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18"/>
  </p:notesMasterIdLst>
  <p:handoutMasterIdLst>
    <p:handoutMasterId r:id="rId19"/>
  </p:handoutMasterIdLst>
  <p:sldIdLst>
    <p:sldId id="288" r:id="rId2"/>
    <p:sldId id="325" r:id="rId3"/>
    <p:sldId id="308" r:id="rId4"/>
    <p:sldId id="296" r:id="rId5"/>
    <p:sldId id="305" r:id="rId6"/>
    <p:sldId id="319" r:id="rId7"/>
    <p:sldId id="309" r:id="rId8"/>
    <p:sldId id="312" r:id="rId9"/>
    <p:sldId id="313" r:id="rId10"/>
    <p:sldId id="318" r:id="rId11"/>
    <p:sldId id="321" r:id="rId12"/>
    <p:sldId id="307" r:id="rId13"/>
    <p:sldId id="302" r:id="rId14"/>
    <p:sldId id="323" r:id="rId15"/>
    <p:sldId id="300" r:id="rId16"/>
    <p:sldId id="324" r:id="rId17"/>
  </p:sldIdLst>
  <p:sldSz cx="9144000" cy="6858000" type="screen4x3"/>
  <p:notesSz cx="7315200" cy="9601200"/>
  <p:defaultTextStyle>
    <a:defPPr>
      <a:defRPr lang="nl-NL"/>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1219">
          <p15:clr>
            <a:srgbClr val="A4A3A4"/>
          </p15:clr>
        </p15:guide>
        <p15:guide id="2" orient="horz" pos="147">
          <p15:clr>
            <a:srgbClr val="A4A3A4"/>
          </p15:clr>
        </p15:guide>
        <p15:guide id="3" orient="horz">
          <p15:clr>
            <a:srgbClr val="A4A3A4"/>
          </p15:clr>
        </p15:guide>
        <p15:guide id="4" orient="horz" pos="3756">
          <p15:clr>
            <a:srgbClr val="A4A3A4"/>
          </p15:clr>
        </p15:guide>
        <p15:guide id="5" pos="339">
          <p15:clr>
            <a:srgbClr val="A4A3A4"/>
          </p15:clr>
        </p15:guide>
        <p15:guide id="6" pos="5633">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9C35"/>
    <a:srgbClr val="000000"/>
    <a:srgbClr val="FFFFFF"/>
    <a:srgbClr val="34B233"/>
    <a:srgbClr val="292929"/>
    <a:srgbClr val="D5D2CA"/>
    <a:srgbClr val="005172"/>
    <a:srgbClr val="6AAD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E8034E78-7F5D-4C2E-B375-FC64B27BC917}">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38B1855-1B75-4FBE-930C-398BA8C253C6}" styleName="Stijl, thema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034E78-7F5D-4C2E-B375-FC64B27BC917}" styleName="Stijl, donker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202B0CA-FC54-4496-8BCA-5EF66A818D29}" styleName="Stijl, donker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18603FDC-E32A-4AB5-989C-0864C3EAD2B8}" styleName="Stijl, thema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B344D84-9AFB-497E-A393-DC336BA19D2E}" styleName="Stijl, gemiddeld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Stijl, gemiddeld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Stijl, gemiddeld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Stijl, gemiddeld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9631B5-78F2-41C9-869B-9F39066F8104}" styleName="Stijl, gemiddeld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Stijl, gemiddeld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Stijl, gemiddeld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A107856-5554-42FB-B03E-39F5DBC370BA}" styleName="Stijl, gemiddeld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E9639D4-E3E2-4D34-9284-5A2195B3D0D7}" styleName="Stijl, licht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47" autoAdjust="0"/>
    <p:restoredTop sz="89718" autoAdjust="0"/>
  </p:normalViewPr>
  <p:slideViewPr>
    <p:cSldViewPr snapToGrid="0" showGuides="1">
      <p:cViewPr varScale="1">
        <p:scale>
          <a:sx n="90" d="100"/>
          <a:sy n="90" d="100"/>
        </p:scale>
        <p:origin x="384" y="64"/>
      </p:cViewPr>
      <p:guideLst>
        <p:guide orient="horz" pos="1219"/>
        <p:guide orient="horz" pos="147"/>
        <p:guide orient="horz"/>
        <p:guide orient="horz" pos="3756"/>
        <p:guide pos="339"/>
        <p:guide pos="5633"/>
      </p:guideLst>
    </p:cSldViewPr>
  </p:slideViewPr>
  <p:notesTextViewPr>
    <p:cViewPr>
      <p:scale>
        <a:sx n="125" d="100"/>
        <a:sy n="125" d="100"/>
      </p:scale>
      <p:origin x="0" y="0"/>
    </p:cViewPr>
  </p:notesTextViewPr>
  <p:sorterViewPr>
    <p:cViewPr>
      <p:scale>
        <a:sx n="100" d="100"/>
        <a:sy n="100" d="100"/>
      </p:scale>
      <p:origin x="0" y="0"/>
    </p:cViewPr>
  </p:sorterViewPr>
  <p:notesViewPr>
    <p:cSldViewPr snapToGrid="0">
      <p:cViewPr varScale="1">
        <p:scale>
          <a:sx n="80" d="100"/>
          <a:sy n="80" d="100"/>
        </p:scale>
        <p:origin x="-3912" y="-78"/>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4143588" y="0"/>
            <a:ext cx="3169920" cy="480060"/>
          </a:xfrm>
          <a:prstGeom prst="rect">
            <a:avLst/>
          </a:prstGeom>
        </p:spPr>
        <p:txBody>
          <a:bodyPr vert="horz" lIns="91440" tIns="45720" rIns="91440" bIns="45720" rtlCol="0"/>
          <a:lstStyle>
            <a:lvl1pPr algn="r">
              <a:defRPr sz="1200"/>
            </a:lvl1pPr>
          </a:lstStyle>
          <a:p>
            <a:fld id="{4DA4DF25-D54D-4FBB-8961-C2273B1A8410}" type="datetimeFigureOut">
              <a:rPr lang="en-GB" smtClean="0"/>
              <a:t>23/07/2017</a:t>
            </a:fld>
            <a:endParaRPr lang="en-GB"/>
          </a:p>
        </p:txBody>
      </p:sp>
      <p:sp>
        <p:nvSpPr>
          <p:cNvPr id="4" name="Footer Placeholder 3"/>
          <p:cNvSpPr>
            <a:spLocks noGrp="1"/>
          </p:cNvSpPr>
          <p:nvPr>
            <p:ph type="ftr" sz="quarter" idx="2"/>
          </p:nvPr>
        </p:nvSpPr>
        <p:spPr>
          <a:xfrm>
            <a:off x="0" y="9119473"/>
            <a:ext cx="3169920" cy="48006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4143588" y="9119473"/>
            <a:ext cx="3169920" cy="480060"/>
          </a:xfrm>
          <a:prstGeom prst="rect">
            <a:avLst/>
          </a:prstGeom>
        </p:spPr>
        <p:txBody>
          <a:bodyPr vert="horz" lIns="91440" tIns="45720" rIns="91440" bIns="45720" rtlCol="0" anchor="b"/>
          <a:lstStyle>
            <a:lvl1pPr algn="r">
              <a:defRPr sz="1200"/>
            </a:lvl1pPr>
          </a:lstStyle>
          <a:p>
            <a:fld id="{9EA3AF97-0B70-4234-BBC6-9E0139C8889B}" type="slidenum">
              <a:rPr lang="en-GB" smtClean="0"/>
              <a:t>‹#›</a:t>
            </a:fld>
            <a:endParaRPr lang="en-GB"/>
          </a:p>
        </p:txBody>
      </p:sp>
    </p:spTree>
    <p:extLst>
      <p:ext uri="{BB962C8B-B14F-4D97-AF65-F5344CB8AC3E}">
        <p14:creationId xmlns:p14="http://schemas.microsoft.com/office/powerpoint/2010/main" val="15744553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4143588" y="0"/>
            <a:ext cx="3169920" cy="480060"/>
          </a:xfrm>
          <a:prstGeom prst="rect">
            <a:avLst/>
          </a:prstGeom>
        </p:spPr>
        <p:txBody>
          <a:bodyPr vert="horz" lIns="91440" tIns="45720" rIns="91440" bIns="45720" rtlCol="0"/>
          <a:lstStyle>
            <a:lvl1pPr algn="r">
              <a:defRPr sz="1200"/>
            </a:lvl1pPr>
          </a:lstStyle>
          <a:p>
            <a:fld id="{98628E5E-1D4B-4CB6-A7C8-C75226355914}" type="datetimeFigureOut">
              <a:rPr lang="en-GB" smtClean="0"/>
              <a:t>23/07/2017</a:t>
            </a:fld>
            <a:endParaRPr lang="en-GB"/>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31521" y="4560570"/>
            <a:ext cx="5852160" cy="432054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119473"/>
            <a:ext cx="3169920" cy="48006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4143588" y="9119473"/>
            <a:ext cx="3169920" cy="480060"/>
          </a:xfrm>
          <a:prstGeom prst="rect">
            <a:avLst/>
          </a:prstGeom>
        </p:spPr>
        <p:txBody>
          <a:bodyPr vert="horz" lIns="91440" tIns="45720" rIns="91440" bIns="45720" rtlCol="0" anchor="b"/>
          <a:lstStyle>
            <a:lvl1pPr algn="r">
              <a:defRPr sz="1200"/>
            </a:lvl1pPr>
          </a:lstStyle>
          <a:p>
            <a:fld id="{FC54EDFB-66E1-45F1-8ED1-C364A50BAEB5}" type="slidenum">
              <a:rPr lang="en-GB" smtClean="0"/>
              <a:t>‹#›</a:t>
            </a:fld>
            <a:endParaRPr lang="en-GB"/>
          </a:p>
        </p:txBody>
      </p:sp>
    </p:spTree>
    <p:extLst>
      <p:ext uri="{BB962C8B-B14F-4D97-AF65-F5344CB8AC3E}">
        <p14:creationId xmlns:p14="http://schemas.microsoft.com/office/powerpoint/2010/main" val="1375806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10"/>
          </p:nvPr>
        </p:nvSpPr>
        <p:spPr/>
        <p:txBody>
          <a:bodyPr/>
          <a:lstStyle/>
          <a:p>
            <a:fld id="{FC54EDFB-66E1-45F1-8ED1-C364A50BAEB5}" type="slidenum">
              <a:rPr lang="en-GB" smtClean="0"/>
              <a:t>1</a:t>
            </a:fld>
            <a:endParaRPr lang="en-GB"/>
          </a:p>
        </p:txBody>
      </p:sp>
    </p:spTree>
    <p:extLst>
      <p:ext uri="{BB962C8B-B14F-4D97-AF65-F5344CB8AC3E}">
        <p14:creationId xmlns:p14="http://schemas.microsoft.com/office/powerpoint/2010/main" val="24869129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3"/>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Lst>
        </p:spPr>
        <p:txBody>
          <a:bodyPr/>
          <a:lstStyle>
            <a:lvl1pPr defTabSz="917441">
              <a:defRPr sz="2300">
                <a:solidFill>
                  <a:schemeClr val="tx1"/>
                </a:solidFill>
                <a:latin typeface="News Gothic" pitchFamily="34" charset="0"/>
              </a:defRPr>
            </a:lvl1pPr>
            <a:lvl2pPr marL="716798" indent="-275692" defTabSz="917441">
              <a:defRPr sz="2300">
                <a:solidFill>
                  <a:schemeClr val="tx1"/>
                </a:solidFill>
                <a:latin typeface="News Gothic" pitchFamily="34" charset="0"/>
              </a:defRPr>
            </a:lvl2pPr>
            <a:lvl3pPr marL="1102766" indent="-220553" defTabSz="917441">
              <a:defRPr sz="2300">
                <a:solidFill>
                  <a:schemeClr val="tx1"/>
                </a:solidFill>
                <a:latin typeface="News Gothic" pitchFamily="34" charset="0"/>
              </a:defRPr>
            </a:lvl3pPr>
            <a:lvl4pPr marL="1543873" indent="-220553" defTabSz="917441">
              <a:defRPr sz="2300">
                <a:solidFill>
                  <a:schemeClr val="tx1"/>
                </a:solidFill>
                <a:latin typeface="News Gothic" pitchFamily="34" charset="0"/>
              </a:defRPr>
            </a:lvl4pPr>
            <a:lvl5pPr marL="1984980" indent="-220553" defTabSz="917441">
              <a:defRPr sz="2300">
                <a:solidFill>
                  <a:schemeClr val="tx1"/>
                </a:solidFill>
                <a:latin typeface="News Gothic" pitchFamily="34" charset="0"/>
              </a:defRPr>
            </a:lvl5pPr>
            <a:lvl6pPr marL="2426086" indent="-220553" algn="ctr" defTabSz="917441" eaLnBrk="0" fontAlgn="base" hangingPunct="0">
              <a:spcBef>
                <a:spcPct val="50000"/>
              </a:spcBef>
              <a:spcAft>
                <a:spcPct val="0"/>
              </a:spcAft>
              <a:defRPr sz="2300">
                <a:solidFill>
                  <a:schemeClr val="tx1"/>
                </a:solidFill>
                <a:latin typeface="News Gothic" pitchFamily="34" charset="0"/>
              </a:defRPr>
            </a:lvl6pPr>
            <a:lvl7pPr marL="2867193" indent="-220553" algn="ctr" defTabSz="917441" eaLnBrk="0" fontAlgn="base" hangingPunct="0">
              <a:spcBef>
                <a:spcPct val="50000"/>
              </a:spcBef>
              <a:spcAft>
                <a:spcPct val="0"/>
              </a:spcAft>
              <a:defRPr sz="2300">
                <a:solidFill>
                  <a:schemeClr val="tx1"/>
                </a:solidFill>
                <a:latin typeface="News Gothic" pitchFamily="34" charset="0"/>
              </a:defRPr>
            </a:lvl7pPr>
            <a:lvl8pPr marL="3308299" indent="-220553" algn="ctr" defTabSz="917441" eaLnBrk="0" fontAlgn="base" hangingPunct="0">
              <a:spcBef>
                <a:spcPct val="50000"/>
              </a:spcBef>
              <a:spcAft>
                <a:spcPct val="0"/>
              </a:spcAft>
              <a:defRPr sz="2300">
                <a:solidFill>
                  <a:schemeClr val="tx1"/>
                </a:solidFill>
                <a:latin typeface="News Gothic" pitchFamily="34" charset="0"/>
              </a:defRPr>
            </a:lvl8pPr>
            <a:lvl9pPr marL="3749406" indent="-220553" algn="ctr" defTabSz="917441" eaLnBrk="0" fontAlgn="base" hangingPunct="0">
              <a:spcBef>
                <a:spcPct val="50000"/>
              </a:spcBef>
              <a:spcAft>
                <a:spcPct val="0"/>
              </a:spcAft>
              <a:defRPr sz="2300">
                <a:solidFill>
                  <a:schemeClr val="tx1"/>
                </a:solidFill>
                <a:latin typeface="News Gothic" pitchFamily="34" charset="0"/>
              </a:defRPr>
            </a:lvl9pPr>
          </a:lstStyle>
          <a:p>
            <a:fld id="{F5E24659-4FD7-4973-A354-F369601CCE21}" type="datetime1">
              <a:rPr lang="en-GB" altLang="en-US" sz="1000"/>
              <a:pPr/>
              <a:t>23/07/2017</a:t>
            </a:fld>
            <a:endParaRPr lang="en-GB" altLang="en-US" sz="1000"/>
          </a:p>
        </p:txBody>
      </p:sp>
      <p:sp>
        <p:nvSpPr>
          <p:cNvPr id="79875"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Lst>
        </p:spPr>
        <p:txBody>
          <a:bodyPr/>
          <a:lstStyle>
            <a:lvl1pPr defTabSz="917441">
              <a:defRPr sz="2300">
                <a:solidFill>
                  <a:schemeClr val="tx1"/>
                </a:solidFill>
                <a:latin typeface="News Gothic" pitchFamily="34" charset="0"/>
              </a:defRPr>
            </a:lvl1pPr>
            <a:lvl2pPr marL="716798" indent="-275692" defTabSz="917441">
              <a:defRPr sz="2300">
                <a:solidFill>
                  <a:schemeClr val="tx1"/>
                </a:solidFill>
                <a:latin typeface="News Gothic" pitchFamily="34" charset="0"/>
              </a:defRPr>
            </a:lvl2pPr>
            <a:lvl3pPr marL="1102766" indent="-220553" defTabSz="917441">
              <a:defRPr sz="2300">
                <a:solidFill>
                  <a:schemeClr val="tx1"/>
                </a:solidFill>
                <a:latin typeface="News Gothic" pitchFamily="34" charset="0"/>
              </a:defRPr>
            </a:lvl3pPr>
            <a:lvl4pPr marL="1543873" indent="-220553" defTabSz="917441">
              <a:defRPr sz="2300">
                <a:solidFill>
                  <a:schemeClr val="tx1"/>
                </a:solidFill>
                <a:latin typeface="News Gothic" pitchFamily="34" charset="0"/>
              </a:defRPr>
            </a:lvl4pPr>
            <a:lvl5pPr marL="1984980" indent="-220553" defTabSz="917441">
              <a:defRPr sz="2300">
                <a:solidFill>
                  <a:schemeClr val="tx1"/>
                </a:solidFill>
                <a:latin typeface="News Gothic" pitchFamily="34" charset="0"/>
              </a:defRPr>
            </a:lvl5pPr>
            <a:lvl6pPr marL="2426086" indent="-220553" algn="ctr" defTabSz="917441" eaLnBrk="0" fontAlgn="base" hangingPunct="0">
              <a:spcBef>
                <a:spcPct val="50000"/>
              </a:spcBef>
              <a:spcAft>
                <a:spcPct val="0"/>
              </a:spcAft>
              <a:defRPr sz="2300">
                <a:solidFill>
                  <a:schemeClr val="tx1"/>
                </a:solidFill>
                <a:latin typeface="News Gothic" pitchFamily="34" charset="0"/>
              </a:defRPr>
            </a:lvl6pPr>
            <a:lvl7pPr marL="2867193" indent="-220553" algn="ctr" defTabSz="917441" eaLnBrk="0" fontAlgn="base" hangingPunct="0">
              <a:spcBef>
                <a:spcPct val="50000"/>
              </a:spcBef>
              <a:spcAft>
                <a:spcPct val="0"/>
              </a:spcAft>
              <a:defRPr sz="2300">
                <a:solidFill>
                  <a:schemeClr val="tx1"/>
                </a:solidFill>
                <a:latin typeface="News Gothic" pitchFamily="34" charset="0"/>
              </a:defRPr>
            </a:lvl7pPr>
            <a:lvl8pPr marL="3308299" indent="-220553" algn="ctr" defTabSz="917441" eaLnBrk="0" fontAlgn="base" hangingPunct="0">
              <a:spcBef>
                <a:spcPct val="50000"/>
              </a:spcBef>
              <a:spcAft>
                <a:spcPct val="0"/>
              </a:spcAft>
              <a:defRPr sz="2300">
                <a:solidFill>
                  <a:schemeClr val="tx1"/>
                </a:solidFill>
                <a:latin typeface="News Gothic" pitchFamily="34" charset="0"/>
              </a:defRPr>
            </a:lvl8pPr>
            <a:lvl9pPr marL="3749406" indent="-220553" algn="ctr" defTabSz="917441" eaLnBrk="0" fontAlgn="base" hangingPunct="0">
              <a:spcBef>
                <a:spcPct val="50000"/>
              </a:spcBef>
              <a:spcAft>
                <a:spcPct val="0"/>
              </a:spcAft>
              <a:defRPr sz="2300">
                <a:solidFill>
                  <a:schemeClr val="tx1"/>
                </a:solidFill>
                <a:latin typeface="News Gothic" pitchFamily="34" charset="0"/>
              </a:defRPr>
            </a:lvl9pPr>
          </a:lstStyle>
          <a:p>
            <a:fld id="{676DA13A-C4BA-4BBC-BDDE-B1FCB0F67437}" type="slidenum">
              <a:rPr lang="en-GB" altLang="en-US" sz="1000"/>
              <a:pPr/>
              <a:t>4</a:t>
            </a:fld>
            <a:endParaRPr lang="en-GB" altLang="en-US" sz="1000"/>
          </a:p>
        </p:txBody>
      </p:sp>
      <p:sp>
        <p:nvSpPr>
          <p:cNvPr id="79876" name="Rectangle 2"/>
          <p:cNvSpPr>
            <a:spLocks noGrp="1" noRot="1" noChangeAspect="1" noChangeArrowheads="1" noTextEdit="1"/>
          </p:cNvSpPr>
          <p:nvPr>
            <p:ph type="sldImg"/>
          </p:nvPr>
        </p:nvSpPr>
        <p:spPr>
          <a:ln/>
        </p:spPr>
      </p:sp>
      <p:sp>
        <p:nvSpPr>
          <p:cNvPr id="7987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marL="220553" indent="-220553">
              <a:lnSpc>
                <a:spcPct val="90000"/>
              </a:lnSpc>
            </a:pPr>
            <a:r>
              <a:rPr lang="en-US" altLang="en-US" sz="1000"/>
              <a:t>Theme 1 - established concepts and normative understanding of development and environment.  In addition, terms such as developing, underdeveloped and transitional will be examined.  Issues relating to classic economic development, cultural and social development and ecologically sustainable development will be presented.</a:t>
            </a:r>
          </a:p>
          <a:p>
            <a:pPr marL="220553" indent="-220553">
              <a:lnSpc>
                <a:spcPct val="90000"/>
              </a:lnSpc>
            </a:pPr>
            <a:endParaRPr lang="en-US" altLang="en-US" sz="1000"/>
          </a:p>
          <a:p>
            <a:pPr marL="220553" indent="-220553">
              <a:lnSpc>
                <a:spcPct val="90000"/>
              </a:lnSpc>
            </a:pPr>
            <a:r>
              <a:rPr lang="en-US" altLang="en-US" sz="1000"/>
              <a:t>Theme 2 – focuses on 4 key areas of theory that help us to critically examine the themes of environment and development.</a:t>
            </a:r>
          </a:p>
          <a:p>
            <a:pPr marL="220553" indent="-220553">
              <a:lnSpc>
                <a:spcPct val="90000"/>
              </a:lnSpc>
            </a:pPr>
            <a:endParaRPr lang="en-US" altLang="en-US" sz="1000"/>
          </a:p>
          <a:p>
            <a:pPr marL="220553" indent="-220553">
              <a:lnSpc>
                <a:spcPct val="90000"/>
              </a:lnSpc>
            </a:pPr>
            <a:r>
              <a:rPr lang="en-US" altLang="en-US" sz="1000"/>
              <a:t>The main points are: Globalization; Power and knowledge; Politics, conflict and resolution over the environment; Environmental governance</a:t>
            </a:r>
          </a:p>
          <a:p>
            <a:pPr marL="220553" indent="-220553">
              <a:lnSpc>
                <a:spcPct val="90000"/>
              </a:lnSpc>
            </a:pPr>
            <a:endParaRPr lang="en-US" altLang="en-US" sz="1000"/>
          </a:p>
          <a:p>
            <a:pPr marL="220553" indent="-220553">
              <a:lnSpc>
                <a:spcPct val="90000"/>
              </a:lnSpc>
            </a:pPr>
            <a:r>
              <a:rPr lang="en-US" altLang="en-US" sz="1000"/>
              <a:t>Theme 3 – Grounds us in some contemporary debates surrounding ‘real world’ debates over environment and development.</a:t>
            </a:r>
          </a:p>
          <a:p>
            <a:pPr marL="220553" indent="-220553">
              <a:lnSpc>
                <a:spcPct val="90000"/>
              </a:lnSpc>
            </a:pPr>
            <a:endParaRPr lang="en-US" altLang="en-US" sz="1000"/>
          </a:p>
          <a:p>
            <a:pPr marL="220553" indent="-220553">
              <a:lnSpc>
                <a:spcPct val="90000"/>
              </a:lnSpc>
              <a:buFontTx/>
              <a:buAutoNum type="arabicPeriod"/>
            </a:pPr>
            <a:r>
              <a:rPr lang="en-US" altLang="en-US" sz="1000"/>
              <a:t>Water development in Southeast Asia</a:t>
            </a:r>
          </a:p>
          <a:p>
            <a:pPr marL="220553" indent="-220553">
              <a:lnSpc>
                <a:spcPct val="90000"/>
              </a:lnSpc>
              <a:buFontTx/>
              <a:buAutoNum type="arabicPeriod"/>
            </a:pPr>
            <a:r>
              <a:rPr lang="en-US" altLang="en-US" sz="1000"/>
              <a:t>Soil degradation in Sub Saharan Africa</a:t>
            </a:r>
          </a:p>
          <a:p>
            <a:pPr marL="220553" indent="-220553">
              <a:lnSpc>
                <a:spcPct val="90000"/>
              </a:lnSpc>
              <a:buFontTx/>
              <a:buAutoNum type="arabicPeriod"/>
            </a:pPr>
            <a:r>
              <a:rPr lang="en-US" altLang="en-US" sz="1000"/>
              <a:t>SME and foreign investment in Africa</a:t>
            </a:r>
          </a:p>
          <a:p>
            <a:pPr marL="220553" indent="-220553">
              <a:lnSpc>
                <a:spcPct val="90000"/>
              </a:lnSpc>
              <a:buFontTx/>
              <a:buAutoNum type="arabicPeriod"/>
            </a:pPr>
            <a:r>
              <a:rPr lang="en-US" altLang="en-US" sz="1000"/>
              <a:t>Biodiversity and nature conservation in Asia and South America</a:t>
            </a:r>
          </a:p>
          <a:p>
            <a:pPr marL="220553" indent="-220553">
              <a:lnSpc>
                <a:spcPct val="90000"/>
              </a:lnSpc>
              <a:buFontTx/>
              <a:buAutoNum type="arabicPeriod"/>
            </a:pPr>
            <a:endParaRPr lang="en-US" altLang="en-US" sz="1000"/>
          </a:p>
          <a:p>
            <a:pPr marL="220553" indent="-220553">
              <a:lnSpc>
                <a:spcPct val="90000"/>
              </a:lnSpc>
            </a:pPr>
            <a:r>
              <a:rPr lang="en-US" altLang="en-US" sz="1000"/>
              <a:t>Theme 4 – The last 2 lectures in Theme 4 focus on reflecting on what you have learnt in the course.  The aim is, by reflecting on the theories and case studies, reformulate some ideas on the future of environment and development.  Lectures will cover issues of new forms of development including post-development and the future of the environment in a globalized world.  We also take a look at the process of doing development, reflecting on our own positions within the debates as researchers from different countries with different agendas.</a:t>
            </a:r>
          </a:p>
          <a:p>
            <a:pPr marL="220553" indent="-220553">
              <a:lnSpc>
                <a:spcPct val="90000"/>
              </a:lnSpc>
            </a:pPr>
            <a:endParaRPr lang="en-US" altLang="en-US" sz="1000" noProof="1"/>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nvPr>
        </p:nvSpPr>
        <p:spPr>
          <a:noFill/>
        </p:spPr>
        <p:txBody>
          <a:bodyPr/>
          <a:lstStyle/>
          <a:p>
            <a:endParaRPr lang="en-GB" altLang="en-US">
              <a:latin typeface="Arial" charset="0"/>
            </a:endParaRPr>
          </a:p>
        </p:txBody>
      </p:sp>
      <p:sp>
        <p:nvSpPr>
          <p:cNvPr id="7172" name="Slide Number Placeholder 3"/>
          <p:cNvSpPr>
            <a:spLocks noGrp="1"/>
          </p:cNvSpPr>
          <p:nvPr>
            <p:ph type="sldNum" sz="quarter" idx="5"/>
          </p:nvPr>
        </p:nvSpPr>
        <p:spPr>
          <a:noFill/>
        </p:spPr>
        <p:txBody>
          <a:bodyPr/>
          <a:lstStyle>
            <a:lvl1pPr>
              <a:spcBef>
                <a:spcPct val="30000"/>
              </a:spcBef>
              <a:defRPr sz="1200">
                <a:solidFill>
                  <a:schemeClr val="tx1"/>
                </a:solidFill>
                <a:latin typeface="Arial" charset="0"/>
              </a:defRPr>
            </a:lvl1pPr>
            <a:lvl2pPr marL="716798" indent="-275692">
              <a:spcBef>
                <a:spcPct val="30000"/>
              </a:spcBef>
              <a:defRPr sz="1200">
                <a:solidFill>
                  <a:schemeClr val="tx1"/>
                </a:solidFill>
                <a:latin typeface="Arial" charset="0"/>
              </a:defRPr>
            </a:lvl2pPr>
            <a:lvl3pPr marL="1102766" indent="-220553">
              <a:spcBef>
                <a:spcPct val="30000"/>
              </a:spcBef>
              <a:defRPr sz="1200">
                <a:solidFill>
                  <a:schemeClr val="tx1"/>
                </a:solidFill>
                <a:latin typeface="Arial" charset="0"/>
              </a:defRPr>
            </a:lvl3pPr>
            <a:lvl4pPr marL="1543873" indent="-220553">
              <a:spcBef>
                <a:spcPct val="30000"/>
              </a:spcBef>
              <a:defRPr sz="1200">
                <a:solidFill>
                  <a:schemeClr val="tx1"/>
                </a:solidFill>
                <a:latin typeface="Arial" charset="0"/>
              </a:defRPr>
            </a:lvl4pPr>
            <a:lvl5pPr marL="1984980" indent="-220553">
              <a:spcBef>
                <a:spcPct val="30000"/>
              </a:spcBef>
              <a:defRPr sz="1200">
                <a:solidFill>
                  <a:schemeClr val="tx1"/>
                </a:solidFill>
                <a:latin typeface="Arial" charset="0"/>
              </a:defRPr>
            </a:lvl5pPr>
            <a:lvl6pPr marL="2426086" indent="-220553" eaLnBrk="0" fontAlgn="base" hangingPunct="0">
              <a:spcBef>
                <a:spcPct val="30000"/>
              </a:spcBef>
              <a:spcAft>
                <a:spcPct val="0"/>
              </a:spcAft>
              <a:defRPr sz="1200">
                <a:solidFill>
                  <a:schemeClr val="tx1"/>
                </a:solidFill>
                <a:latin typeface="Arial" charset="0"/>
              </a:defRPr>
            </a:lvl6pPr>
            <a:lvl7pPr marL="2867193" indent="-220553" eaLnBrk="0" fontAlgn="base" hangingPunct="0">
              <a:spcBef>
                <a:spcPct val="30000"/>
              </a:spcBef>
              <a:spcAft>
                <a:spcPct val="0"/>
              </a:spcAft>
              <a:defRPr sz="1200">
                <a:solidFill>
                  <a:schemeClr val="tx1"/>
                </a:solidFill>
                <a:latin typeface="Arial" charset="0"/>
              </a:defRPr>
            </a:lvl7pPr>
            <a:lvl8pPr marL="3308299" indent="-220553" eaLnBrk="0" fontAlgn="base" hangingPunct="0">
              <a:spcBef>
                <a:spcPct val="30000"/>
              </a:spcBef>
              <a:spcAft>
                <a:spcPct val="0"/>
              </a:spcAft>
              <a:defRPr sz="1200">
                <a:solidFill>
                  <a:schemeClr val="tx1"/>
                </a:solidFill>
                <a:latin typeface="Arial" charset="0"/>
              </a:defRPr>
            </a:lvl8pPr>
            <a:lvl9pPr marL="3749406" indent="-220553" eaLnBrk="0" fontAlgn="base" hangingPunct="0">
              <a:spcBef>
                <a:spcPct val="30000"/>
              </a:spcBef>
              <a:spcAft>
                <a:spcPct val="0"/>
              </a:spcAft>
              <a:defRPr sz="1200">
                <a:solidFill>
                  <a:schemeClr val="tx1"/>
                </a:solidFill>
                <a:latin typeface="Arial" charset="0"/>
              </a:defRPr>
            </a:lvl9pPr>
          </a:lstStyle>
          <a:p>
            <a:pPr>
              <a:spcBef>
                <a:spcPct val="0"/>
              </a:spcBef>
            </a:pPr>
            <a:fld id="{2489517A-6280-4405-98D1-DC0B4CCB3BCF}" type="slidenum">
              <a:rPr lang="en-US" altLang="nl-NL"/>
              <a:pPr>
                <a:spcBef>
                  <a:spcPct val="0"/>
                </a:spcBef>
              </a:pPr>
              <a:t>7</a:t>
            </a:fld>
            <a:endParaRPr lang="en-US" altLang="nl-NL"/>
          </a:p>
        </p:txBody>
      </p:sp>
    </p:spTree>
    <p:extLst>
      <p:ext uri="{BB962C8B-B14F-4D97-AF65-F5344CB8AC3E}">
        <p14:creationId xmlns:p14="http://schemas.microsoft.com/office/powerpoint/2010/main" val="4055891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3"/>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Lst>
        </p:spPr>
        <p:txBody>
          <a:bodyPr/>
          <a:lstStyle>
            <a:lvl1pPr defTabSz="917441">
              <a:defRPr sz="2300">
                <a:solidFill>
                  <a:schemeClr val="tx1"/>
                </a:solidFill>
                <a:latin typeface="News Gothic" pitchFamily="34" charset="0"/>
              </a:defRPr>
            </a:lvl1pPr>
            <a:lvl2pPr marL="716798" indent="-275692" defTabSz="917441">
              <a:defRPr sz="2300">
                <a:solidFill>
                  <a:schemeClr val="tx1"/>
                </a:solidFill>
                <a:latin typeface="News Gothic" pitchFamily="34" charset="0"/>
              </a:defRPr>
            </a:lvl2pPr>
            <a:lvl3pPr marL="1102766" indent="-220553" defTabSz="917441">
              <a:defRPr sz="2300">
                <a:solidFill>
                  <a:schemeClr val="tx1"/>
                </a:solidFill>
                <a:latin typeface="News Gothic" pitchFamily="34" charset="0"/>
              </a:defRPr>
            </a:lvl3pPr>
            <a:lvl4pPr marL="1543873" indent="-220553" defTabSz="917441">
              <a:defRPr sz="2300">
                <a:solidFill>
                  <a:schemeClr val="tx1"/>
                </a:solidFill>
                <a:latin typeface="News Gothic" pitchFamily="34" charset="0"/>
              </a:defRPr>
            </a:lvl4pPr>
            <a:lvl5pPr marL="1984980" indent="-220553" defTabSz="917441">
              <a:defRPr sz="2300">
                <a:solidFill>
                  <a:schemeClr val="tx1"/>
                </a:solidFill>
                <a:latin typeface="News Gothic" pitchFamily="34" charset="0"/>
              </a:defRPr>
            </a:lvl5pPr>
            <a:lvl6pPr marL="2426086" indent="-220553" algn="ctr" defTabSz="917441" eaLnBrk="0" fontAlgn="base" hangingPunct="0">
              <a:spcBef>
                <a:spcPct val="50000"/>
              </a:spcBef>
              <a:spcAft>
                <a:spcPct val="0"/>
              </a:spcAft>
              <a:defRPr sz="2300">
                <a:solidFill>
                  <a:schemeClr val="tx1"/>
                </a:solidFill>
                <a:latin typeface="News Gothic" pitchFamily="34" charset="0"/>
              </a:defRPr>
            </a:lvl6pPr>
            <a:lvl7pPr marL="2867193" indent="-220553" algn="ctr" defTabSz="917441" eaLnBrk="0" fontAlgn="base" hangingPunct="0">
              <a:spcBef>
                <a:spcPct val="50000"/>
              </a:spcBef>
              <a:spcAft>
                <a:spcPct val="0"/>
              </a:spcAft>
              <a:defRPr sz="2300">
                <a:solidFill>
                  <a:schemeClr val="tx1"/>
                </a:solidFill>
                <a:latin typeface="News Gothic" pitchFamily="34" charset="0"/>
              </a:defRPr>
            </a:lvl7pPr>
            <a:lvl8pPr marL="3308299" indent="-220553" algn="ctr" defTabSz="917441" eaLnBrk="0" fontAlgn="base" hangingPunct="0">
              <a:spcBef>
                <a:spcPct val="50000"/>
              </a:spcBef>
              <a:spcAft>
                <a:spcPct val="0"/>
              </a:spcAft>
              <a:defRPr sz="2300">
                <a:solidFill>
                  <a:schemeClr val="tx1"/>
                </a:solidFill>
                <a:latin typeface="News Gothic" pitchFamily="34" charset="0"/>
              </a:defRPr>
            </a:lvl8pPr>
            <a:lvl9pPr marL="3749406" indent="-220553" algn="ctr" defTabSz="917441" eaLnBrk="0" fontAlgn="base" hangingPunct="0">
              <a:spcBef>
                <a:spcPct val="50000"/>
              </a:spcBef>
              <a:spcAft>
                <a:spcPct val="0"/>
              </a:spcAft>
              <a:defRPr sz="2300">
                <a:solidFill>
                  <a:schemeClr val="tx1"/>
                </a:solidFill>
                <a:latin typeface="News Gothic" pitchFamily="34" charset="0"/>
              </a:defRPr>
            </a:lvl9pPr>
          </a:lstStyle>
          <a:p>
            <a:fld id="{36EFB508-C824-4730-AD55-1A4DB1015DB8}" type="datetime1">
              <a:rPr lang="en-GB" altLang="en-US" sz="1000"/>
              <a:pPr/>
              <a:t>23/07/2017</a:t>
            </a:fld>
            <a:endParaRPr lang="en-GB" altLang="en-US" sz="1000"/>
          </a:p>
        </p:txBody>
      </p:sp>
      <p:sp>
        <p:nvSpPr>
          <p:cNvPr id="80899"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Lst>
        </p:spPr>
        <p:txBody>
          <a:bodyPr/>
          <a:lstStyle>
            <a:lvl1pPr defTabSz="917441">
              <a:defRPr sz="2300">
                <a:solidFill>
                  <a:schemeClr val="tx1"/>
                </a:solidFill>
                <a:latin typeface="News Gothic" pitchFamily="34" charset="0"/>
              </a:defRPr>
            </a:lvl1pPr>
            <a:lvl2pPr marL="716798" indent="-275692" defTabSz="917441">
              <a:defRPr sz="2300">
                <a:solidFill>
                  <a:schemeClr val="tx1"/>
                </a:solidFill>
                <a:latin typeface="News Gothic" pitchFamily="34" charset="0"/>
              </a:defRPr>
            </a:lvl2pPr>
            <a:lvl3pPr marL="1102766" indent="-220553" defTabSz="917441">
              <a:defRPr sz="2300">
                <a:solidFill>
                  <a:schemeClr val="tx1"/>
                </a:solidFill>
                <a:latin typeface="News Gothic" pitchFamily="34" charset="0"/>
              </a:defRPr>
            </a:lvl3pPr>
            <a:lvl4pPr marL="1543873" indent="-220553" defTabSz="917441">
              <a:defRPr sz="2300">
                <a:solidFill>
                  <a:schemeClr val="tx1"/>
                </a:solidFill>
                <a:latin typeface="News Gothic" pitchFamily="34" charset="0"/>
              </a:defRPr>
            </a:lvl4pPr>
            <a:lvl5pPr marL="1984980" indent="-220553" defTabSz="917441">
              <a:defRPr sz="2300">
                <a:solidFill>
                  <a:schemeClr val="tx1"/>
                </a:solidFill>
                <a:latin typeface="News Gothic" pitchFamily="34" charset="0"/>
              </a:defRPr>
            </a:lvl5pPr>
            <a:lvl6pPr marL="2426086" indent="-220553" algn="ctr" defTabSz="917441" eaLnBrk="0" fontAlgn="base" hangingPunct="0">
              <a:spcBef>
                <a:spcPct val="50000"/>
              </a:spcBef>
              <a:spcAft>
                <a:spcPct val="0"/>
              </a:spcAft>
              <a:defRPr sz="2300">
                <a:solidFill>
                  <a:schemeClr val="tx1"/>
                </a:solidFill>
                <a:latin typeface="News Gothic" pitchFamily="34" charset="0"/>
              </a:defRPr>
            </a:lvl6pPr>
            <a:lvl7pPr marL="2867193" indent="-220553" algn="ctr" defTabSz="917441" eaLnBrk="0" fontAlgn="base" hangingPunct="0">
              <a:spcBef>
                <a:spcPct val="50000"/>
              </a:spcBef>
              <a:spcAft>
                <a:spcPct val="0"/>
              </a:spcAft>
              <a:defRPr sz="2300">
                <a:solidFill>
                  <a:schemeClr val="tx1"/>
                </a:solidFill>
                <a:latin typeface="News Gothic" pitchFamily="34" charset="0"/>
              </a:defRPr>
            </a:lvl7pPr>
            <a:lvl8pPr marL="3308299" indent="-220553" algn="ctr" defTabSz="917441" eaLnBrk="0" fontAlgn="base" hangingPunct="0">
              <a:spcBef>
                <a:spcPct val="50000"/>
              </a:spcBef>
              <a:spcAft>
                <a:spcPct val="0"/>
              </a:spcAft>
              <a:defRPr sz="2300">
                <a:solidFill>
                  <a:schemeClr val="tx1"/>
                </a:solidFill>
                <a:latin typeface="News Gothic" pitchFamily="34" charset="0"/>
              </a:defRPr>
            </a:lvl8pPr>
            <a:lvl9pPr marL="3749406" indent="-220553" algn="ctr" defTabSz="917441" eaLnBrk="0" fontAlgn="base" hangingPunct="0">
              <a:spcBef>
                <a:spcPct val="50000"/>
              </a:spcBef>
              <a:spcAft>
                <a:spcPct val="0"/>
              </a:spcAft>
              <a:defRPr sz="2300">
                <a:solidFill>
                  <a:schemeClr val="tx1"/>
                </a:solidFill>
                <a:latin typeface="News Gothic" pitchFamily="34" charset="0"/>
              </a:defRPr>
            </a:lvl9pPr>
          </a:lstStyle>
          <a:p>
            <a:fld id="{AFB5DC3F-B605-4E34-8A83-AC45605CABEF}" type="slidenum">
              <a:rPr lang="en-GB" altLang="en-US" sz="1000"/>
              <a:pPr/>
              <a:t>12</a:t>
            </a:fld>
            <a:endParaRPr lang="en-GB" altLang="en-US" sz="1000"/>
          </a:p>
        </p:txBody>
      </p:sp>
      <p:sp>
        <p:nvSpPr>
          <p:cNvPr id="80900" name="Rectangle 2"/>
          <p:cNvSpPr>
            <a:spLocks noGrp="1" noRot="1" noChangeAspect="1" noChangeArrowheads="1" noTextEdit="1"/>
          </p:cNvSpPr>
          <p:nvPr>
            <p:ph type="sldImg"/>
          </p:nvPr>
        </p:nvSpPr>
        <p:spPr>
          <a:ln/>
        </p:spPr>
      </p:sp>
      <p:sp>
        <p:nvSpPr>
          <p:cNvPr id="8090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a:buFontTx/>
              <a:buChar char="•"/>
            </a:pPr>
            <a:r>
              <a:rPr lang="en-GB" altLang="en-US" dirty="0"/>
              <a:t>Final grade is the weighted total of the different elements of the simulation (30%), three assignments (30%) and the essay (40%).  The assignments and the essay will be marked out of 10.  </a:t>
            </a:r>
          </a:p>
          <a:p>
            <a:endParaRPr lang="en-US" altLang="en-US" dirty="0"/>
          </a:p>
          <a:p>
            <a:pPr>
              <a:buFontTx/>
              <a:buChar char="•"/>
            </a:pPr>
            <a:r>
              <a:rPr lang="en-GB" altLang="en-US" dirty="0"/>
              <a:t>For passing the course your individual grade of each assignment has to at least 5.5 and your grade of the essay has to be at least 5.5.</a:t>
            </a:r>
          </a:p>
          <a:p>
            <a:endParaRPr lang="nl-NL" altLang="en-US" dirty="0"/>
          </a:p>
        </p:txBody>
      </p:sp>
    </p:spTree>
    <p:extLst>
      <p:ext uri="{BB962C8B-B14F-4D97-AF65-F5344CB8AC3E}">
        <p14:creationId xmlns:p14="http://schemas.microsoft.com/office/powerpoint/2010/main" val="3938841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GB" altLang="en-US" dirty="0"/>
              <a:t>Explain</a:t>
            </a:r>
            <a:r>
              <a:rPr lang="en-GB" altLang="en-US" baseline="0" dirty="0"/>
              <a:t> how to get the results</a:t>
            </a:r>
          </a:p>
          <a:p>
            <a:endParaRPr lang="en-GB" altLang="en-US" baseline="0" dirty="0"/>
          </a:p>
          <a:p>
            <a:r>
              <a:rPr lang="en-GB" altLang="en-US" baseline="0" dirty="0"/>
              <a:t>Discussion is a key part!</a:t>
            </a:r>
            <a:endParaRPr lang="en-GB" altLang="en-US" dirty="0"/>
          </a:p>
        </p:txBody>
      </p:sp>
      <p:sp>
        <p:nvSpPr>
          <p:cNvPr id="84996" name="Slide Number Placeholder 3"/>
          <p:cNvSpPr>
            <a:spLocks noGrp="1"/>
          </p:cNvSpPr>
          <p:nvPr>
            <p:ph type="sldNum" sz="quarter" idx="5"/>
          </p:nvPr>
        </p:nvSpPr>
        <p:spPr>
          <a:xfrm>
            <a:off x="3659238" y="9015925"/>
            <a:ext cx="3143966" cy="235301"/>
          </a:xfrm>
          <a:noFill/>
          <a:extLst>
            <a:ext uri="{909E8E84-426E-40DD-AFC4-6F175D3DCCD1}">
              <a14:hiddenFill xmlns:a14="http://schemas.microsoft.com/office/drawing/2010/main">
                <a:solidFill>
                  <a:srgbClr val="FFFFFF"/>
                </a:solidFill>
              </a14:hiddenFill>
            </a:ext>
          </a:extLst>
        </p:spPr>
        <p:txBody>
          <a:bodyPr/>
          <a:lstStyle>
            <a:lvl1pPr defTabSz="917441">
              <a:defRPr sz="2300">
                <a:solidFill>
                  <a:schemeClr val="tx1"/>
                </a:solidFill>
                <a:latin typeface="News Gothic" pitchFamily="34" charset="0"/>
              </a:defRPr>
            </a:lvl1pPr>
            <a:lvl2pPr marL="716798" indent="-275692" defTabSz="917441">
              <a:defRPr sz="2300">
                <a:solidFill>
                  <a:schemeClr val="tx1"/>
                </a:solidFill>
                <a:latin typeface="News Gothic" pitchFamily="34" charset="0"/>
              </a:defRPr>
            </a:lvl2pPr>
            <a:lvl3pPr marL="1102766" indent="-220553" defTabSz="917441">
              <a:defRPr sz="2300">
                <a:solidFill>
                  <a:schemeClr val="tx1"/>
                </a:solidFill>
                <a:latin typeface="News Gothic" pitchFamily="34" charset="0"/>
              </a:defRPr>
            </a:lvl3pPr>
            <a:lvl4pPr marL="1543873" indent="-220553" defTabSz="917441">
              <a:defRPr sz="2300">
                <a:solidFill>
                  <a:schemeClr val="tx1"/>
                </a:solidFill>
                <a:latin typeface="News Gothic" pitchFamily="34" charset="0"/>
              </a:defRPr>
            </a:lvl4pPr>
            <a:lvl5pPr marL="1984980" indent="-220553" defTabSz="917441">
              <a:defRPr sz="2300">
                <a:solidFill>
                  <a:schemeClr val="tx1"/>
                </a:solidFill>
                <a:latin typeface="News Gothic" pitchFamily="34" charset="0"/>
              </a:defRPr>
            </a:lvl5pPr>
            <a:lvl6pPr marL="2426086" indent="-220553" algn="ctr" defTabSz="917441" eaLnBrk="0" fontAlgn="base" hangingPunct="0">
              <a:spcBef>
                <a:spcPct val="50000"/>
              </a:spcBef>
              <a:spcAft>
                <a:spcPct val="0"/>
              </a:spcAft>
              <a:defRPr sz="2300">
                <a:solidFill>
                  <a:schemeClr val="tx1"/>
                </a:solidFill>
                <a:latin typeface="News Gothic" pitchFamily="34" charset="0"/>
              </a:defRPr>
            </a:lvl6pPr>
            <a:lvl7pPr marL="2867193" indent="-220553" algn="ctr" defTabSz="917441" eaLnBrk="0" fontAlgn="base" hangingPunct="0">
              <a:spcBef>
                <a:spcPct val="50000"/>
              </a:spcBef>
              <a:spcAft>
                <a:spcPct val="0"/>
              </a:spcAft>
              <a:defRPr sz="2300">
                <a:solidFill>
                  <a:schemeClr val="tx1"/>
                </a:solidFill>
                <a:latin typeface="News Gothic" pitchFamily="34" charset="0"/>
              </a:defRPr>
            </a:lvl7pPr>
            <a:lvl8pPr marL="3308299" indent="-220553" algn="ctr" defTabSz="917441" eaLnBrk="0" fontAlgn="base" hangingPunct="0">
              <a:spcBef>
                <a:spcPct val="50000"/>
              </a:spcBef>
              <a:spcAft>
                <a:spcPct val="0"/>
              </a:spcAft>
              <a:defRPr sz="2300">
                <a:solidFill>
                  <a:schemeClr val="tx1"/>
                </a:solidFill>
                <a:latin typeface="News Gothic" pitchFamily="34" charset="0"/>
              </a:defRPr>
            </a:lvl8pPr>
            <a:lvl9pPr marL="3749406" indent="-220553" algn="ctr" defTabSz="917441" eaLnBrk="0" fontAlgn="base" hangingPunct="0">
              <a:spcBef>
                <a:spcPct val="50000"/>
              </a:spcBef>
              <a:spcAft>
                <a:spcPct val="0"/>
              </a:spcAft>
              <a:defRPr sz="2300">
                <a:solidFill>
                  <a:schemeClr val="tx1"/>
                </a:solidFill>
                <a:latin typeface="News Gothic" pitchFamily="34" charset="0"/>
              </a:defRPr>
            </a:lvl9pPr>
          </a:lstStyle>
          <a:p>
            <a:fld id="{E1F417EA-727A-4681-BD89-E89EFE1F4588}" type="slidenum">
              <a:rPr lang="en-GB" altLang="en-US" sz="1000"/>
              <a:pPr/>
              <a:t>13</a:t>
            </a:fld>
            <a:endParaRPr lang="en-GB" altLang="en-US" sz="10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GB" altLang="en-US"/>
          </a:p>
        </p:txBody>
      </p:sp>
      <p:sp>
        <p:nvSpPr>
          <p:cNvPr id="82948" name="Slide Number Placeholder 3"/>
          <p:cNvSpPr>
            <a:spLocks noGrp="1"/>
          </p:cNvSpPr>
          <p:nvPr>
            <p:ph type="sldNum" sz="quarter" idx="5"/>
          </p:nvPr>
        </p:nvSpPr>
        <p:spPr>
          <a:xfrm>
            <a:off x="3659238" y="9015925"/>
            <a:ext cx="3143966" cy="235301"/>
          </a:xfrm>
          <a:noFill/>
          <a:extLst>
            <a:ext uri="{909E8E84-426E-40DD-AFC4-6F175D3DCCD1}">
              <a14:hiddenFill xmlns:a14="http://schemas.microsoft.com/office/drawing/2010/main">
                <a:solidFill>
                  <a:srgbClr val="FFFFFF"/>
                </a:solidFill>
              </a14:hiddenFill>
            </a:ext>
          </a:extLst>
        </p:spPr>
        <p:txBody>
          <a:bodyPr/>
          <a:lstStyle>
            <a:lvl1pPr defTabSz="917441">
              <a:defRPr sz="2300">
                <a:solidFill>
                  <a:schemeClr val="tx1"/>
                </a:solidFill>
                <a:latin typeface="News Gothic" pitchFamily="34" charset="0"/>
              </a:defRPr>
            </a:lvl1pPr>
            <a:lvl2pPr marL="716798" indent="-275692" defTabSz="917441">
              <a:defRPr sz="2300">
                <a:solidFill>
                  <a:schemeClr val="tx1"/>
                </a:solidFill>
                <a:latin typeface="News Gothic" pitchFamily="34" charset="0"/>
              </a:defRPr>
            </a:lvl2pPr>
            <a:lvl3pPr marL="1102766" indent="-220553" defTabSz="917441">
              <a:defRPr sz="2300">
                <a:solidFill>
                  <a:schemeClr val="tx1"/>
                </a:solidFill>
                <a:latin typeface="News Gothic" pitchFamily="34" charset="0"/>
              </a:defRPr>
            </a:lvl3pPr>
            <a:lvl4pPr marL="1543873" indent="-220553" defTabSz="917441">
              <a:defRPr sz="2300">
                <a:solidFill>
                  <a:schemeClr val="tx1"/>
                </a:solidFill>
                <a:latin typeface="News Gothic" pitchFamily="34" charset="0"/>
              </a:defRPr>
            </a:lvl4pPr>
            <a:lvl5pPr marL="1984980" indent="-220553" defTabSz="917441">
              <a:defRPr sz="2300">
                <a:solidFill>
                  <a:schemeClr val="tx1"/>
                </a:solidFill>
                <a:latin typeface="News Gothic" pitchFamily="34" charset="0"/>
              </a:defRPr>
            </a:lvl5pPr>
            <a:lvl6pPr marL="2426086" indent="-220553" algn="ctr" defTabSz="917441" eaLnBrk="0" fontAlgn="base" hangingPunct="0">
              <a:spcBef>
                <a:spcPct val="50000"/>
              </a:spcBef>
              <a:spcAft>
                <a:spcPct val="0"/>
              </a:spcAft>
              <a:defRPr sz="2300">
                <a:solidFill>
                  <a:schemeClr val="tx1"/>
                </a:solidFill>
                <a:latin typeface="News Gothic" pitchFamily="34" charset="0"/>
              </a:defRPr>
            </a:lvl6pPr>
            <a:lvl7pPr marL="2867193" indent="-220553" algn="ctr" defTabSz="917441" eaLnBrk="0" fontAlgn="base" hangingPunct="0">
              <a:spcBef>
                <a:spcPct val="50000"/>
              </a:spcBef>
              <a:spcAft>
                <a:spcPct val="0"/>
              </a:spcAft>
              <a:defRPr sz="2300">
                <a:solidFill>
                  <a:schemeClr val="tx1"/>
                </a:solidFill>
                <a:latin typeface="News Gothic" pitchFamily="34" charset="0"/>
              </a:defRPr>
            </a:lvl7pPr>
            <a:lvl8pPr marL="3308299" indent="-220553" algn="ctr" defTabSz="917441" eaLnBrk="0" fontAlgn="base" hangingPunct="0">
              <a:spcBef>
                <a:spcPct val="50000"/>
              </a:spcBef>
              <a:spcAft>
                <a:spcPct val="0"/>
              </a:spcAft>
              <a:defRPr sz="2300">
                <a:solidFill>
                  <a:schemeClr val="tx1"/>
                </a:solidFill>
                <a:latin typeface="News Gothic" pitchFamily="34" charset="0"/>
              </a:defRPr>
            </a:lvl8pPr>
            <a:lvl9pPr marL="3749406" indent="-220553" algn="ctr" defTabSz="917441" eaLnBrk="0" fontAlgn="base" hangingPunct="0">
              <a:spcBef>
                <a:spcPct val="50000"/>
              </a:spcBef>
              <a:spcAft>
                <a:spcPct val="0"/>
              </a:spcAft>
              <a:defRPr sz="2300">
                <a:solidFill>
                  <a:schemeClr val="tx1"/>
                </a:solidFill>
                <a:latin typeface="News Gothic" pitchFamily="34" charset="0"/>
              </a:defRPr>
            </a:lvl9pPr>
          </a:lstStyle>
          <a:p>
            <a:fld id="{0EEF573F-0151-4F64-87FD-AEF0689E9F5E}" type="slidenum">
              <a:rPr lang="en-GB" altLang="en-US" sz="1000"/>
              <a:pPr/>
              <a:t>14</a:t>
            </a:fld>
            <a:endParaRPr lang="en-GB" altLang="en-US" sz="1000"/>
          </a:p>
        </p:txBody>
      </p:sp>
    </p:spTree>
    <p:extLst>
      <p:ext uri="{BB962C8B-B14F-4D97-AF65-F5344CB8AC3E}">
        <p14:creationId xmlns:p14="http://schemas.microsoft.com/office/powerpoint/2010/main" val="1837928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ln/>
        </p:spPr>
      </p:sp>
      <p:sp>
        <p:nvSpPr>
          <p:cNvPr id="829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endParaRPr lang="en-GB" altLang="en-US"/>
          </a:p>
        </p:txBody>
      </p:sp>
      <p:sp>
        <p:nvSpPr>
          <p:cNvPr id="82948" name="Slide Number Placeholder 3"/>
          <p:cNvSpPr>
            <a:spLocks noGrp="1"/>
          </p:cNvSpPr>
          <p:nvPr>
            <p:ph type="sldNum" sz="quarter" idx="5"/>
          </p:nvPr>
        </p:nvSpPr>
        <p:spPr>
          <a:xfrm>
            <a:off x="3659238" y="9015925"/>
            <a:ext cx="3143966" cy="235301"/>
          </a:xfrm>
          <a:noFill/>
          <a:extLst>
            <a:ext uri="{909E8E84-426E-40DD-AFC4-6F175D3DCCD1}">
              <a14:hiddenFill xmlns:a14="http://schemas.microsoft.com/office/drawing/2010/main">
                <a:solidFill>
                  <a:srgbClr val="FFFFFF"/>
                </a:solidFill>
              </a14:hiddenFill>
            </a:ext>
          </a:extLst>
        </p:spPr>
        <p:txBody>
          <a:bodyPr/>
          <a:lstStyle>
            <a:lvl1pPr defTabSz="917441">
              <a:defRPr sz="2300">
                <a:solidFill>
                  <a:schemeClr val="tx1"/>
                </a:solidFill>
                <a:latin typeface="News Gothic" pitchFamily="34" charset="0"/>
              </a:defRPr>
            </a:lvl1pPr>
            <a:lvl2pPr marL="716798" indent="-275692" defTabSz="917441">
              <a:defRPr sz="2300">
                <a:solidFill>
                  <a:schemeClr val="tx1"/>
                </a:solidFill>
                <a:latin typeface="News Gothic" pitchFamily="34" charset="0"/>
              </a:defRPr>
            </a:lvl2pPr>
            <a:lvl3pPr marL="1102766" indent="-220553" defTabSz="917441">
              <a:defRPr sz="2300">
                <a:solidFill>
                  <a:schemeClr val="tx1"/>
                </a:solidFill>
                <a:latin typeface="News Gothic" pitchFamily="34" charset="0"/>
              </a:defRPr>
            </a:lvl3pPr>
            <a:lvl4pPr marL="1543873" indent="-220553" defTabSz="917441">
              <a:defRPr sz="2300">
                <a:solidFill>
                  <a:schemeClr val="tx1"/>
                </a:solidFill>
                <a:latin typeface="News Gothic" pitchFamily="34" charset="0"/>
              </a:defRPr>
            </a:lvl4pPr>
            <a:lvl5pPr marL="1984980" indent="-220553" defTabSz="917441">
              <a:defRPr sz="2300">
                <a:solidFill>
                  <a:schemeClr val="tx1"/>
                </a:solidFill>
                <a:latin typeface="News Gothic" pitchFamily="34" charset="0"/>
              </a:defRPr>
            </a:lvl5pPr>
            <a:lvl6pPr marL="2426086" indent="-220553" algn="ctr" defTabSz="917441" eaLnBrk="0" fontAlgn="base" hangingPunct="0">
              <a:spcBef>
                <a:spcPct val="50000"/>
              </a:spcBef>
              <a:spcAft>
                <a:spcPct val="0"/>
              </a:spcAft>
              <a:defRPr sz="2300">
                <a:solidFill>
                  <a:schemeClr val="tx1"/>
                </a:solidFill>
                <a:latin typeface="News Gothic" pitchFamily="34" charset="0"/>
              </a:defRPr>
            </a:lvl6pPr>
            <a:lvl7pPr marL="2867193" indent="-220553" algn="ctr" defTabSz="917441" eaLnBrk="0" fontAlgn="base" hangingPunct="0">
              <a:spcBef>
                <a:spcPct val="50000"/>
              </a:spcBef>
              <a:spcAft>
                <a:spcPct val="0"/>
              </a:spcAft>
              <a:defRPr sz="2300">
                <a:solidFill>
                  <a:schemeClr val="tx1"/>
                </a:solidFill>
                <a:latin typeface="News Gothic" pitchFamily="34" charset="0"/>
              </a:defRPr>
            </a:lvl7pPr>
            <a:lvl8pPr marL="3308299" indent="-220553" algn="ctr" defTabSz="917441" eaLnBrk="0" fontAlgn="base" hangingPunct="0">
              <a:spcBef>
                <a:spcPct val="50000"/>
              </a:spcBef>
              <a:spcAft>
                <a:spcPct val="0"/>
              </a:spcAft>
              <a:defRPr sz="2300">
                <a:solidFill>
                  <a:schemeClr val="tx1"/>
                </a:solidFill>
                <a:latin typeface="News Gothic" pitchFamily="34" charset="0"/>
              </a:defRPr>
            </a:lvl8pPr>
            <a:lvl9pPr marL="3749406" indent="-220553" algn="ctr" defTabSz="917441" eaLnBrk="0" fontAlgn="base" hangingPunct="0">
              <a:spcBef>
                <a:spcPct val="50000"/>
              </a:spcBef>
              <a:spcAft>
                <a:spcPct val="0"/>
              </a:spcAft>
              <a:defRPr sz="2300">
                <a:solidFill>
                  <a:schemeClr val="tx1"/>
                </a:solidFill>
                <a:latin typeface="News Gothic" pitchFamily="34" charset="0"/>
              </a:defRPr>
            </a:lvl9pPr>
          </a:lstStyle>
          <a:p>
            <a:fld id="{0EEF573F-0151-4F64-87FD-AEF0689E9F5E}" type="slidenum">
              <a:rPr lang="en-GB" altLang="en-US" sz="1000"/>
              <a:pPr/>
              <a:t>15</a:t>
            </a:fld>
            <a:endParaRPr lang="en-GB" altLang="en-US" sz="10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el 1"/>
          <p:cNvSpPr>
            <a:spLocks noGrp="1"/>
          </p:cNvSpPr>
          <p:nvPr>
            <p:ph type="title"/>
          </p:nvPr>
        </p:nvSpPr>
        <p:spPr>
          <a:xfrm>
            <a:off x="491643" y="230188"/>
            <a:ext cx="8442796" cy="839787"/>
          </a:xfrm>
        </p:spPr>
        <p:txBody>
          <a:bodyPr/>
          <a:lstStyle/>
          <a:p>
            <a:r>
              <a:rPr lang="en-GB" dirty="0" err="1"/>
              <a:t>Klik</a:t>
            </a:r>
            <a:r>
              <a:rPr lang="en-GB" dirty="0"/>
              <a:t> om de </a:t>
            </a:r>
            <a:r>
              <a:rPr lang="en-GB" dirty="0" err="1"/>
              <a:t>stijl</a:t>
            </a:r>
            <a:r>
              <a:rPr lang="en-GB" dirty="0"/>
              <a:t> </a:t>
            </a:r>
            <a:r>
              <a:rPr lang="en-GB" dirty="0" err="1"/>
              <a:t>te</a:t>
            </a:r>
            <a:r>
              <a:rPr lang="en-GB" dirty="0"/>
              <a:t> </a:t>
            </a:r>
            <a:r>
              <a:rPr lang="en-GB" dirty="0" err="1"/>
              <a:t>bewerken</a:t>
            </a:r>
            <a:endParaRPr lang="en-GB" dirty="0"/>
          </a:p>
        </p:txBody>
      </p:sp>
      <p:sp>
        <p:nvSpPr>
          <p:cNvPr id="3" name="Tijdelijke aanduiding voor afbeelding 24"/>
          <p:cNvSpPr>
            <a:spLocks noGrp="1" noChangeAspect="1"/>
          </p:cNvSpPr>
          <p:nvPr>
            <p:ph type="pic" sz="quarter" idx="13"/>
          </p:nvPr>
        </p:nvSpPr>
        <p:spPr bwMode="auto">
          <a:xfrm>
            <a:off x="476508" y="3307559"/>
            <a:ext cx="2647950" cy="2647950"/>
          </a:xfrm>
          <a:prstGeom prst="ellipse">
            <a:avLst/>
          </a:prstGeom>
          <a:solidFill>
            <a:schemeClr val="accent3"/>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6" name="Tijdelijke aanduiding voor afbeelding 24"/>
          <p:cNvSpPr>
            <a:spLocks noGrp="1" noChangeAspect="1"/>
          </p:cNvSpPr>
          <p:nvPr>
            <p:ph type="pic" sz="quarter" idx="19"/>
          </p:nvPr>
        </p:nvSpPr>
        <p:spPr bwMode="auto">
          <a:xfrm>
            <a:off x="6308818" y="3307559"/>
            <a:ext cx="2647950" cy="2647950"/>
          </a:xfrm>
          <a:prstGeom prst="ellipse">
            <a:avLst/>
          </a:prstGeom>
          <a:solidFill>
            <a:srgbClr val="D5D2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7" name="Tijdelijke aanduiding voor afbeelding 24"/>
          <p:cNvSpPr>
            <a:spLocks noGrp="1" noChangeAspect="1"/>
          </p:cNvSpPr>
          <p:nvPr>
            <p:ph type="pic" sz="quarter" idx="16"/>
          </p:nvPr>
        </p:nvSpPr>
        <p:spPr bwMode="auto">
          <a:xfrm>
            <a:off x="4714655" y="3307559"/>
            <a:ext cx="2647950" cy="2647950"/>
          </a:xfrm>
          <a:prstGeom prst="ellipse">
            <a:avLst/>
          </a:prstGeom>
          <a:solidFill>
            <a:schemeClr val="accent3"/>
          </a:solidFill>
          <a:ln>
            <a:noFill/>
          </a:ln>
          <a:extLst/>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8" name="Tijdelijke aanduiding voor afbeelding 24"/>
          <p:cNvSpPr>
            <a:spLocks noGrp="1" noChangeAspect="1"/>
          </p:cNvSpPr>
          <p:nvPr>
            <p:ph type="pic" sz="quarter" idx="15"/>
          </p:nvPr>
        </p:nvSpPr>
        <p:spPr bwMode="auto">
          <a:xfrm>
            <a:off x="3120492" y="3307559"/>
            <a:ext cx="2647950" cy="2647950"/>
          </a:xfrm>
          <a:prstGeom prst="ellipse">
            <a:avLst/>
          </a:prstGeom>
          <a:solidFill>
            <a:srgbClr val="D5D2CA"/>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4" name="Tijdelijke aanduiding voor tekst 4"/>
          <p:cNvSpPr>
            <a:spLocks noGrp="1"/>
          </p:cNvSpPr>
          <p:nvPr>
            <p:ph type="body" sz="quarter" idx="17" hasCustomPrompt="1"/>
          </p:nvPr>
        </p:nvSpPr>
        <p:spPr bwMode="auto">
          <a:xfrm>
            <a:off x="485775" y="1616400"/>
            <a:ext cx="8447088" cy="371475"/>
          </a:xfrm>
          <a:prstGeom prst="rect">
            <a:avLst/>
          </a:prstGeom>
          <a:noFill/>
          <a:ln>
            <a:noFill/>
          </a:ln>
          <a:extLst/>
        </p:spPr>
        <p:txBody>
          <a:bodyPr lIns="36000"/>
          <a:lstStyle>
            <a:lvl1pPr marL="0" indent="0">
              <a:buNone/>
              <a:defRPr>
                <a:solidFill>
                  <a:schemeClr val="bg2"/>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err="1">
                <a:ln>
                  <a:noFill/>
                </a:ln>
                <a:solidFill>
                  <a:srgbClr val="FFFFFF"/>
                </a:solidFill>
                <a:effectLst/>
                <a:uLnTx/>
                <a:uFillTx/>
              </a:rPr>
              <a:t>Ondertitel</a:t>
            </a:r>
            <a:endParaRPr kumimoji="0" lang="en-GB" sz="1800" b="0" i="0" u="none" strike="noStrike" kern="0" cap="none" spc="0" normalizeH="0" baseline="0" noProof="0" dirty="0">
              <a:ln>
                <a:noFill/>
              </a:ln>
              <a:solidFill>
                <a:srgbClr val="FFFFFF"/>
              </a:solidFill>
              <a:effectLst/>
              <a:uLnTx/>
              <a:uFillTx/>
            </a:endParaRPr>
          </a:p>
        </p:txBody>
      </p:sp>
      <p:sp>
        <p:nvSpPr>
          <p:cNvPr id="5" name="Tijdelijke aanduiding voor tekst 4"/>
          <p:cNvSpPr>
            <a:spLocks noGrp="1"/>
          </p:cNvSpPr>
          <p:nvPr>
            <p:ph type="body" sz="quarter" idx="18" hasCustomPrompt="1"/>
          </p:nvPr>
        </p:nvSpPr>
        <p:spPr bwMode="auto">
          <a:xfrm>
            <a:off x="478633" y="2262386"/>
            <a:ext cx="8447087" cy="371475"/>
          </a:xfrm>
          <a:prstGeom prst="rect">
            <a:avLst/>
          </a:prstGeom>
          <a:noFill/>
          <a:ln>
            <a:noFill/>
          </a:ln>
          <a:extLst/>
        </p:spPr>
        <p:txBody>
          <a:bodyPr lIns="36000" rIns="90000"/>
          <a:lstStyle>
            <a:lvl1pPr marL="0" indent="0">
              <a:buNone/>
              <a:defRPr>
                <a:solidFill>
                  <a:schemeClr val="bg2"/>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rgbClr val="FFFFFF"/>
                </a:solidFill>
                <a:effectLst/>
                <a:uLnTx/>
                <a:uFillTx/>
              </a:rPr>
              <a:t>Datum, </a:t>
            </a:r>
            <a:r>
              <a:rPr kumimoji="0" lang="en-GB" sz="1800" b="0" i="0" u="none" strike="noStrike" kern="0" cap="none" spc="0" normalizeH="0" baseline="0" noProof="0" dirty="0" err="1">
                <a:ln>
                  <a:noFill/>
                </a:ln>
                <a:solidFill>
                  <a:srgbClr val="FFFFFF"/>
                </a:solidFill>
                <a:effectLst/>
                <a:uLnTx/>
                <a:uFillTx/>
              </a:rPr>
              <a:t>Auteursnaam</a:t>
            </a:r>
            <a:endParaRPr kumimoji="0" lang="en-GB" sz="1800" b="0" i="0" u="none" strike="noStrike" kern="0" cap="none" spc="0" normalizeH="0" baseline="0" noProof="0" dirty="0">
              <a:ln>
                <a:noFill/>
              </a:ln>
              <a:solidFill>
                <a:srgbClr val="FFFFFF"/>
              </a:solidFill>
              <a:effectLst/>
              <a:uLnTx/>
              <a:uFillTx/>
            </a:endParaRPr>
          </a:p>
        </p:txBody>
      </p:sp>
    </p:spTree>
    <p:extLst>
      <p:ext uri="{BB962C8B-B14F-4D97-AF65-F5344CB8AC3E}">
        <p14:creationId xmlns:p14="http://schemas.microsoft.com/office/powerpoint/2010/main" val="42398339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slide with bullet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91642" y="230188"/>
            <a:ext cx="8442796" cy="840125"/>
          </a:xfrm>
        </p:spPr>
        <p:txBody>
          <a:bodyPr/>
          <a:lstStyle>
            <a:lvl1pPr>
              <a:defRPr b="1">
                <a:solidFill>
                  <a:schemeClr val="accent4">
                    <a:lumMod val="75000"/>
                  </a:schemeClr>
                </a:solidFill>
              </a:defRPr>
            </a:lvl1pPr>
          </a:lstStyle>
          <a:p>
            <a:r>
              <a:rPr lang="en-GB" dirty="0" err="1"/>
              <a:t>Klik</a:t>
            </a:r>
            <a:r>
              <a:rPr lang="en-GB" dirty="0"/>
              <a:t> om de </a:t>
            </a:r>
            <a:r>
              <a:rPr lang="en-GB" dirty="0" err="1"/>
              <a:t>stijl</a:t>
            </a:r>
            <a:r>
              <a:rPr lang="en-GB" dirty="0"/>
              <a:t> </a:t>
            </a:r>
            <a:r>
              <a:rPr lang="en-GB" dirty="0" err="1"/>
              <a:t>te</a:t>
            </a:r>
            <a:r>
              <a:rPr lang="en-GB" dirty="0"/>
              <a:t> </a:t>
            </a:r>
            <a:r>
              <a:rPr lang="en-GB" dirty="0" err="1"/>
              <a:t>bewerken</a:t>
            </a:r>
            <a:endParaRPr lang="en-GB" dirty="0"/>
          </a:p>
        </p:txBody>
      </p:sp>
      <p:sp>
        <p:nvSpPr>
          <p:cNvPr id="3" name="Tijdelijke aanduiding voor tekst 6"/>
          <p:cNvSpPr>
            <a:spLocks noGrp="1"/>
          </p:cNvSpPr>
          <p:nvPr>
            <p:ph type="body" sz="quarter" idx="10"/>
          </p:nvPr>
        </p:nvSpPr>
        <p:spPr>
          <a:xfrm>
            <a:off x="421200" y="1625600"/>
            <a:ext cx="8521188" cy="4299249"/>
          </a:xfrm>
        </p:spPr>
        <p:txBody>
          <a:bodyPr/>
          <a:lstStyle>
            <a:lvl1pPr>
              <a:lnSpc>
                <a:spcPct val="100000"/>
              </a:lnSpc>
              <a:defRPr/>
            </a:lvl1pPr>
            <a:lvl2pPr>
              <a:lnSpc>
                <a:spcPct val="100000"/>
              </a:lnSpc>
              <a:buClr>
                <a:schemeClr val="bg2"/>
              </a:buClr>
              <a:defRPr sz="2000"/>
            </a:lvl2pPr>
            <a:lvl3pPr>
              <a:lnSpc>
                <a:spcPct val="100000"/>
              </a:lnSpc>
              <a:defRPr sz="1800"/>
            </a:lvl3pPr>
            <a:lvl4pPr>
              <a:lnSpc>
                <a:spcPct val="100000"/>
              </a:lnSpc>
              <a:defRPr sz="1800"/>
            </a:lvl4pPr>
            <a:lvl5pPr>
              <a:lnSpc>
                <a:spcPct val="100000"/>
              </a:lnSpc>
              <a:defRPr sz="1800"/>
            </a:lvl5pPr>
          </a:lstStyle>
          <a:p>
            <a:pPr lvl="0"/>
            <a:r>
              <a:rPr lang="en-GB" dirty="0" err="1"/>
              <a:t>Klik</a:t>
            </a:r>
            <a:r>
              <a:rPr lang="en-GB" dirty="0"/>
              <a:t> om de </a:t>
            </a:r>
            <a:r>
              <a:rPr lang="en-GB" dirty="0" err="1"/>
              <a:t>modelstijlen</a:t>
            </a:r>
            <a:r>
              <a:rPr lang="en-GB" dirty="0"/>
              <a:t> </a:t>
            </a:r>
            <a:r>
              <a:rPr lang="en-GB" dirty="0" err="1"/>
              <a:t>te</a:t>
            </a:r>
            <a:r>
              <a:rPr lang="en-GB" dirty="0"/>
              <a:t> </a:t>
            </a:r>
            <a:r>
              <a:rPr lang="en-GB" dirty="0" err="1"/>
              <a:t>bewerken</a:t>
            </a:r>
            <a:endParaRPr lang="en-GB" dirty="0"/>
          </a:p>
          <a:p>
            <a:pPr lvl="1"/>
            <a:r>
              <a:rPr lang="en-GB" dirty="0" err="1"/>
              <a:t>Tweede</a:t>
            </a:r>
            <a:r>
              <a:rPr lang="en-GB" dirty="0"/>
              <a:t> </a:t>
            </a:r>
            <a:r>
              <a:rPr lang="en-GB" dirty="0" err="1"/>
              <a:t>niveau</a:t>
            </a:r>
            <a:endParaRPr lang="en-GB" dirty="0"/>
          </a:p>
          <a:p>
            <a:pPr lvl="2"/>
            <a:r>
              <a:rPr lang="en-GB" dirty="0" err="1"/>
              <a:t>Derde</a:t>
            </a:r>
            <a:r>
              <a:rPr lang="en-GB" dirty="0"/>
              <a:t> </a:t>
            </a:r>
            <a:r>
              <a:rPr lang="en-GB" dirty="0" err="1"/>
              <a:t>niveau</a:t>
            </a:r>
            <a:endParaRPr lang="en-GB" dirty="0"/>
          </a:p>
          <a:p>
            <a:pPr lvl="3"/>
            <a:r>
              <a:rPr lang="en-GB" dirty="0" err="1"/>
              <a:t>Vierde</a:t>
            </a:r>
            <a:r>
              <a:rPr lang="en-GB" dirty="0"/>
              <a:t> </a:t>
            </a:r>
            <a:r>
              <a:rPr lang="en-GB" dirty="0" err="1"/>
              <a:t>niveau</a:t>
            </a:r>
            <a:endParaRPr lang="en-GB" dirty="0"/>
          </a:p>
          <a:p>
            <a:pPr lvl="4"/>
            <a:r>
              <a:rPr lang="en-GB" dirty="0" err="1"/>
              <a:t>Vijfde</a:t>
            </a:r>
            <a:r>
              <a:rPr lang="en-GB" dirty="0"/>
              <a:t> </a:t>
            </a:r>
            <a:r>
              <a:rPr lang="en-GB" dirty="0" err="1"/>
              <a:t>niveau</a:t>
            </a:r>
            <a:endParaRPr lang="en-GB" dirty="0"/>
          </a:p>
        </p:txBody>
      </p:sp>
    </p:spTree>
    <p:extLst>
      <p:ext uri="{BB962C8B-B14F-4D97-AF65-F5344CB8AC3E}">
        <p14:creationId xmlns:p14="http://schemas.microsoft.com/office/powerpoint/2010/main" val="2403301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text boxe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91642" y="230188"/>
            <a:ext cx="8442796" cy="840125"/>
          </a:xfrm>
        </p:spPr>
        <p:txBody>
          <a:bodyPr/>
          <a:lstStyle>
            <a:lvl1pPr algn="l" rtl="0" fontAlgn="base">
              <a:lnSpc>
                <a:spcPts val="4000"/>
              </a:lnSpc>
              <a:spcBef>
                <a:spcPct val="0"/>
              </a:spcBef>
              <a:spcAft>
                <a:spcPct val="0"/>
              </a:spcAft>
              <a:defRPr lang="en-GB" sz="3000" b="1" kern="1200" dirty="0">
                <a:solidFill>
                  <a:schemeClr val="accent4">
                    <a:lumMod val="75000"/>
                  </a:schemeClr>
                </a:solidFill>
                <a:latin typeface="Verdana" pitchFamily="34" charset="0"/>
                <a:ea typeface="+mj-ea"/>
                <a:cs typeface="+mj-cs"/>
              </a:defRPr>
            </a:lvl1pPr>
          </a:lstStyle>
          <a:p>
            <a:r>
              <a:rPr lang="en-GB" dirty="0" err="1"/>
              <a:t>Klik</a:t>
            </a:r>
            <a:r>
              <a:rPr lang="en-GB" dirty="0"/>
              <a:t> om de </a:t>
            </a:r>
            <a:r>
              <a:rPr lang="en-GB" dirty="0" err="1"/>
              <a:t>stijl</a:t>
            </a:r>
            <a:r>
              <a:rPr lang="en-GB" dirty="0"/>
              <a:t> </a:t>
            </a:r>
            <a:r>
              <a:rPr lang="en-GB" dirty="0" err="1"/>
              <a:t>te</a:t>
            </a:r>
            <a:r>
              <a:rPr lang="en-GB" dirty="0"/>
              <a:t> </a:t>
            </a:r>
            <a:r>
              <a:rPr lang="en-GB" dirty="0" err="1"/>
              <a:t>bewerken</a:t>
            </a:r>
            <a:endParaRPr lang="en-GB" dirty="0"/>
          </a:p>
        </p:txBody>
      </p:sp>
      <p:sp>
        <p:nvSpPr>
          <p:cNvPr id="3" name="Tijdelijke aanduiding voor tekst 6"/>
          <p:cNvSpPr>
            <a:spLocks noGrp="1"/>
          </p:cNvSpPr>
          <p:nvPr>
            <p:ph type="body" sz="quarter" idx="10"/>
          </p:nvPr>
        </p:nvSpPr>
        <p:spPr>
          <a:xfrm>
            <a:off x="421200" y="1835249"/>
            <a:ext cx="4140000" cy="4089600"/>
          </a:xfrm>
        </p:spPr>
        <p:txBody>
          <a:bodyPr/>
          <a:lstStyle>
            <a:lvl1pPr>
              <a:lnSpc>
                <a:spcPct val="100000"/>
              </a:lnSpc>
              <a:defRPr/>
            </a:lvl1pPr>
            <a:lvl2pPr>
              <a:lnSpc>
                <a:spcPct val="100000"/>
              </a:lnSpc>
              <a:buClr>
                <a:schemeClr val="bg2"/>
              </a:buClr>
              <a:defRPr/>
            </a:lvl2pPr>
            <a:lvl3pPr>
              <a:lnSpc>
                <a:spcPct val="100000"/>
              </a:lnSpc>
              <a:defRPr/>
            </a:lvl3pPr>
          </a:lstStyle>
          <a:p>
            <a:pPr lvl="0"/>
            <a:r>
              <a:rPr lang="en-GB" dirty="0" err="1"/>
              <a:t>Klik</a:t>
            </a:r>
            <a:r>
              <a:rPr lang="en-GB" dirty="0"/>
              <a:t> om de </a:t>
            </a:r>
            <a:r>
              <a:rPr lang="en-GB" dirty="0" err="1"/>
              <a:t>modelstijlen</a:t>
            </a:r>
            <a:r>
              <a:rPr lang="en-GB" dirty="0"/>
              <a:t> </a:t>
            </a:r>
            <a:r>
              <a:rPr lang="en-GB" dirty="0" err="1"/>
              <a:t>te</a:t>
            </a:r>
            <a:r>
              <a:rPr lang="en-GB" dirty="0"/>
              <a:t> </a:t>
            </a:r>
            <a:r>
              <a:rPr lang="en-GB" dirty="0" err="1"/>
              <a:t>bewerken</a:t>
            </a:r>
            <a:endParaRPr lang="en-GB" dirty="0"/>
          </a:p>
          <a:p>
            <a:pPr lvl="1"/>
            <a:r>
              <a:rPr lang="en-GB" dirty="0" err="1"/>
              <a:t>Tweede</a:t>
            </a:r>
            <a:r>
              <a:rPr lang="en-GB" dirty="0"/>
              <a:t> </a:t>
            </a:r>
            <a:r>
              <a:rPr lang="en-GB" dirty="0" err="1"/>
              <a:t>niveau</a:t>
            </a:r>
            <a:endParaRPr lang="en-GB" dirty="0"/>
          </a:p>
          <a:p>
            <a:pPr lvl="2"/>
            <a:r>
              <a:rPr lang="en-GB" dirty="0" err="1"/>
              <a:t>Derde</a:t>
            </a:r>
            <a:r>
              <a:rPr lang="en-GB" dirty="0"/>
              <a:t> </a:t>
            </a:r>
            <a:r>
              <a:rPr lang="en-GB" dirty="0" err="1"/>
              <a:t>niveau</a:t>
            </a:r>
            <a:endParaRPr lang="en-GB" dirty="0"/>
          </a:p>
        </p:txBody>
      </p:sp>
      <p:sp>
        <p:nvSpPr>
          <p:cNvPr id="4" name="Tijdelijke aanduiding voor tekst 6"/>
          <p:cNvSpPr>
            <a:spLocks noGrp="1"/>
          </p:cNvSpPr>
          <p:nvPr>
            <p:ph type="body" sz="quarter" idx="11"/>
          </p:nvPr>
        </p:nvSpPr>
        <p:spPr>
          <a:xfrm>
            <a:off x="4793357" y="1835249"/>
            <a:ext cx="4140000" cy="4089600"/>
          </a:xfrm>
        </p:spPr>
        <p:txBody>
          <a:bodyPr/>
          <a:lstStyle>
            <a:lvl1pPr>
              <a:lnSpc>
                <a:spcPct val="100000"/>
              </a:lnSpc>
              <a:defRPr/>
            </a:lvl1pPr>
            <a:lvl2pPr>
              <a:lnSpc>
                <a:spcPct val="100000"/>
              </a:lnSpc>
              <a:buClr>
                <a:schemeClr val="bg2"/>
              </a:buClr>
              <a:defRPr/>
            </a:lvl2pPr>
            <a:lvl3pPr>
              <a:lnSpc>
                <a:spcPct val="100000"/>
              </a:lnSpc>
              <a:defRPr/>
            </a:lvl3pPr>
          </a:lstStyle>
          <a:p>
            <a:pPr lvl="0"/>
            <a:r>
              <a:rPr lang="en-GB" dirty="0" err="1"/>
              <a:t>Klik</a:t>
            </a:r>
            <a:r>
              <a:rPr lang="en-GB" dirty="0"/>
              <a:t> om de </a:t>
            </a:r>
            <a:r>
              <a:rPr lang="en-GB" dirty="0" err="1"/>
              <a:t>modelstijlen</a:t>
            </a:r>
            <a:r>
              <a:rPr lang="en-GB" dirty="0"/>
              <a:t> </a:t>
            </a:r>
            <a:r>
              <a:rPr lang="en-GB" dirty="0" err="1"/>
              <a:t>te</a:t>
            </a:r>
            <a:r>
              <a:rPr lang="en-GB" dirty="0"/>
              <a:t> </a:t>
            </a:r>
            <a:r>
              <a:rPr lang="en-GB" dirty="0" err="1"/>
              <a:t>bewerken</a:t>
            </a:r>
            <a:endParaRPr lang="en-GB" dirty="0"/>
          </a:p>
          <a:p>
            <a:pPr lvl="1"/>
            <a:r>
              <a:rPr lang="en-GB" dirty="0" err="1"/>
              <a:t>Tweede</a:t>
            </a:r>
            <a:r>
              <a:rPr lang="en-GB" dirty="0"/>
              <a:t> </a:t>
            </a:r>
            <a:r>
              <a:rPr lang="en-GB" dirty="0" err="1"/>
              <a:t>niveau</a:t>
            </a:r>
            <a:endParaRPr lang="en-GB" dirty="0"/>
          </a:p>
          <a:p>
            <a:pPr lvl="2"/>
            <a:r>
              <a:rPr lang="en-GB" dirty="0" err="1"/>
              <a:t>Derde</a:t>
            </a:r>
            <a:r>
              <a:rPr lang="en-GB" dirty="0"/>
              <a:t> </a:t>
            </a:r>
            <a:r>
              <a:rPr lang="en-GB" dirty="0" err="1"/>
              <a:t>niveau</a:t>
            </a:r>
            <a:endParaRPr lang="en-GB" dirty="0"/>
          </a:p>
        </p:txBody>
      </p:sp>
    </p:spTree>
    <p:extLst>
      <p:ext uri="{BB962C8B-B14F-4D97-AF65-F5344CB8AC3E}">
        <p14:creationId xmlns:p14="http://schemas.microsoft.com/office/powerpoint/2010/main" val="1270493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box with imag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a:t>Klik</a:t>
            </a:r>
            <a:r>
              <a:rPr lang="en-GB" dirty="0"/>
              <a:t> om de </a:t>
            </a:r>
            <a:r>
              <a:rPr lang="en-GB" dirty="0" err="1"/>
              <a:t>stijl</a:t>
            </a:r>
            <a:r>
              <a:rPr lang="en-GB" dirty="0"/>
              <a:t> </a:t>
            </a:r>
            <a:r>
              <a:rPr lang="en-GB" dirty="0" err="1"/>
              <a:t>te</a:t>
            </a:r>
            <a:r>
              <a:rPr lang="en-GB" dirty="0"/>
              <a:t> </a:t>
            </a:r>
            <a:r>
              <a:rPr lang="en-GB" dirty="0" err="1"/>
              <a:t>bewerken</a:t>
            </a:r>
            <a:endParaRPr lang="en-GB" dirty="0"/>
          </a:p>
        </p:txBody>
      </p:sp>
      <p:sp>
        <p:nvSpPr>
          <p:cNvPr id="3" name="Tijdelijke aanduiding voor tekst 6"/>
          <p:cNvSpPr>
            <a:spLocks noGrp="1"/>
          </p:cNvSpPr>
          <p:nvPr>
            <p:ph type="body" sz="quarter" idx="10"/>
          </p:nvPr>
        </p:nvSpPr>
        <p:spPr>
          <a:xfrm>
            <a:off x="421200" y="1835249"/>
            <a:ext cx="4140000" cy="4089600"/>
          </a:xfrm>
        </p:spPr>
        <p:txBody>
          <a:bodyPr/>
          <a:lstStyle>
            <a:lvl1pPr>
              <a:lnSpc>
                <a:spcPct val="100000"/>
              </a:lnSpc>
              <a:defRPr/>
            </a:lvl1pPr>
            <a:lvl2pPr>
              <a:lnSpc>
                <a:spcPct val="100000"/>
              </a:lnSpc>
              <a:buClr>
                <a:schemeClr val="bg2"/>
              </a:buClr>
              <a:defRPr/>
            </a:lvl2pPr>
            <a:lvl3pPr>
              <a:lnSpc>
                <a:spcPct val="100000"/>
              </a:lnSpc>
              <a:defRPr/>
            </a:lvl3pPr>
          </a:lstStyle>
          <a:p>
            <a:pPr lvl="0"/>
            <a:r>
              <a:rPr lang="en-GB" dirty="0" err="1"/>
              <a:t>Klik</a:t>
            </a:r>
            <a:r>
              <a:rPr lang="en-GB" dirty="0"/>
              <a:t> om de </a:t>
            </a:r>
            <a:r>
              <a:rPr lang="en-GB" dirty="0" err="1"/>
              <a:t>modelstijlen</a:t>
            </a:r>
            <a:r>
              <a:rPr lang="en-GB" dirty="0"/>
              <a:t> </a:t>
            </a:r>
            <a:r>
              <a:rPr lang="en-GB" dirty="0" err="1"/>
              <a:t>te</a:t>
            </a:r>
            <a:r>
              <a:rPr lang="en-GB" dirty="0"/>
              <a:t> </a:t>
            </a:r>
            <a:r>
              <a:rPr lang="en-GB" dirty="0" err="1"/>
              <a:t>bewerken</a:t>
            </a:r>
            <a:endParaRPr lang="en-GB" dirty="0"/>
          </a:p>
          <a:p>
            <a:pPr lvl="1"/>
            <a:r>
              <a:rPr lang="en-GB" dirty="0" err="1"/>
              <a:t>Tweede</a:t>
            </a:r>
            <a:r>
              <a:rPr lang="en-GB" dirty="0"/>
              <a:t> </a:t>
            </a:r>
            <a:r>
              <a:rPr lang="en-GB" dirty="0" err="1"/>
              <a:t>niveau</a:t>
            </a:r>
            <a:endParaRPr lang="en-GB" dirty="0"/>
          </a:p>
          <a:p>
            <a:pPr lvl="2"/>
            <a:r>
              <a:rPr lang="en-GB" dirty="0" err="1"/>
              <a:t>Derde</a:t>
            </a:r>
            <a:r>
              <a:rPr lang="en-GB" dirty="0"/>
              <a:t> </a:t>
            </a:r>
            <a:r>
              <a:rPr lang="en-GB" dirty="0" err="1"/>
              <a:t>niveau</a:t>
            </a:r>
            <a:endParaRPr lang="en-GB" dirty="0"/>
          </a:p>
        </p:txBody>
      </p:sp>
      <p:sp>
        <p:nvSpPr>
          <p:cNvPr id="5" name="Tijdelijke aanduiding voor afbeelding 24"/>
          <p:cNvSpPr>
            <a:spLocks noGrp="1" noChangeAspect="1"/>
          </p:cNvSpPr>
          <p:nvPr>
            <p:ph type="pic" sz="quarter" idx="17"/>
          </p:nvPr>
        </p:nvSpPr>
        <p:spPr>
          <a:xfrm>
            <a:off x="4826161" y="1929600"/>
            <a:ext cx="4104000" cy="4033050"/>
          </a:xfrm>
          <a:prstGeom prst="rect">
            <a:avLst/>
          </a:prstGeom>
          <a:solidFill>
            <a:schemeClr val="accent3"/>
          </a:solidFill>
        </p:spPr>
        <p:txBody>
          <a:bodyPr anchor="ctr"/>
          <a:lstStyle>
            <a:lvl1pPr marL="0" indent="0" algn="ctr">
              <a:buNone/>
              <a:defRPr sz="800"/>
            </a:lvl1pPr>
          </a:lstStyle>
          <a:p>
            <a:pPr lvl="0"/>
            <a:r>
              <a:rPr lang="nl-NL" noProof="0"/>
              <a:t>Klik op het pictogram als u een afbeelding wilt toevoegen</a:t>
            </a:r>
            <a:endParaRPr lang="nl-NL" noProof="0" dirty="0"/>
          </a:p>
        </p:txBody>
      </p:sp>
    </p:spTree>
    <p:extLst>
      <p:ext uri="{BB962C8B-B14F-4D97-AF65-F5344CB8AC3E}">
        <p14:creationId xmlns:p14="http://schemas.microsoft.com/office/powerpoint/2010/main" val="3295017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ox with graph">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8"/>
            <a:ext cx="8442796" cy="840125"/>
          </a:xfrm>
        </p:spPr>
        <p:txBody>
          <a:bodyPr/>
          <a:lstStyle/>
          <a:p>
            <a:r>
              <a:rPr lang="en-GB" dirty="0" err="1"/>
              <a:t>Klik</a:t>
            </a:r>
            <a:r>
              <a:rPr lang="en-GB" dirty="0"/>
              <a:t> om de </a:t>
            </a:r>
            <a:r>
              <a:rPr lang="en-GB" dirty="0" err="1"/>
              <a:t>stijl</a:t>
            </a:r>
            <a:r>
              <a:rPr lang="en-GB" dirty="0"/>
              <a:t> </a:t>
            </a:r>
            <a:r>
              <a:rPr lang="en-GB" dirty="0" err="1"/>
              <a:t>te</a:t>
            </a:r>
            <a:r>
              <a:rPr lang="en-GB" dirty="0"/>
              <a:t> </a:t>
            </a:r>
            <a:r>
              <a:rPr lang="en-GB" dirty="0" err="1"/>
              <a:t>bewerken</a:t>
            </a:r>
            <a:endParaRPr lang="en-GB" dirty="0"/>
          </a:p>
        </p:txBody>
      </p:sp>
      <p:sp>
        <p:nvSpPr>
          <p:cNvPr id="3" name="Tijdelijke aanduiding voor tekst 6"/>
          <p:cNvSpPr>
            <a:spLocks noGrp="1"/>
          </p:cNvSpPr>
          <p:nvPr>
            <p:ph type="body" sz="quarter" idx="10"/>
          </p:nvPr>
        </p:nvSpPr>
        <p:spPr>
          <a:xfrm>
            <a:off x="421200" y="1835249"/>
            <a:ext cx="4140000" cy="4089600"/>
          </a:xfrm>
        </p:spPr>
        <p:txBody>
          <a:bodyPr/>
          <a:lstStyle>
            <a:lvl1pPr>
              <a:lnSpc>
                <a:spcPct val="100000"/>
              </a:lnSpc>
              <a:defRPr/>
            </a:lvl1pPr>
            <a:lvl2pPr>
              <a:lnSpc>
                <a:spcPct val="100000"/>
              </a:lnSpc>
              <a:buClr>
                <a:schemeClr val="bg2"/>
              </a:buClr>
              <a:defRPr/>
            </a:lvl2pPr>
            <a:lvl3pPr>
              <a:lnSpc>
                <a:spcPct val="100000"/>
              </a:lnSpc>
              <a:defRPr/>
            </a:lvl3pPr>
          </a:lstStyle>
          <a:p>
            <a:pPr lvl="0"/>
            <a:r>
              <a:rPr lang="en-GB" dirty="0" err="1"/>
              <a:t>Klik</a:t>
            </a:r>
            <a:r>
              <a:rPr lang="en-GB" dirty="0"/>
              <a:t> om de </a:t>
            </a:r>
            <a:r>
              <a:rPr lang="en-GB" dirty="0" err="1"/>
              <a:t>modelstijlen</a:t>
            </a:r>
            <a:r>
              <a:rPr lang="en-GB" dirty="0"/>
              <a:t> </a:t>
            </a:r>
            <a:r>
              <a:rPr lang="en-GB" dirty="0" err="1"/>
              <a:t>te</a:t>
            </a:r>
            <a:r>
              <a:rPr lang="en-GB" dirty="0"/>
              <a:t> </a:t>
            </a:r>
            <a:r>
              <a:rPr lang="en-GB" dirty="0" err="1"/>
              <a:t>bewerken</a:t>
            </a:r>
            <a:endParaRPr lang="en-GB" dirty="0"/>
          </a:p>
          <a:p>
            <a:pPr lvl="1"/>
            <a:r>
              <a:rPr lang="en-GB" dirty="0" err="1"/>
              <a:t>Tweede</a:t>
            </a:r>
            <a:r>
              <a:rPr lang="en-GB" dirty="0"/>
              <a:t> </a:t>
            </a:r>
            <a:r>
              <a:rPr lang="en-GB" dirty="0" err="1"/>
              <a:t>niveau</a:t>
            </a:r>
            <a:endParaRPr lang="en-GB" dirty="0"/>
          </a:p>
          <a:p>
            <a:pPr lvl="2"/>
            <a:r>
              <a:rPr lang="en-GB" dirty="0" err="1"/>
              <a:t>Derde</a:t>
            </a:r>
            <a:r>
              <a:rPr lang="en-GB" dirty="0"/>
              <a:t> </a:t>
            </a:r>
            <a:r>
              <a:rPr lang="en-GB" dirty="0" err="1"/>
              <a:t>niveau</a:t>
            </a:r>
            <a:endParaRPr lang="en-GB" dirty="0"/>
          </a:p>
        </p:txBody>
      </p:sp>
      <p:sp>
        <p:nvSpPr>
          <p:cNvPr id="6" name="Tijdelijke aanduiding voor grafiek 5"/>
          <p:cNvSpPr>
            <a:spLocks noGrp="1"/>
          </p:cNvSpPr>
          <p:nvPr>
            <p:ph type="chart" sz="quarter" idx="17"/>
          </p:nvPr>
        </p:nvSpPr>
        <p:spPr>
          <a:xfrm>
            <a:off x="4791075" y="1752600"/>
            <a:ext cx="4140000" cy="4314825"/>
          </a:xfrm>
          <a:noFill/>
        </p:spPr>
        <p:txBody>
          <a:bodyPr/>
          <a:lstStyle>
            <a:lvl1pPr>
              <a:defRPr>
                <a:solidFill>
                  <a:schemeClr val="bg2"/>
                </a:solidFill>
              </a:defRPr>
            </a:lvl1pPr>
          </a:lstStyle>
          <a:p>
            <a:endParaRPr lang="nl-NL" dirty="0"/>
          </a:p>
        </p:txBody>
      </p:sp>
    </p:spTree>
    <p:extLst>
      <p:ext uri="{BB962C8B-B14F-4D97-AF65-F5344CB8AC3E}">
        <p14:creationId xmlns:p14="http://schemas.microsoft.com/office/powerpoint/2010/main" val="895406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ox with tabl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a:t>Klik</a:t>
            </a:r>
            <a:r>
              <a:rPr lang="en-GB" dirty="0"/>
              <a:t> om de </a:t>
            </a:r>
            <a:r>
              <a:rPr lang="en-GB" dirty="0" err="1"/>
              <a:t>stijl</a:t>
            </a:r>
            <a:r>
              <a:rPr lang="en-GB" dirty="0"/>
              <a:t> </a:t>
            </a:r>
            <a:r>
              <a:rPr lang="en-GB" dirty="0" err="1"/>
              <a:t>te</a:t>
            </a:r>
            <a:r>
              <a:rPr lang="en-GB" dirty="0"/>
              <a:t> </a:t>
            </a:r>
            <a:r>
              <a:rPr lang="en-GB" dirty="0" err="1"/>
              <a:t>bewerken</a:t>
            </a:r>
            <a:endParaRPr lang="en-GB" dirty="0"/>
          </a:p>
        </p:txBody>
      </p:sp>
      <p:sp>
        <p:nvSpPr>
          <p:cNvPr id="3" name="Tijdelijke aanduiding voor tekst 6"/>
          <p:cNvSpPr>
            <a:spLocks noGrp="1"/>
          </p:cNvSpPr>
          <p:nvPr>
            <p:ph type="body" sz="quarter" idx="10"/>
          </p:nvPr>
        </p:nvSpPr>
        <p:spPr>
          <a:xfrm>
            <a:off x="421200" y="1835249"/>
            <a:ext cx="4140000" cy="4089600"/>
          </a:xfrm>
        </p:spPr>
        <p:txBody>
          <a:bodyPr/>
          <a:lstStyle>
            <a:lvl1pPr>
              <a:lnSpc>
                <a:spcPct val="100000"/>
              </a:lnSpc>
              <a:defRPr/>
            </a:lvl1pPr>
            <a:lvl2pPr>
              <a:lnSpc>
                <a:spcPct val="100000"/>
              </a:lnSpc>
              <a:buClr>
                <a:schemeClr val="bg2"/>
              </a:buClr>
              <a:defRPr/>
            </a:lvl2pPr>
            <a:lvl3pPr>
              <a:lnSpc>
                <a:spcPct val="100000"/>
              </a:lnSpc>
              <a:defRPr/>
            </a:lvl3pPr>
          </a:lstStyle>
          <a:p>
            <a:pPr lvl="0"/>
            <a:r>
              <a:rPr lang="en-GB" dirty="0" err="1"/>
              <a:t>Klik</a:t>
            </a:r>
            <a:r>
              <a:rPr lang="en-GB" dirty="0"/>
              <a:t> om de </a:t>
            </a:r>
            <a:r>
              <a:rPr lang="en-GB" dirty="0" err="1"/>
              <a:t>modelstijlen</a:t>
            </a:r>
            <a:r>
              <a:rPr lang="en-GB" dirty="0"/>
              <a:t> </a:t>
            </a:r>
            <a:r>
              <a:rPr lang="en-GB" dirty="0" err="1"/>
              <a:t>te</a:t>
            </a:r>
            <a:r>
              <a:rPr lang="en-GB" dirty="0"/>
              <a:t> </a:t>
            </a:r>
            <a:r>
              <a:rPr lang="en-GB" dirty="0" err="1"/>
              <a:t>bewerken</a:t>
            </a:r>
            <a:endParaRPr lang="en-GB" dirty="0"/>
          </a:p>
          <a:p>
            <a:pPr lvl="1"/>
            <a:r>
              <a:rPr lang="en-GB" dirty="0" err="1"/>
              <a:t>Tweede</a:t>
            </a:r>
            <a:r>
              <a:rPr lang="en-GB" dirty="0"/>
              <a:t> </a:t>
            </a:r>
            <a:r>
              <a:rPr lang="en-GB" dirty="0" err="1"/>
              <a:t>niveau</a:t>
            </a:r>
            <a:endParaRPr lang="en-GB" dirty="0"/>
          </a:p>
          <a:p>
            <a:pPr lvl="2"/>
            <a:r>
              <a:rPr lang="en-GB" dirty="0" err="1"/>
              <a:t>Derde</a:t>
            </a:r>
            <a:r>
              <a:rPr lang="en-GB" dirty="0"/>
              <a:t> </a:t>
            </a:r>
            <a:r>
              <a:rPr lang="en-GB" dirty="0" err="1"/>
              <a:t>niveau</a:t>
            </a:r>
            <a:endParaRPr lang="en-GB" dirty="0"/>
          </a:p>
        </p:txBody>
      </p:sp>
      <p:sp>
        <p:nvSpPr>
          <p:cNvPr id="5" name="Tijdelijke aanduiding voor tabel 4"/>
          <p:cNvSpPr>
            <a:spLocks noGrp="1"/>
          </p:cNvSpPr>
          <p:nvPr>
            <p:ph type="tbl" sz="quarter" idx="11"/>
          </p:nvPr>
        </p:nvSpPr>
        <p:spPr>
          <a:xfrm>
            <a:off x="4791075" y="1933575"/>
            <a:ext cx="4140000" cy="4028400"/>
          </a:xfrm>
        </p:spPr>
        <p:txBody>
          <a:bodyPr/>
          <a:lstStyle>
            <a:lvl1pPr>
              <a:defRPr>
                <a:solidFill>
                  <a:schemeClr val="bg2"/>
                </a:solidFill>
              </a:defRPr>
            </a:lvl1pPr>
          </a:lstStyle>
          <a:p>
            <a:endParaRPr lang="nl-NL" dirty="0"/>
          </a:p>
        </p:txBody>
      </p:sp>
    </p:spTree>
    <p:extLst>
      <p:ext uri="{BB962C8B-B14F-4D97-AF65-F5344CB8AC3E}">
        <p14:creationId xmlns:p14="http://schemas.microsoft.com/office/powerpoint/2010/main" val="1628394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rganogram">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a:t>Klik</a:t>
            </a:r>
            <a:r>
              <a:rPr lang="en-GB" dirty="0"/>
              <a:t> om de </a:t>
            </a:r>
            <a:r>
              <a:rPr lang="en-GB" dirty="0" err="1"/>
              <a:t>stijl</a:t>
            </a:r>
            <a:r>
              <a:rPr lang="en-GB" dirty="0"/>
              <a:t> </a:t>
            </a:r>
            <a:r>
              <a:rPr lang="en-GB" dirty="0" err="1"/>
              <a:t>te</a:t>
            </a:r>
            <a:r>
              <a:rPr lang="en-GB" dirty="0"/>
              <a:t> </a:t>
            </a:r>
            <a:r>
              <a:rPr lang="en-GB" dirty="0" err="1"/>
              <a:t>bewerken</a:t>
            </a:r>
            <a:endParaRPr lang="en-GB" dirty="0"/>
          </a:p>
        </p:txBody>
      </p:sp>
      <p:sp>
        <p:nvSpPr>
          <p:cNvPr id="8" name="Tijdelijke aanduiding voor SmartArt 7"/>
          <p:cNvSpPr>
            <a:spLocks noGrp="1"/>
          </p:cNvSpPr>
          <p:nvPr>
            <p:ph type="dgm" sz="quarter" idx="10"/>
          </p:nvPr>
        </p:nvSpPr>
        <p:spPr>
          <a:xfrm>
            <a:off x="538163" y="1828800"/>
            <a:ext cx="8404225" cy="4133850"/>
          </a:xfrm>
        </p:spPr>
        <p:txBody>
          <a:bodyPr/>
          <a:lstStyle/>
          <a:p>
            <a:endParaRPr lang="nl-NL" dirty="0"/>
          </a:p>
        </p:txBody>
      </p:sp>
    </p:spTree>
    <p:extLst>
      <p:ext uri="{BB962C8B-B14F-4D97-AF65-F5344CB8AC3E}">
        <p14:creationId xmlns:p14="http://schemas.microsoft.com/office/powerpoint/2010/main" val="460759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a:t>Klik</a:t>
            </a:r>
            <a:r>
              <a:rPr lang="en-GB" dirty="0"/>
              <a:t> om de </a:t>
            </a:r>
            <a:r>
              <a:rPr lang="en-GB" dirty="0" err="1"/>
              <a:t>stijl</a:t>
            </a:r>
            <a:r>
              <a:rPr lang="en-GB" dirty="0"/>
              <a:t> </a:t>
            </a:r>
            <a:r>
              <a:rPr lang="en-GB" dirty="0" err="1"/>
              <a:t>te</a:t>
            </a:r>
            <a:r>
              <a:rPr lang="en-GB" dirty="0"/>
              <a:t> </a:t>
            </a:r>
            <a:r>
              <a:rPr lang="en-GB" dirty="0" err="1"/>
              <a:t>bewerken</a:t>
            </a:r>
            <a:endParaRPr lang="en-GB" dirty="0"/>
          </a:p>
        </p:txBody>
      </p:sp>
    </p:spTree>
    <p:extLst>
      <p:ext uri="{BB962C8B-B14F-4D97-AF65-F5344CB8AC3E}">
        <p14:creationId xmlns:p14="http://schemas.microsoft.com/office/powerpoint/2010/main" val="32035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with multiple logo's">
    <p:spTree>
      <p:nvGrpSpPr>
        <p:cNvPr id="1" name=""/>
        <p:cNvGrpSpPr/>
        <p:nvPr/>
      </p:nvGrpSpPr>
      <p:grpSpPr>
        <a:xfrm>
          <a:off x="0" y="0"/>
          <a:ext cx="0" cy="0"/>
          <a:chOff x="0" y="0"/>
          <a:chExt cx="0" cy="0"/>
        </a:xfrm>
      </p:grpSpPr>
      <p:sp>
        <p:nvSpPr>
          <p:cNvPr id="3" name="Tijdelijke aanduiding voor afbeelding 24"/>
          <p:cNvSpPr>
            <a:spLocks noGrp="1" noChangeAspect="1"/>
          </p:cNvSpPr>
          <p:nvPr>
            <p:ph type="pic" sz="quarter" idx="16" hasCustomPrompt="1"/>
          </p:nvPr>
        </p:nvSpPr>
        <p:spPr>
          <a:xfrm>
            <a:off x="3044113"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nl-NL" noProof="0" dirty="0"/>
              <a:t>Klik op het pictogram als u een logo wilt toevoegen</a:t>
            </a:r>
          </a:p>
        </p:txBody>
      </p:sp>
      <p:sp>
        <p:nvSpPr>
          <p:cNvPr id="7" name="Tijdelijke aanduiding voor afbeelding 24"/>
          <p:cNvSpPr>
            <a:spLocks noGrp="1" noChangeAspect="1"/>
          </p:cNvSpPr>
          <p:nvPr>
            <p:ph type="pic" sz="quarter" idx="13"/>
          </p:nvPr>
        </p:nvSpPr>
        <p:spPr bwMode="auto">
          <a:xfrm>
            <a:off x="476508" y="3307559"/>
            <a:ext cx="2647950" cy="2647950"/>
          </a:xfrm>
          <a:prstGeom prst="ellipse">
            <a:avLst/>
          </a:prstGeom>
          <a:solidFill>
            <a:schemeClr val="accent3"/>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8" name="Tijdelijke aanduiding voor afbeelding 24"/>
          <p:cNvSpPr>
            <a:spLocks noGrp="1" noChangeAspect="1"/>
          </p:cNvSpPr>
          <p:nvPr>
            <p:ph type="pic" sz="quarter" idx="20"/>
          </p:nvPr>
        </p:nvSpPr>
        <p:spPr bwMode="auto">
          <a:xfrm>
            <a:off x="6308818" y="3307559"/>
            <a:ext cx="2647950" cy="2647950"/>
          </a:xfrm>
          <a:prstGeom prst="ellipse">
            <a:avLst/>
          </a:prstGeom>
          <a:solidFill>
            <a:srgbClr val="D5D2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9" name="Tijdelijke aanduiding voor afbeelding 24"/>
          <p:cNvSpPr>
            <a:spLocks noGrp="1" noChangeAspect="1"/>
          </p:cNvSpPr>
          <p:nvPr>
            <p:ph type="pic" sz="quarter" idx="21"/>
          </p:nvPr>
        </p:nvSpPr>
        <p:spPr bwMode="auto">
          <a:xfrm>
            <a:off x="4714655" y="3307559"/>
            <a:ext cx="2647950" cy="2647950"/>
          </a:xfrm>
          <a:prstGeom prst="ellipse">
            <a:avLst/>
          </a:prstGeom>
          <a:solidFill>
            <a:schemeClr val="accent3"/>
          </a:solidFill>
          <a:ln>
            <a:noFill/>
          </a:ln>
          <a:extLst/>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10" name="Tijdelijke aanduiding voor afbeelding 24"/>
          <p:cNvSpPr>
            <a:spLocks noGrp="1" noChangeAspect="1"/>
          </p:cNvSpPr>
          <p:nvPr>
            <p:ph type="pic" sz="quarter" idx="15"/>
          </p:nvPr>
        </p:nvSpPr>
        <p:spPr bwMode="auto">
          <a:xfrm>
            <a:off x="3120492" y="3307559"/>
            <a:ext cx="2647950" cy="2647950"/>
          </a:xfrm>
          <a:prstGeom prst="ellipse">
            <a:avLst/>
          </a:prstGeom>
          <a:solidFill>
            <a:srgbClr val="D5D2CA"/>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800" b="0" i="0" u="none" strike="noStrike" kern="0" cap="none" spc="0" normalizeH="0" baseline="0" noProof="0">
                <a:ln>
                  <a:noFill/>
                </a:ln>
                <a:solidFill>
                  <a:sysClr val="windowText" lastClr="000000"/>
                </a:solidFill>
                <a:effectLst/>
                <a:uLnTx/>
                <a:uFillTx/>
              </a:rPr>
              <a:t>Klik op het pictogram als u een afbeelding wilt toevoegen</a:t>
            </a:r>
            <a:endParaRPr kumimoji="0" lang="nl-NL" sz="800" b="0" i="0" u="none" strike="noStrike" kern="0" cap="none" spc="0" normalizeH="0" baseline="0" noProof="0" dirty="0">
              <a:ln>
                <a:noFill/>
              </a:ln>
              <a:solidFill>
                <a:sysClr val="windowText" lastClr="000000"/>
              </a:solidFill>
              <a:effectLst/>
              <a:uLnTx/>
              <a:uFillTx/>
            </a:endParaRPr>
          </a:p>
        </p:txBody>
      </p:sp>
      <p:sp>
        <p:nvSpPr>
          <p:cNvPr id="11" name="Titel 10"/>
          <p:cNvSpPr>
            <a:spLocks noGrp="1"/>
          </p:cNvSpPr>
          <p:nvPr>
            <p:ph type="title"/>
          </p:nvPr>
        </p:nvSpPr>
        <p:spPr>
          <a:xfrm>
            <a:off x="491642" y="230187"/>
            <a:ext cx="8442796" cy="838800"/>
          </a:xfrm>
        </p:spPr>
        <p:txBody>
          <a:bodyPr/>
          <a:lstStyle/>
          <a:p>
            <a:r>
              <a:rPr lang="en-GB" dirty="0" err="1"/>
              <a:t>Klik</a:t>
            </a:r>
            <a:r>
              <a:rPr lang="en-GB" dirty="0"/>
              <a:t> om de </a:t>
            </a:r>
            <a:r>
              <a:rPr lang="en-GB" dirty="0" err="1"/>
              <a:t>stijl</a:t>
            </a:r>
            <a:r>
              <a:rPr lang="en-GB" dirty="0"/>
              <a:t> </a:t>
            </a:r>
            <a:r>
              <a:rPr lang="en-GB" dirty="0" err="1"/>
              <a:t>te</a:t>
            </a:r>
            <a:r>
              <a:rPr lang="en-GB" dirty="0"/>
              <a:t> </a:t>
            </a:r>
            <a:r>
              <a:rPr lang="en-GB" dirty="0" err="1"/>
              <a:t>bewerken</a:t>
            </a:r>
            <a:endParaRPr lang="en-GB" dirty="0"/>
          </a:p>
        </p:txBody>
      </p:sp>
      <p:sp>
        <p:nvSpPr>
          <p:cNvPr id="14" name="Tijdelijke aanduiding voor tekst 4"/>
          <p:cNvSpPr>
            <a:spLocks noGrp="1"/>
          </p:cNvSpPr>
          <p:nvPr>
            <p:ph type="body" sz="quarter" idx="22" hasCustomPrompt="1"/>
          </p:nvPr>
        </p:nvSpPr>
        <p:spPr bwMode="auto">
          <a:xfrm>
            <a:off x="485775" y="1616400"/>
            <a:ext cx="8447088" cy="371475"/>
          </a:xfrm>
          <a:prstGeom prst="rect">
            <a:avLst/>
          </a:prstGeom>
          <a:noFill/>
          <a:ln>
            <a:noFill/>
          </a:ln>
          <a:extLst/>
        </p:spPr>
        <p:txBody>
          <a:bodyPr lIns="36000"/>
          <a:lstStyle>
            <a:lvl1pPr marL="0" indent="0">
              <a:buNone/>
              <a:defRPr>
                <a:solidFill>
                  <a:schemeClr val="bg2"/>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err="1">
                <a:ln>
                  <a:noFill/>
                </a:ln>
                <a:solidFill>
                  <a:srgbClr val="FFFFFF"/>
                </a:solidFill>
                <a:effectLst/>
                <a:uLnTx/>
                <a:uFillTx/>
              </a:rPr>
              <a:t>Ondertitel</a:t>
            </a:r>
            <a:endParaRPr kumimoji="0" lang="en-GB" sz="1800" b="0" i="0" u="none" strike="noStrike" kern="0" cap="none" spc="0" normalizeH="0" baseline="0" noProof="0" dirty="0">
              <a:ln>
                <a:noFill/>
              </a:ln>
              <a:solidFill>
                <a:srgbClr val="FFFFFF"/>
              </a:solidFill>
              <a:effectLst/>
              <a:uLnTx/>
              <a:uFillTx/>
            </a:endParaRPr>
          </a:p>
        </p:txBody>
      </p:sp>
      <p:sp>
        <p:nvSpPr>
          <p:cNvPr id="15" name="Tijdelijke aanduiding voor tekst 4"/>
          <p:cNvSpPr>
            <a:spLocks noGrp="1"/>
          </p:cNvSpPr>
          <p:nvPr>
            <p:ph type="body" sz="quarter" idx="23" hasCustomPrompt="1"/>
          </p:nvPr>
        </p:nvSpPr>
        <p:spPr bwMode="auto">
          <a:xfrm>
            <a:off x="476251" y="2262386"/>
            <a:ext cx="8447087" cy="371475"/>
          </a:xfrm>
          <a:prstGeom prst="rect">
            <a:avLst/>
          </a:prstGeom>
          <a:noFill/>
          <a:ln>
            <a:noFill/>
          </a:ln>
          <a:extLst/>
        </p:spPr>
        <p:txBody>
          <a:bodyPr lIns="36000" rIns="90000"/>
          <a:lstStyle>
            <a:lvl1pPr marL="0" indent="0">
              <a:buNone/>
              <a:defRPr>
                <a:solidFill>
                  <a:schemeClr val="bg2"/>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rgbClr val="FFFFFF"/>
                </a:solidFill>
                <a:effectLst/>
                <a:uLnTx/>
                <a:uFillTx/>
              </a:rPr>
              <a:t>Datum, </a:t>
            </a:r>
            <a:r>
              <a:rPr kumimoji="0" lang="en-GB" sz="1800" b="0" i="0" u="none" strike="noStrike" kern="0" cap="none" spc="0" normalizeH="0" baseline="0" noProof="0" dirty="0" err="1">
                <a:ln>
                  <a:noFill/>
                </a:ln>
                <a:solidFill>
                  <a:srgbClr val="FFFFFF"/>
                </a:solidFill>
                <a:effectLst/>
                <a:uLnTx/>
                <a:uFillTx/>
              </a:rPr>
              <a:t>Auteursnaam</a:t>
            </a:r>
            <a:endParaRPr kumimoji="0" lang="en-GB" sz="1800" b="0" i="0" u="none" strike="noStrike" kern="0" cap="none" spc="0" normalizeH="0" baseline="0" noProof="0" dirty="0">
              <a:ln>
                <a:noFill/>
              </a:ln>
              <a:solidFill>
                <a:srgbClr val="FFFFFF"/>
              </a:solidFill>
              <a:effectLst/>
              <a:uLnTx/>
              <a:uFillTx/>
            </a:endParaRPr>
          </a:p>
        </p:txBody>
      </p:sp>
      <p:sp>
        <p:nvSpPr>
          <p:cNvPr id="16" name="Tijdelijke aanduiding voor afbeelding 24"/>
          <p:cNvSpPr>
            <a:spLocks noGrp="1" noChangeAspect="1"/>
          </p:cNvSpPr>
          <p:nvPr>
            <p:ph type="pic" sz="quarter" idx="24" hasCustomPrompt="1"/>
          </p:nvPr>
        </p:nvSpPr>
        <p:spPr>
          <a:xfrm>
            <a:off x="4591113"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nl-NL" noProof="0" dirty="0"/>
              <a:t>Klik op het pictogram als u een logo wilt toevoegen</a:t>
            </a:r>
          </a:p>
        </p:txBody>
      </p:sp>
      <p:sp>
        <p:nvSpPr>
          <p:cNvPr id="17" name="Tijdelijke aanduiding voor afbeelding 24"/>
          <p:cNvSpPr>
            <a:spLocks noGrp="1" noChangeAspect="1"/>
          </p:cNvSpPr>
          <p:nvPr>
            <p:ph type="pic" sz="quarter" idx="25" hasCustomPrompt="1"/>
          </p:nvPr>
        </p:nvSpPr>
        <p:spPr>
          <a:xfrm>
            <a:off x="6138113"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nl-NL" noProof="0" dirty="0"/>
              <a:t>Klik op het pictogram als u een logo wilt toevoegen</a:t>
            </a:r>
          </a:p>
        </p:txBody>
      </p:sp>
      <p:sp>
        <p:nvSpPr>
          <p:cNvPr id="18" name="Tijdelijke aanduiding voor afbeelding 24"/>
          <p:cNvSpPr>
            <a:spLocks noGrp="1" noChangeAspect="1"/>
          </p:cNvSpPr>
          <p:nvPr>
            <p:ph type="pic" sz="quarter" idx="26" hasCustomPrompt="1"/>
          </p:nvPr>
        </p:nvSpPr>
        <p:spPr>
          <a:xfrm>
            <a:off x="7685112"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nl-NL" noProof="0" dirty="0"/>
              <a:t>Klik op het pictogram als u een logo wilt toevoegen</a:t>
            </a:r>
          </a:p>
        </p:txBody>
      </p:sp>
    </p:spTree>
    <p:extLst>
      <p:ext uri="{BB962C8B-B14F-4D97-AF65-F5344CB8AC3E}">
        <p14:creationId xmlns:p14="http://schemas.microsoft.com/office/powerpoint/2010/main" val="3864516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box with rectangular image">
    <p:spTree>
      <p:nvGrpSpPr>
        <p:cNvPr id="1" name=""/>
        <p:cNvGrpSpPr/>
        <p:nvPr/>
      </p:nvGrpSpPr>
      <p:grpSpPr>
        <a:xfrm>
          <a:off x="0" y="0"/>
          <a:ext cx="0" cy="0"/>
          <a:chOff x="0" y="0"/>
          <a:chExt cx="0" cy="0"/>
        </a:xfrm>
      </p:grpSpPr>
      <p:sp>
        <p:nvSpPr>
          <p:cNvPr id="2" name="Titel 1"/>
          <p:cNvSpPr>
            <a:spLocks noGrp="1"/>
          </p:cNvSpPr>
          <p:nvPr>
            <p:ph type="title"/>
          </p:nvPr>
        </p:nvSpPr>
        <p:spPr>
          <a:xfrm>
            <a:off x="491638" y="230188"/>
            <a:ext cx="3276000" cy="1353086"/>
          </a:xfrm>
        </p:spPr>
        <p:txBody>
          <a:bodyPr/>
          <a:lstStyle>
            <a:lvl1pPr>
              <a:defRPr/>
            </a:lvl1pPr>
          </a:lstStyle>
          <a:p>
            <a:r>
              <a:rPr lang="en-GB" dirty="0" err="1"/>
              <a:t>Klik</a:t>
            </a:r>
            <a:r>
              <a:rPr lang="en-GB" dirty="0"/>
              <a:t> om de </a:t>
            </a:r>
            <a:r>
              <a:rPr lang="en-GB" dirty="0" err="1"/>
              <a:t>stijl</a:t>
            </a:r>
            <a:r>
              <a:rPr lang="en-GB" dirty="0"/>
              <a:t> </a:t>
            </a:r>
            <a:r>
              <a:rPr lang="en-GB" dirty="0" err="1"/>
              <a:t>te</a:t>
            </a:r>
            <a:r>
              <a:rPr lang="en-GB" dirty="0"/>
              <a:t> </a:t>
            </a:r>
            <a:r>
              <a:rPr lang="en-GB" dirty="0" err="1"/>
              <a:t>bewerken</a:t>
            </a:r>
            <a:endParaRPr lang="en-GB" dirty="0"/>
          </a:p>
        </p:txBody>
      </p:sp>
      <p:sp>
        <p:nvSpPr>
          <p:cNvPr id="3" name="Tijdelijke aanduiding voor afbeelding 24"/>
          <p:cNvSpPr>
            <a:spLocks noGrp="1" noChangeAspect="1"/>
          </p:cNvSpPr>
          <p:nvPr>
            <p:ph type="pic" sz="quarter" idx="16"/>
          </p:nvPr>
        </p:nvSpPr>
        <p:spPr>
          <a:xfrm>
            <a:off x="3900006" y="226800"/>
            <a:ext cx="5040000" cy="5735850"/>
          </a:xfrm>
          <a:prstGeom prst="rect">
            <a:avLst/>
          </a:prstGeom>
          <a:solidFill>
            <a:schemeClr val="accent3"/>
          </a:solidFill>
        </p:spPr>
        <p:txBody>
          <a:bodyPr anchor="ctr"/>
          <a:lstStyle>
            <a:lvl1pPr marL="0" indent="0" algn="ctr">
              <a:buNone/>
              <a:defRPr sz="800"/>
            </a:lvl1pPr>
          </a:lstStyle>
          <a:p>
            <a:pPr lvl="0"/>
            <a:r>
              <a:rPr lang="nl-NL" noProof="0"/>
              <a:t>Klik op het pictogram als u een afbeelding wilt toevoegen</a:t>
            </a:r>
            <a:endParaRPr lang="nl-NL" noProof="0" dirty="0"/>
          </a:p>
        </p:txBody>
      </p:sp>
      <p:sp>
        <p:nvSpPr>
          <p:cNvPr id="4" name="Tijdelijke aanduiding voor tekst 4"/>
          <p:cNvSpPr>
            <a:spLocks noGrp="1"/>
          </p:cNvSpPr>
          <p:nvPr>
            <p:ph type="body" sz="quarter" idx="17"/>
          </p:nvPr>
        </p:nvSpPr>
        <p:spPr>
          <a:xfrm>
            <a:off x="495302" y="1840012"/>
            <a:ext cx="3276600" cy="4122638"/>
          </a:xfrm>
        </p:spPr>
        <p:txBody>
          <a:bodyPr lIns="36000"/>
          <a:lstStyle>
            <a:lvl1pPr marL="0" indent="0">
              <a:buNone/>
              <a:defRPr>
                <a:solidFill>
                  <a:schemeClr val="tx1"/>
                </a:solidFill>
              </a:defRPr>
            </a:lvl1pPr>
          </a:lstStyle>
          <a:p>
            <a:pPr lvl="0"/>
            <a:r>
              <a:rPr lang="en-GB" dirty="0" err="1"/>
              <a:t>Klik</a:t>
            </a:r>
            <a:r>
              <a:rPr lang="en-GB" dirty="0"/>
              <a:t> om de </a:t>
            </a:r>
            <a:r>
              <a:rPr lang="en-GB" dirty="0" err="1"/>
              <a:t>modelstijlen</a:t>
            </a:r>
            <a:r>
              <a:rPr lang="en-GB" dirty="0"/>
              <a:t> </a:t>
            </a:r>
            <a:r>
              <a:rPr lang="en-GB" dirty="0" err="1"/>
              <a:t>te</a:t>
            </a:r>
            <a:r>
              <a:rPr lang="en-GB" dirty="0"/>
              <a:t> </a:t>
            </a:r>
            <a:r>
              <a:rPr lang="en-GB" dirty="0" err="1"/>
              <a:t>bewerken</a:t>
            </a:r>
            <a:endParaRPr lang="en-GB" dirty="0"/>
          </a:p>
        </p:txBody>
      </p:sp>
    </p:spTree>
    <p:extLst>
      <p:ext uri="{BB962C8B-B14F-4D97-AF65-F5344CB8AC3E}">
        <p14:creationId xmlns:p14="http://schemas.microsoft.com/office/powerpoint/2010/main" val="4107234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images with text boxes">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7"/>
            <a:ext cx="8442796" cy="838800"/>
          </a:xfrm>
        </p:spPr>
        <p:txBody>
          <a:bodyPr/>
          <a:lstStyle/>
          <a:p>
            <a:r>
              <a:rPr lang="en-GB" dirty="0" err="1"/>
              <a:t>Klik</a:t>
            </a:r>
            <a:r>
              <a:rPr lang="en-GB" dirty="0"/>
              <a:t> om de </a:t>
            </a:r>
            <a:r>
              <a:rPr lang="en-GB" dirty="0" err="1"/>
              <a:t>stijl</a:t>
            </a:r>
            <a:r>
              <a:rPr lang="en-GB" dirty="0"/>
              <a:t> </a:t>
            </a:r>
            <a:r>
              <a:rPr lang="en-GB" dirty="0" err="1"/>
              <a:t>te</a:t>
            </a:r>
            <a:r>
              <a:rPr lang="en-GB" dirty="0"/>
              <a:t> </a:t>
            </a:r>
            <a:r>
              <a:rPr lang="en-GB" dirty="0" err="1"/>
              <a:t>bewerken</a:t>
            </a:r>
            <a:endParaRPr lang="en-GB" dirty="0"/>
          </a:p>
        </p:txBody>
      </p:sp>
      <p:sp>
        <p:nvSpPr>
          <p:cNvPr id="3" name="Tijdelijke aanduiding voor afbeelding 24"/>
          <p:cNvSpPr>
            <a:spLocks noGrp="1" noChangeAspect="1"/>
          </p:cNvSpPr>
          <p:nvPr>
            <p:ph type="pic" sz="quarter" idx="16"/>
          </p:nvPr>
        </p:nvSpPr>
        <p:spPr>
          <a:xfrm>
            <a:off x="537619" y="1933314"/>
            <a:ext cx="2639660" cy="2628000"/>
          </a:xfrm>
          <a:prstGeom prst="rect">
            <a:avLst/>
          </a:prstGeom>
          <a:solidFill>
            <a:schemeClr val="accent3"/>
          </a:solidFill>
        </p:spPr>
        <p:txBody>
          <a:bodyPr anchor="ctr"/>
          <a:lstStyle>
            <a:lvl1pPr marL="0" indent="0" algn="ctr">
              <a:buNone/>
              <a:defRPr sz="800"/>
            </a:lvl1pPr>
          </a:lstStyle>
          <a:p>
            <a:pPr lvl="0"/>
            <a:r>
              <a:rPr lang="nl-NL" noProof="0" dirty="0"/>
              <a:t>Klik op het pictogram als u een afbeelding wilt toevoegen</a:t>
            </a:r>
          </a:p>
        </p:txBody>
      </p:sp>
      <p:sp>
        <p:nvSpPr>
          <p:cNvPr id="4" name="Tijdelijke aanduiding voor afbeelding 24"/>
          <p:cNvSpPr>
            <a:spLocks noGrp="1" noChangeAspect="1"/>
          </p:cNvSpPr>
          <p:nvPr>
            <p:ph type="pic" sz="quarter" idx="17"/>
          </p:nvPr>
        </p:nvSpPr>
        <p:spPr>
          <a:xfrm>
            <a:off x="3418212" y="1933314"/>
            <a:ext cx="2639660" cy="2628000"/>
          </a:xfrm>
          <a:prstGeom prst="rect">
            <a:avLst/>
          </a:prstGeom>
          <a:solidFill>
            <a:schemeClr val="accent3"/>
          </a:solidFill>
        </p:spPr>
        <p:txBody>
          <a:bodyPr anchor="ctr"/>
          <a:lstStyle>
            <a:lvl1pPr marL="0" indent="0" algn="ctr">
              <a:buNone/>
              <a:defRPr sz="800"/>
            </a:lvl1pPr>
          </a:lstStyle>
          <a:p>
            <a:pPr lvl="0"/>
            <a:r>
              <a:rPr lang="nl-NL" noProof="0"/>
              <a:t>Klik op het pictogram als u een afbeelding wilt toevoegen</a:t>
            </a:r>
            <a:endParaRPr lang="nl-NL" noProof="0" dirty="0"/>
          </a:p>
        </p:txBody>
      </p:sp>
      <p:sp>
        <p:nvSpPr>
          <p:cNvPr id="5" name="Tijdelijke aanduiding voor afbeelding 24"/>
          <p:cNvSpPr>
            <a:spLocks noGrp="1" noChangeAspect="1"/>
          </p:cNvSpPr>
          <p:nvPr>
            <p:ph type="pic" sz="quarter" idx="18"/>
          </p:nvPr>
        </p:nvSpPr>
        <p:spPr>
          <a:xfrm>
            <a:off x="6298805" y="1933314"/>
            <a:ext cx="2639660" cy="2628000"/>
          </a:xfrm>
          <a:prstGeom prst="rect">
            <a:avLst/>
          </a:prstGeom>
          <a:solidFill>
            <a:schemeClr val="accent3"/>
          </a:solidFill>
        </p:spPr>
        <p:txBody>
          <a:bodyPr anchor="ctr"/>
          <a:lstStyle>
            <a:lvl1pPr marL="0" indent="0" algn="ctr">
              <a:buNone/>
              <a:defRPr sz="800"/>
            </a:lvl1pPr>
          </a:lstStyle>
          <a:p>
            <a:pPr lvl="0"/>
            <a:r>
              <a:rPr lang="nl-NL" noProof="0"/>
              <a:t>Klik op het pictogram als u een afbeelding wilt toevoegen</a:t>
            </a:r>
            <a:endParaRPr lang="nl-NL" noProof="0" dirty="0"/>
          </a:p>
        </p:txBody>
      </p:sp>
      <p:sp>
        <p:nvSpPr>
          <p:cNvPr id="7" name="Tijdelijke aanduiding voor tekst 6"/>
          <p:cNvSpPr>
            <a:spLocks noGrp="1"/>
          </p:cNvSpPr>
          <p:nvPr>
            <p:ph type="body" sz="quarter" idx="19"/>
          </p:nvPr>
        </p:nvSpPr>
        <p:spPr>
          <a:xfrm>
            <a:off x="490538" y="4610101"/>
            <a:ext cx="2752725" cy="360000"/>
          </a:xfrm>
        </p:spPr>
        <p:txBody>
          <a:bodyPr wrap="none" lIns="36000" rIns="0"/>
          <a:lstStyle>
            <a:lvl1pPr marL="0" indent="0">
              <a:buFontTx/>
              <a:buNone/>
              <a:defRPr sz="1800">
                <a:solidFill>
                  <a:schemeClr val="tx1"/>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en-GB" dirty="0" err="1"/>
              <a:t>Klik</a:t>
            </a:r>
            <a:r>
              <a:rPr lang="en-GB" dirty="0"/>
              <a:t> om de </a:t>
            </a:r>
            <a:r>
              <a:rPr lang="en-GB" dirty="0" err="1"/>
              <a:t>modelstijl</a:t>
            </a:r>
            <a:endParaRPr lang="en-GB" dirty="0"/>
          </a:p>
        </p:txBody>
      </p:sp>
      <p:sp>
        <p:nvSpPr>
          <p:cNvPr id="8" name="Tijdelijke aanduiding voor tekst 6"/>
          <p:cNvSpPr>
            <a:spLocks noGrp="1"/>
          </p:cNvSpPr>
          <p:nvPr>
            <p:ph type="body" sz="quarter" idx="20"/>
          </p:nvPr>
        </p:nvSpPr>
        <p:spPr>
          <a:xfrm>
            <a:off x="3366170" y="4610101"/>
            <a:ext cx="2752725" cy="360000"/>
          </a:xfrm>
        </p:spPr>
        <p:txBody>
          <a:bodyPr wrap="none" lIns="36000" rIns="0"/>
          <a:lstStyle>
            <a:lvl1pPr marL="0" indent="0">
              <a:buFontTx/>
              <a:buNone/>
              <a:defRPr sz="1800">
                <a:solidFill>
                  <a:schemeClr val="tx1"/>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en-GB" dirty="0" err="1"/>
              <a:t>Klik</a:t>
            </a:r>
            <a:r>
              <a:rPr lang="en-GB" dirty="0"/>
              <a:t> om de </a:t>
            </a:r>
            <a:r>
              <a:rPr lang="en-GB" dirty="0" err="1"/>
              <a:t>modelstijl</a:t>
            </a:r>
            <a:endParaRPr lang="en-GB" dirty="0"/>
          </a:p>
        </p:txBody>
      </p:sp>
      <p:sp>
        <p:nvSpPr>
          <p:cNvPr id="9" name="Tijdelijke aanduiding voor tekst 6"/>
          <p:cNvSpPr>
            <a:spLocks noGrp="1"/>
          </p:cNvSpPr>
          <p:nvPr>
            <p:ph type="body" sz="quarter" idx="21"/>
          </p:nvPr>
        </p:nvSpPr>
        <p:spPr>
          <a:xfrm>
            <a:off x="6241802" y="4610101"/>
            <a:ext cx="2752725" cy="360000"/>
          </a:xfrm>
        </p:spPr>
        <p:txBody>
          <a:bodyPr wrap="none" lIns="36000" rIns="0"/>
          <a:lstStyle>
            <a:lvl1pPr marL="0" indent="0">
              <a:buFontTx/>
              <a:buNone/>
              <a:defRPr sz="1800">
                <a:solidFill>
                  <a:schemeClr val="tx1"/>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en-GB" dirty="0" err="1"/>
              <a:t>Klik</a:t>
            </a:r>
            <a:r>
              <a:rPr lang="en-GB" dirty="0"/>
              <a:t> om de </a:t>
            </a:r>
            <a:r>
              <a:rPr lang="en-GB" dirty="0" err="1"/>
              <a:t>modelstijl</a:t>
            </a:r>
            <a:endParaRPr lang="en-GB" dirty="0"/>
          </a:p>
        </p:txBody>
      </p:sp>
      <p:sp>
        <p:nvSpPr>
          <p:cNvPr id="10" name="Tijdelijke aanduiding voor tekst 6"/>
          <p:cNvSpPr>
            <a:spLocks noGrp="1"/>
          </p:cNvSpPr>
          <p:nvPr>
            <p:ph type="body" sz="quarter" idx="22"/>
          </p:nvPr>
        </p:nvSpPr>
        <p:spPr>
          <a:xfrm>
            <a:off x="490538" y="4985219"/>
            <a:ext cx="2752725" cy="360000"/>
          </a:xfrm>
        </p:spPr>
        <p:txBody>
          <a:bodyPr wrap="square" lIns="36000" rIns="0"/>
          <a:lstStyle>
            <a:lvl1pPr marL="0" indent="0">
              <a:buFontTx/>
              <a:buNone/>
              <a:defRPr sz="1800">
                <a:solidFill>
                  <a:schemeClr val="bg2"/>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en-GB" dirty="0" err="1"/>
              <a:t>Klik</a:t>
            </a:r>
            <a:r>
              <a:rPr lang="en-GB" dirty="0"/>
              <a:t> om de </a:t>
            </a:r>
            <a:r>
              <a:rPr lang="en-GB" dirty="0" err="1"/>
              <a:t>modelstijl</a:t>
            </a:r>
            <a:endParaRPr lang="en-GB" dirty="0"/>
          </a:p>
        </p:txBody>
      </p:sp>
      <p:sp>
        <p:nvSpPr>
          <p:cNvPr id="11" name="Tijdelijke aanduiding voor tekst 6"/>
          <p:cNvSpPr>
            <a:spLocks noGrp="1"/>
          </p:cNvSpPr>
          <p:nvPr>
            <p:ph type="body" sz="quarter" idx="23"/>
          </p:nvPr>
        </p:nvSpPr>
        <p:spPr>
          <a:xfrm>
            <a:off x="3365675" y="4985219"/>
            <a:ext cx="2752725" cy="360000"/>
          </a:xfrm>
        </p:spPr>
        <p:txBody>
          <a:bodyPr wrap="square" lIns="36000" rIns="0"/>
          <a:lstStyle>
            <a:lvl1pPr marL="0" indent="0">
              <a:buFontTx/>
              <a:buNone/>
              <a:defRPr sz="1800">
                <a:solidFill>
                  <a:schemeClr val="bg2"/>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en-GB" dirty="0" err="1"/>
              <a:t>Klik</a:t>
            </a:r>
            <a:r>
              <a:rPr lang="en-GB" dirty="0"/>
              <a:t> om de </a:t>
            </a:r>
            <a:r>
              <a:rPr lang="en-GB" dirty="0" err="1"/>
              <a:t>modelstijl</a:t>
            </a:r>
            <a:endParaRPr lang="en-GB" dirty="0"/>
          </a:p>
        </p:txBody>
      </p:sp>
      <p:sp>
        <p:nvSpPr>
          <p:cNvPr id="12" name="Tijdelijke aanduiding voor tekst 6"/>
          <p:cNvSpPr>
            <a:spLocks noGrp="1"/>
          </p:cNvSpPr>
          <p:nvPr>
            <p:ph type="body" sz="quarter" idx="24"/>
          </p:nvPr>
        </p:nvSpPr>
        <p:spPr>
          <a:xfrm>
            <a:off x="6241802" y="4985219"/>
            <a:ext cx="2752725" cy="360000"/>
          </a:xfrm>
        </p:spPr>
        <p:txBody>
          <a:bodyPr wrap="square" lIns="36000" rIns="0"/>
          <a:lstStyle>
            <a:lvl1pPr marL="0" indent="0">
              <a:buFontTx/>
              <a:buNone/>
              <a:defRPr sz="1800">
                <a:solidFill>
                  <a:schemeClr val="bg2"/>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en-GB" dirty="0" err="1"/>
              <a:t>Klik</a:t>
            </a:r>
            <a:r>
              <a:rPr lang="en-GB" dirty="0"/>
              <a:t> om de </a:t>
            </a:r>
            <a:r>
              <a:rPr lang="en-GB" dirty="0" err="1"/>
              <a:t>modelstijl</a:t>
            </a:r>
            <a:endParaRPr lang="en-GB" dirty="0"/>
          </a:p>
        </p:txBody>
      </p:sp>
    </p:spTree>
    <p:extLst>
      <p:ext uri="{BB962C8B-B14F-4D97-AF65-F5344CB8AC3E}">
        <p14:creationId xmlns:p14="http://schemas.microsoft.com/office/powerpoint/2010/main" val="27910310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 with 2 square images">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7"/>
            <a:ext cx="8442796" cy="838800"/>
          </a:xfrm>
        </p:spPr>
        <p:txBody>
          <a:bodyPr/>
          <a:lstStyle/>
          <a:p>
            <a:r>
              <a:rPr lang="en-GB" dirty="0" err="1"/>
              <a:t>Klik</a:t>
            </a:r>
            <a:r>
              <a:rPr lang="en-GB" dirty="0"/>
              <a:t> om de </a:t>
            </a:r>
            <a:r>
              <a:rPr lang="en-GB" dirty="0" err="1"/>
              <a:t>stijl</a:t>
            </a:r>
            <a:r>
              <a:rPr lang="en-GB" dirty="0"/>
              <a:t> </a:t>
            </a:r>
            <a:r>
              <a:rPr lang="en-GB" dirty="0" err="1"/>
              <a:t>te</a:t>
            </a:r>
            <a:r>
              <a:rPr lang="en-GB" dirty="0"/>
              <a:t> </a:t>
            </a:r>
            <a:r>
              <a:rPr lang="en-GB" dirty="0" err="1"/>
              <a:t>bewerken</a:t>
            </a:r>
            <a:endParaRPr lang="en-GB" dirty="0"/>
          </a:p>
        </p:txBody>
      </p:sp>
      <p:sp>
        <p:nvSpPr>
          <p:cNvPr id="3" name="Tijdelijke aanduiding voor afbeelding 24"/>
          <p:cNvSpPr>
            <a:spLocks noGrp="1" noChangeAspect="1"/>
          </p:cNvSpPr>
          <p:nvPr>
            <p:ph type="pic" sz="quarter" idx="16"/>
          </p:nvPr>
        </p:nvSpPr>
        <p:spPr>
          <a:xfrm>
            <a:off x="536399" y="1929600"/>
            <a:ext cx="4104000" cy="4027383"/>
          </a:xfrm>
          <a:prstGeom prst="rect">
            <a:avLst/>
          </a:prstGeom>
          <a:solidFill>
            <a:schemeClr val="accent3"/>
          </a:solidFill>
        </p:spPr>
        <p:txBody>
          <a:bodyPr anchor="ctr"/>
          <a:lstStyle>
            <a:lvl1pPr marL="0" indent="0" algn="ctr">
              <a:buNone/>
              <a:defRPr sz="800"/>
            </a:lvl1pPr>
          </a:lstStyle>
          <a:p>
            <a:pPr lvl="0"/>
            <a:r>
              <a:rPr lang="nl-NL" noProof="0"/>
              <a:t>Klik op het pictogram als u een afbeelding wilt toevoegen</a:t>
            </a:r>
            <a:endParaRPr lang="nl-NL" noProof="0" dirty="0"/>
          </a:p>
        </p:txBody>
      </p:sp>
      <p:sp>
        <p:nvSpPr>
          <p:cNvPr id="5" name="Tijdelijke aanduiding voor afbeelding 24"/>
          <p:cNvSpPr>
            <a:spLocks noGrp="1" noChangeAspect="1"/>
          </p:cNvSpPr>
          <p:nvPr>
            <p:ph type="pic" sz="quarter" idx="17"/>
          </p:nvPr>
        </p:nvSpPr>
        <p:spPr>
          <a:xfrm>
            <a:off x="4826161" y="1929600"/>
            <a:ext cx="4104000" cy="4033050"/>
          </a:xfrm>
          <a:prstGeom prst="rect">
            <a:avLst/>
          </a:prstGeom>
          <a:solidFill>
            <a:schemeClr val="accent3"/>
          </a:solidFill>
        </p:spPr>
        <p:txBody>
          <a:bodyPr anchor="ctr"/>
          <a:lstStyle>
            <a:lvl1pPr marL="0" indent="0" algn="ctr">
              <a:buNone/>
              <a:defRPr sz="800"/>
            </a:lvl1pPr>
          </a:lstStyle>
          <a:p>
            <a:pPr lvl="0"/>
            <a:r>
              <a:rPr lang="nl-NL" noProof="0"/>
              <a:t>Klik op het pictogram als u een afbeelding wilt toevoegen</a:t>
            </a:r>
            <a:endParaRPr lang="nl-NL" noProof="0" dirty="0"/>
          </a:p>
        </p:txBody>
      </p:sp>
    </p:spTree>
    <p:extLst>
      <p:ext uri="{BB962C8B-B14F-4D97-AF65-F5344CB8AC3E}">
        <p14:creationId xmlns:p14="http://schemas.microsoft.com/office/powerpoint/2010/main" val="2432627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with large image">
    <p:spTree>
      <p:nvGrpSpPr>
        <p:cNvPr id="1" name=""/>
        <p:cNvGrpSpPr/>
        <p:nvPr/>
      </p:nvGrpSpPr>
      <p:grpSpPr>
        <a:xfrm>
          <a:off x="0" y="0"/>
          <a:ext cx="0" cy="0"/>
          <a:chOff x="0" y="0"/>
          <a:chExt cx="0" cy="0"/>
        </a:xfrm>
      </p:grpSpPr>
      <p:sp>
        <p:nvSpPr>
          <p:cNvPr id="3" name="Tijdelijke aanduiding voor afbeelding 24"/>
          <p:cNvSpPr>
            <a:spLocks noGrp="1" noChangeAspect="1"/>
          </p:cNvSpPr>
          <p:nvPr>
            <p:ph type="pic" sz="quarter" idx="16"/>
          </p:nvPr>
        </p:nvSpPr>
        <p:spPr>
          <a:xfrm>
            <a:off x="536400" y="1402557"/>
            <a:ext cx="8402400" cy="4552950"/>
          </a:xfrm>
          <a:prstGeom prst="rect">
            <a:avLst/>
          </a:prstGeom>
          <a:solidFill>
            <a:schemeClr val="accent3"/>
          </a:solidFill>
        </p:spPr>
        <p:txBody>
          <a:bodyPr anchor="ctr"/>
          <a:lstStyle>
            <a:lvl1pPr marL="0" indent="0" algn="ctr">
              <a:buNone/>
              <a:defRPr sz="800"/>
            </a:lvl1pPr>
          </a:lstStyle>
          <a:p>
            <a:pPr lvl="0"/>
            <a:r>
              <a:rPr lang="nl-NL" noProof="0"/>
              <a:t>Klik op het pictogram als u een afbeelding wilt toevoegen</a:t>
            </a:r>
            <a:endParaRPr lang="nl-NL" noProof="0" dirty="0"/>
          </a:p>
        </p:txBody>
      </p:sp>
      <p:sp>
        <p:nvSpPr>
          <p:cNvPr id="2" name="Titel 1"/>
          <p:cNvSpPr>
            <a:spLocks noGrp="1"/>
          </p:cNvSpPr>
          <p:nvPr>
            <p:ph type="title"/>
          </p:nvPr>
        </p:nvSpPr>
        <p:spPr>
          <a:xfrm>
            <a:off x="491642" y="230187"/>
            <a:ext cx="8442796" cy="838800"/>
          </a:xfrm>
        </p:spPr>
        <p:txBody>
          <a:bodyPr/>
          <a:lstStyle/>
          <a:p>
            <a:r>
              <a:rPr lang="en-GB" dirty="0" err="1"/>
              <a:t>Klik</a:t>
            </a:r>
            <a:r>
              <a:rPr lang="en-GB" dirty="0"/>
              <a:t> om de </a:t>
            </a:r>
            <a:r>
              <a:rPr lang="en-GB" dirty="0" err="1"/>
              <a:t>stijl</a:t>
            </a:r>
            <a:r>
              <a:rPr lang="en-GB" dirty="0"/>
              <a:t> </a:t>
            </a:r>
            <a:r>
              <a:rPr lang="en-GB" dirty="0" err="1"/>
              <a:t>te</a:t>
            </a:r>
            <a:r>
              <a:rPr lang="en-GB" dirty="0"/>
              <a:t> </a:t>
            </a:r>
            <a:r>
              <a:rPr lang="en-GB" dirty="0" err="1"/>
              <a:t>bewerken</a:t>
            </a:r>
            <a:endParaRPr lang="en-GB" dirty="0"/>
          </a:p>
        </p:txBody>
      </p:sp>
    </p:spTree>
    <p:extLst>
      <p:ext uri="{BB962C8B-B14F-4D97-AF65-F5344CB8AC3E}">
        <p14:creationId xmlns:p14="http://schemas.microsoft.com/office/powerpoint/2010/main" val="21780158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rectangular images">
    <p:spTree>
      <p:nvGrpSpPr>
        <p:cNvPr id="1" name=""/>
        <p:cNvGrpSpPr/>
        <p:nvPr/>
      </p:nvGrpSpPr>
      <p:grpSpPr>
        <a:xfrm>
          <a:off x="0" y="0"/>
          <a:ext cx="0" cy="0"/>
          <a:chOff x="0" y="0"/>
          <a:chExt cx="0" cy="0"/>
        </a:xfrm>
      </p:grpSpPr>
      <p:sp>
        <p:nvSpPr>
          <p:cNvPr id="3" name="Tijdelijke aanduiding voor afbeelding 24"/>
          <p:cNvSpPr>
            <a:spLocks noGrp="1"/>
          </p:cNvSpPr>
          <p:nvPr>
            <p:ph type="pic" sz="quarter" idx="16"/>
          </p:nvPr>
        </p:nvSpPr>
        <p:spPr>
          <a:xfrm>
            <a:off x="536400" y="233362"/>
            <a:ext cx="4011352" cy="5720400"/>
          </a:xfrm>
          <a:prstGeom prst="rect">
            <a:avLst/>
          </a:prstGeom>
          <a:solidFill>
            <a:schemeClr val="accent3"/>
          </a:solidFill>
        </p:spPr>
        <p:txBody>
          <a:bodyPr anchor="ctr"/>
          <a:lstStyle>
            <a:lvl1pPr marL="0" indent="0" algn="ctr">
              <a:buNone/>
              <a:defRPr sz="800"/>
            </a:lvl1pPr>
          </a:lstStyle>
          <a:p>
            <a:pPr lvl="0"/>
            <a:r>
              <a:rPr lang="nl-NL" noProof="0"/>
              <a:t>Klik op het pictogram als u een afbeelding wilt toevoegen</a:t>
            </a:r>
            <a:endParaRPr lang="nl-NL" noProof="0" dirty="0"/>
          </a:p>
        </p:txBody>
      </p:sp>
      <p:sp>
        <p:nvSpPr>
          <p:cNvPr id="4" name="Tijdelijke aanduiding voor afbeelding 24"/>
          <p:cNvSpPr>
            <a:spLocks noGrp="1"/>
          </p:cNvSpPr>
          <p:nvPr>
            <p:ph type="pic" sz="quarter" idx="17"/>
          </p:nvPr>
        </p:nvSpPr>
        <p:spPr>
          <a:xfrm>
            <a:off x="4827265" y="233362"/>
            <a:ext cx="4104000" cy="5719559"/>
          </a:xfrm>
          <a:prstGeom prst="rect">
            <a:avLst/>
          </a:prstGeom>
          <a:solidFill>
            <a:schemeClr val="accent3"/>
          </a:solidFill>
        </p:spPr>
        <p:txBody>
          <a:bodyPr anchor="ctr"/>
          <a:lstStyle>
            <a:lvl1pPr marL="0" indent="0" algn="ctr">
              <a:buNone/>
              <a:defRPr sz="800"/>
            </a:lvl1pPr>
          </a:lstStyle>
          <a:p>
            <a:pPr lvl="0"/>
            <a:r>
              <a:rPr lang="nl-NL" noProof="0"/>
              <a:t>Klik op het pictogram als u een afbeelding wilt toevoegen</a:t>
            </a:r>
            <a:endParaRPr lang="nl-NL" noProof="0" dirty="0"/>
          </a:p>
        </p:txBody>
      </p:sp>
    </p:spTree>
    <p:extLst>
      <p:ext uri="{BB962C8B-B14F-4D97-AF65-F5344CB8AC3E}">
        <p14:creationId xmlns:p14="http://schemas.microsoft.com/office/powerpoint/2010/main" val="2704470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to beeldvullend">
    <p:spTree>
      <p:nvGrpSpPr>
        <p:cNvPr id="1" name=""/>
        <p:cNvGrpSpPr/>
        <p:nvPr/>
      </p:nvGrpSpPr>
      <p:grpSpPr>
        <a:xfrm>
          <a:off x="0" y="0"/>
          <a:ext cx="0" cy="0"/>
          <a:chOff x="0" y="0"/>
          <a:chExt cx="0" cy="0"/>
        </a:xfrm>
      </p:grpSpPr>
      <p:sp>
        <p:nvSpPr>
          <p:cNvPr id="3" name="Tijdelijke aanduiding voor afbeelding 24"/>
          <p:cNvSpPr>
            <a:spLocks noGrp="1" noChangeAspect="1"/>
          </p:cNvSpPr>
          <p:nvPr>
            <p:ph type="pic" sz="quarter" idx="16"/>
          </p:nvPr>
        </p:nvSpPr>
        <p:spPr bwMode="gray">
          <a:xfrm>
            <a:off x="0" y="0"/>
            <a:ext cx="9143999" cy="6858000"/>
          </a:xfrm>
          <a:prstGeom prst="rect">
            <a:avLst/>
          </a:prstGeom>
          <a:solidFill>
            <a:schemeClr val="accent3"/>
          </a:solidFill>
        </p:spPr>
        <p:txBody>
          <a:bodyPr anchor="ctr"/>
          <a:lstStyle>
            <a:lvl1pPr marL="0" indent="0" algn="ctr">
              <a:buNone/>
              <a:defRPr sz="800"/>
            </a:lvl1pPr>
          </a:lstStyle>
          <a:p>
            <a:pPr lvl="0"/>
            <a:r>
              <a:rPr lang="nl-NL" noProof="0"/>
              <a:t>Klik op het pictogram als u een afbeelding wilt toevoegen</a:t>
            </a:r>
            <a:endParaRPr lang="nl-NL" noProof="0" dirty="0"/>
          </a:p>
        </p:txBody>
      </p:sp>
      <p:sp>
        <p:nvSpPr>
          <p:cNvPr id="4" name="Titel 1"/>
          <p:cNvSpPr>
            <a:spLocks noGrp="1"/>
          </p:cNvSpPr>
          <p:nvPr>
            <p:ph type="title"/>
          </p:nvPr>
        </p:nvSpPr>
        <p:spPr bwMode="white">
          <a:xfrm>
            <a:off x="491642" y="230188"/>
            <a:ext cx="8442796" cy="840125"/>
          </a:xfrm>
          <a:noFill/>
          <a:ln>
            <a:gradFill>
              <a:gsLst>
                <a:gs pos="0">
                  <a:schemeClr val="bg1"/>
                </a:gs>
                <a:gs pos="1000">
                  <a:schemeClr val="bg1">
                    <a:alpha val="0"/>
                  </a:schemeClr>
                </a:gs>
                <a:gs pos="99000">
                  <a:srgbClr val="FFFFFF">
                    <a:alpha val="0"/>
                  </a:srgbClr>
                </a:gs>
                <a:gs pos="100000">
                  <a:schemeClr val="bg1"/>
                </a:gs>
              </a:gsLst>
              <a:lin ang="5400000" scaled="0"/>
            </a:gradFill>
          </a:ln>
        </p:spPr>
        <p:txBody>
          <a:bodyPr/>
          <a:lstStyle>
            <a:lvl1pPr>
              <a:defRPr>
                <a:solidFill>
                  <a:schemeClr val="bg1"/>
                </a:solidFill>
              </a:defRPr>
            </a:lvl1pPr>
          </a:lstStyle>
          <a:p>
            <a:r>
              <a:rPr lang="en-GB" dirty="0" err="1"/>
              <a:t>Klik</a:t>
            </a:r>
            <a:r>
              <a:rPr lang="en-GB" dirty="0"/>
              <a:t> om de </a:t>
            </a:r>
            <a:r>
              <a:rPr lang="en-GB" dirty="0" err="1"/>
              <a:t>stijl</a:t>
            </a:r>
            <a:r>
              <a:rPr lang="en-GB" dirty="0"/>
              <a:t> </a:t>
            </a:r>
            <a:r>
              <a:rPr lang="en-GB" dirty="0" err="1"/>
              <a:t>te</a:t>
            </a:r>
            <a:r>
              <a:rPr lang="en-GB" dirty="0"/>
              <a:t> </a:t>
            </a:r>
            <a:r>
              <a:rPr lang="en-GB" dirty="0" err="1"/>
              <a:t>bewerken</a:t>
            </a:r>
            <a:endParaRPr lang="en-GB" dirty="0"/>
          </a:p>
        </p:txBody>
      </p:sp>
    </p:spTree>
    <p:extLst>
      <p:ext uri="{BB962C8B-B14F-4D97-AF65-F5344CB8AC3E}">
        <p14:creationId xmlns:p14="http://schemas.microsoft.com/office/powerpoint/2010/main" val="9266283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15829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ph slide">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8"/>
            <a:ext cx="8442796" cy="840125"/>
          </a:xfrm>
        </p:spPr>
        <p:txBody>
          <a:bodyPr/>
          <a:lstStyle/>
          <a:p>
            <a:r>
              <a:rPr lang="en-GB" dirty="0" err="1"/>
              <a:t>Klik</a:t>
            </a:r>
            <a:r>
              <a:rPr lang="en-GB" dirty="0"/>
              <a:t> om de </a:t>
            </a:r>
            <a:r>
              <a:rPr lang="en-GB" dirty="0" err="1"/>
              <a:t>stijl</a:t>
            </a:r>
            <a:r>
              <a:rPr lang="en-GB" dirty="0"/>
              <a:t> </a:t>
            </a:r>
            <a:r>
              <a:rPr lang="en-GB" dirty="0" err="1"/>
              <a:t>te</a:t>
            </a:r>
            <a:r>
              <a:rPr lang="en-GB" dirty="0"/>
              <a:t> </a:t>
            </a:r>
            <a:r>
              <a:rPr lang="en-GB" dirty="0" err="1"/>
              <a:t>bewerken</a:t>
            </a:r>
            <a:endParaRPr lang="en-GB" dirty="0"/>
          </a:p>
        </p:txBody>
      </p:sp>
      <p:sp>
        <p:nvSpPr>
          <p:cNvPr id="3" name="Tijdelijke aanduiding voor grafiek 5"/>
          <p:cNvSpPr>
            <a:spLocks noGrp="1"/>
          </p:cNvSpPr>
          <p:nvPr>
            <p:ph type="chart" sz="quarter" idx="17"/>
          </p:nvPr>
        </p:nvSpPr>
        <p:spPr>
          <a:xfrm>
            <a:off x="437321" y="1752600"/>
            <a:ext cx="8601903" cy="4314825"/>
          </a:xfrm>
          <a:noFill/>
        </p:spPr>
        <p:txBody>
          <a:bodyPr/>
          <a:lstStyle>
            <a:lvl1pPr>
              <a:defRPr>
                <a:solidFill>
                  <a:schemeClr val="bg2"/>
                </a:solidFill>
              </a:defRPr>
            </a:lvl1pPr>
          </a:lstStyle>
          <a:p>
            <a:endParaRPr lang="nl-NL" dirty="0"/>
          </a:p>
        </p:txBody>
      </p:sp>
    </p:spTree>
    <p:extLst>
      <p:ext uri="{BB962C8B-B14F-4D97-AF65-F5344CB8AC3E}">
        <p14:creationId xmlns:p14="http://schemas.microsoft.com/office/powerpoint/2010/main" val="4161377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2" name="Titel 1"/>
          <p:cNvSpPr>
            <a:spLocks noGrp="1"/>
          </p:cNvSpPr>
          <p:nvPr>
            <p:ph type="title"/>
          </p:nvPr>
        </p:nvSpPr>
        <p:spPr>
          <a:xfrm>
            <a:off x="493200" y="230187"/>
            <a:ext cx="8442796" cy="838800"/>
          </a:xfrm>
        </p:spPr>
        <p:txBody>
          <a:bodyPr/>
          <a:lstStyle>
            <a:lvl1pPr>
              <a:defRPr/>
            </a:lvl1pPr>
          </a:lstStyle>
          <a:p>
            <a:r>
              <a:rPr lang="en-GB" dirty="0" err="1"/>
              <a:t>Klik</a:t>
            </a:r>
            <a:r>
              <a:rPr lang="en-GB" dirty="0"/>
              <a:t> om de </a:t>
            </a:r>
            <a:r>
              <a:rPr lang="en-GB" dirty="0" err="1"/>
              <a:t>stijl</a:t>
            </a:r>
            <a:r>
              <a:rPr lang="en-GB" dirty="0"/>
              <a:t> </a:t>
            </a:r>
            <a:r>
              <a:rPr lang="en-GB" dirty="0" err="1"/>
              <a:t>te</a:t>
            </a:r>
            <a:r>
              <a:rPr lang="en-GB" dirty="0"/>
              <a:t> </a:t>
            </a:r>
            <a:r>
              <a:rPr lang="en-GB" dirty="0" err="1"/>
              <a:t>bewerken</a:t>
            </a:r>
            <a:endParaRPr lang="en-GB" dirty="0"/>
          </a:p>
        </p:txBody>
      </p:sp>
      <p:sp>
        <p:nvSpPr>
          <p:cNvPr id="5" name="Tijdelijke aanduiding voor tabel 4"/>
          <p:cNvSpPr>
            <a:spLocks noGrp="1"/>
          </p:cNvSpPr>
          <p:nvPr>
            <p:ph type="tbl" sz="quarter" idx="10"/>
          </p:nvPr>
        </p:nvSpPr>
        <p:spPr>
          <a:xfrm>
            <a:off x="538163" y="1933575"/>
            <a:ext cx="8398089" cy="4028400"/>
          </a:xfrm>
        </p:spPr>
        <p:txBody>
          <a:bodyPr/>
          <a:lstStyle>
            <a:lvl1pPr>
              <a:defRPr>
                <a:solidFill>
                  <a:schemeClr val="bg2"/>
                </a:solidFill>
              </a:defRPr>
            </a:lvl1pPr>
          </a:lstStyle>
          <a:p>
            <a:endParaRPr lang="nl-NL" dirty="0"/>
          </a:p>
        </p:txBody>
      </p:sp>
    </p:spTree>
    <p:extLst>
      <p:ext uri="{BB962C8B-B14F-4D97-AF65-F5344CB8AC3E}">
        <p14:creationId xmlns:p14="http://schemas.microsoft.com/office/powerpoint/2010/main" val="13693371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slide with circle image">
    <p:spTree>
      <p:nvGrpSpPr>
        <p:cNvPr id="1" name=""/>
        <p:cNvGrpSpPr/>
        <p:nvPr/>
      </p:nvGrpSpPr>
      <p:grpSpPr>
        <a:xfrm>
          <a:off x="0" y="0"/>
          <a:ext cx="0" cy="0"/>
          <a:chOff x="0" y="0"/>
          <a:chExt cx="0" cy="0"/>
        </a:xfrm>
      </p:grpSpPr>
      <p:sp>
        <p:nvSpPr>
          <p:cNvPr id="2" name="Titel 1"/>
          <p:cNvSpPr>
            <a:spLocks noGrp="1"/>
          </p:cNvSpPr>
          <p:nvPr>
            <p:ph type="title"/>
          </p:nvPr>
        </p:nvSpPr>
        <p:spPr>
          <a:xfrm>
            <a:off x="493200" y="230188"/>
            <a:ext cx="3276000" cy="1353086"/>
          </a:xfrm>
        </p:spPr>
        <p:txBody>
          <a:bodyPr/>
          <a:lstStyle>
            <a:lvl1pPr>
              <a:defRPr/>
            </a:lvl1pPr>
          </a:lstStyle>
          <a:p>
            <a:r>
              <a:rPr lang="en-GB" dirty="0" err="1"/>
              <a:t>Klik</a:t>
            </a:r>
            <a:r>
              <a:rPr lang="en-GB" dirty="0"/>
              <a:t> om de </a:t>
            </a:r>
            <a:r>
              <a:rPr lang="en-GB" dirty="0" err="1"/>
              <a:t>stijl</a:t>
            </a:r>
            <a:r>
              <a:rPr lang="en-GB" dirty="0"/>
              <a:t> </a:t>
            </a:r>
            <a:r>
              <a:rPr lang="en-GB" dirty="0" err="1"/>
              <a:t>te</a:t>
            </a:r>
            <a:r>
              <a:rPr lang="en-GB" dirty="0"/>
              <a:t> </a:t>
            </a:r>
            <a:r>
              <a:rPr lang="en-GB" dirty="0" err="1"/>
              <a:t>bewerken</a:t>
            </a:r>
            <a:endParaRPr lang="en-GB" dirty="0"/>
          </a:p>
        </p:txBody>
      </p:sp>
      <p:sp>
        <p:nvSpPr>
          <p:cNvPr id="7" name="Tijdelijke aanduiding voor afbeelding 24"/>
          <p:cNvSpPr>
            <a:spLocks noGrp="1" noChangeAspect="1"/>
          </p:cNvSpPr>
          <p:nvPr>
            <p:ph type="pic" sz="quarter" idx="16"/>
          </p:nvPr>
        </p:nvSpPr>
        <p:spPr>
          <a:xfrm>
            <a:off x="3887699" y="224477"/>
            <a:ext cx="5040000" cy="5040000"/>
          </a:xfrm>
          <a:prstGeom prst="ellipse">
            <a:avLst/>
          </a:prstGeom>
          <a:solidFill>
            <a:schemeClr val="accent3"/>
          </a:solidFill>
        </p:spPr>
        <p:txBody>
          <a:bodyPr anchor="ctr"/>
          <a:lstStyle>
            <a:lvl1pPr marL="0" indent="0" algn="ctr">
              <a:buNone/>
              <a:defRPr sz="800"/>
            </a:lvl1pPr>
          </a:lstStyle>
          <a:p>
            <a:pPr lvl="0"/>
            <a:r>
              <a:rPr lang="nl-NL" noProof="0"/>
              <a:t>Klik op het pictogram als u een afbeelding wilt toevoegen</a:t>
            </a:r>
            <a:endParaRPr lang="nl-NL" noProof="0" dirty="0"/>
          </a:p>
        </p:txBody>
      </p:sp>
      <p:sp>
        <p:nvSpPr>
          <p:cNvPr id="8" name="Tijdelijke aanduiding voor tekst 4"/>
          <p:cNvSpPr>
            <a:spLocks noGrp="1"/>
          </p:cNvSpPr>
          <p:nvPr>
            <p:ph type="body" sz="quarter" idx="17"/>
          </p:nvPr>
        </p:nvSpPr>
        <p:spPr>
          <a:xfrm>
            <a:off x="495301" y="1835250"/>
            <a:ext cx="3276600" cy="4127400"/>
          </a:xfrm>
        </p:spPr>
        <p:txBody>
          <a:bodyPr lIns="36000"/>
          <a:lstStyle>
            <a:lvl1pPr marL="0" indent="0">
              <a:buNone/>
              <a:defRPr>
                <a:solidFill>
                  <a:schemeClr val="tx1"/>
                </a:solidFill>
              </a:defRPr>
            </a:lvl1pPr>
          </a:lstStyle>
          <a:p>
            <a:pPr lvl="0"/>
            <a:r>
              <a:rPr lang="en-GB" dirty="0" err="1"/>
              <a:t>Klik</a:t>
            </a:r>
            <a:r>
              <a:rPr lang="en-GB" dirty="0"/>
              <a:t> om de </a:t>
            </a:r>
            <a:r>
              <a:rPr lang="en-GB" dirty="0" err="1"/>
              <a:t>modelstijlen</a:t>
            </a:r>
            <a:r>
              <a:rPr lang="en-GB" dirty="0"/>
              <a:t> </a:t>
            </a:r>
            <a:r>
              <a:rPr lang="en-GB" dirty="0" err="1"/>
              <a:t>te</a:t>
            </a:r>
            <a:r>
              <a:rPr lang="en-GB" dirty="0"/>
              <a:t> </a:t>
            </a:r>
            <a:r>
              <a:rPr lang="en-GB" dirty="0" err="1"/>
              <a:t>bewerken</a:t>
            </a:r>
            <a:endParaRPr lang="en-GB" dirty="0"/>
          </a:p>
        </p:txBody>
      </p:sp>
    </p:spTree>
    <p:extLst>
      <p:ext uri="{BB962C8B-B14F-4D97-AF65-F5344CB8AC3E}">
        <p14:creationId xmlns:p14="http://schemas.microsoft.com/office/powerpoint/2010/main" val="32034507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 slide with multiple logo's">
    <p:spTree>
      <p:nvGrpSpPr>
        <p:cNvPr id="1" name=""/>
        <p:cNvGrpSpPr/>
        <p:nvPr/>
      </p:nvGrpSpPr>
      <p:grpSpPr>
        <a:xfrm>
          <a:off x="0" y="0"/>
          <a:ext cx="0" cy="0"/>
          <a:chOff x="0" y="0"/>
          <a:chExt cx="0" cy="0"/>
        </a:xfrm>
      </p:grpSpPr>
      <p:sp>
        <p:nvSpPr>
          <p:cNvPr id="2" name="Titel 1"/>
          <p:cNvSpPr>
            <a:spLocks noGrp="1"/>
          </p:cNvSpPr>
          <p:nvPr>
            <p:ph type="title"/>
          </p:nvPr>
        </p:nvSpPr>
        <p:spPr>
          <a:xfrm>
            <a:off x="493200" y="230188"/>
            <a:ext cx="3276000" cy="1353086"/>
          </a:xfrm>
        </p:spPr>
        <p:txBody>
          <a:bodyPr/>
          <a:lstStyle>
            <a:lvl1pPr>
              <a:defRPr/>
            </a:lvl1pPr>
          </a:lstStyle>
          <a:p>
            <a:r>
              <a:rPr lang="en-GB" dirty="0" err="1"/>
              <a:t>Klik</a:t>
            </a:r>
            <a:r>
              <a:rPr lang="en-GB" dirty="0"/>
              <a:t> om de </a:t>
            </a:r>
            <a:r>
              <a:rPr lang="en-GB" dirty="0" err="1"/>
              <a:t>stijl</a:t>
            </a:r>
            <a:r>
              <a:rPr lang="en-GB" dirty="0"/>
              <a:t> </a:t>
            </a:r>
            <a:r>
              <a:rPr lang="en-GB" dirty="0" err="1"/>
              <a:t>te</a:t>
            </a:r>
            <a:r>
              <a:rPr lang="en-GB" dirty="0"/>
              <a:t> </a:t>
            </a:r>
            <a:r>
              <a:rPr lang="en-GB" dirty="0" err="1"/>
              <a:t>bewerken</a:t>
            </a:r>
            <a:endParaRPr lang="en-GB" dirty="0"/>
          </a:p>
        </p:txBody>
      </p:sp>
      <p:sp>
        <p:nvSpPr>
          <p:cNvPr id="8" name="Tijdelijke aanduiding voor tekst 4"/>
          <p:cNvSpPr>
            <a:spLocks noGrp="1"/>
          </p:cNvSpPr>
          <p:nvPr>
            <p:ph type="body" sz="quarter" idx="17"/>
          </p:nvPr>
        </p:nvSpPr>
        <p:spPr>
          <a:xfrm>
            <a:off x="495301" y="1835250"/>
            <a:ext cx="3276600" cy="3657600"/>
          </a:xfrm>
        </p:spPr>
        <p:txBody>
          <a:bodyPr lIns="36000"/>
          <a:lstStyle>
            <a:lvl1pPr marL="0" indent="0">
              <a:buNone/>
              <a:defRPr>
                <a:solidFill>
                  <a:schemeClr val="tx1"/>
                </a:solidFill>
              </a:defRPr>
            </a:lvl1pPr>
          </a:lstStyle>
          <a:p>
            <a:pPr lvl="0"/>
            <a:r>
              <a:rPr lang="en-GB" dirty="0" err="1"/>
              <a:t>Klik</a:t>
            </a:r>
            <a:r>
              <a:rPr lang="en-GB" dirty="0"/>
              <a:t> om de </a:t>
            </a:r>
            <a:r>
              <a:rPr lang="en-GB" dirty="0" err="1"/>
              <a:t>modelstijlen</a:t>
            </a:r>
            <a:r>
              <a:rPr lang="en-GB" dirty="0"/>
              <a:t> </a:t>
            </a:r>
            <a:r>
              <a:rPr lang="en-GB" dirty="0" err="1"/>
              <a:t>te</a:t>
            </a:r>
            <a:r>
              <a:rPr lang="en-GB" dirty="0"/>
              <a:t> </a:t>
            </a:r>
            <a:r>
              <a:rPr lang="en-GB" dirty="0" err="1"/>
              <a:t>bewerken</a:t>
            </a:r>
            <a:endParaRPr lang="en-GB" dirty="0"/>
          </a:p>
        </p:txBody>
      </p:sp>
      <p:sp>
        <p:nvSpPr>
          <p:cNvPr id="12" name="Tijdelijke aanduiding voor afbeelding 24"/>
          <p:cNvSpPr>
            <a:spLocks noGrp="1" noChangeAspect="1"/>
          </p:cNvSpPr>
          <p:nvPr>
            <p:ph type="pic" sz="quarter" idx="18" hasCustomPrompt="1"/>
          </p:nvPr>
        </p:nvSpPr>
        <p:spPr>
          <a:xfrm>
            <a:off x="3044113"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nl-NL" noProof="0" dirty="0"/>
              <a:t>Klik op het pictogram als u een logo wilt toevoegen</a:t>
            </a:r>
          </a:p>
        </p:txBody>
      </p:sp>
      <p:sp>
        <p:nvSpPr>
          <p:cNvPr id="13" name="Tijdelijke aanduiding voor afbeelding 24"/>
          <p:cNvSpPr>
            <a:spLocks noGrp="1" noChangeAspect="1"/>
          </p:cNvSpPr>
          <p:nvPr>
            <p:ph type="pic" sz="quarter" idx="24" hasCustomPrompt="1"/>
          </p:nvPr>
        </p:nvSpPr>
        <p:spPr>
          <a:xfrm>
            <a:off x="4591113"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nl-NL" noProof="0" dirty="0"/>
              <a:t>Klik op het pictogram als u een logo wilt toevoegen</a:t>
            </a:r>
          </a:p>
        </p:txBody>
      </p:sp>
      <p:sp>
        <p:nvSpPr>
          <p:cNvPr id="14" name="Tijdelijke aanduiding voor afbeelding 24"/>
          <p:cNvSpPr>
            <a:spLocks noGrp="1" noChangeAspect="1"/>
          </p:cNvSpPr>
          <p:nvPr>
            <p:ph type="pic" sz="quarter" idx="25" hasCustomPrompt="1"/>
          </p:nvPr>
        </p:nvSpPr>
        <p:spPr>
          <a:xfrm>
            <a:off x="6138113"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nl-NL" noProof="0" dirty="0"/>
              <a:t>Klik op het pictogram als u een logo wilt toevoegen</a:t>
            </a:r>
          </a:p>
        </p:txBody>
      </p:sp>
      <p:sp>
        <p:nvSpPr>
          <p:cNvPr id="15" name="Tijdelijke aanduiding voor afbeelding 24"/>
          <p:cNvSpPr>
            <a:spLocks noGrp="1" noChangeAspect="1"/>
          </p:cNvSpPr>
          <p:nvPr>
            <p:ph type="pic" sz="quarter" idx="26" hasCustomPrompt="1"/>
          </p:nvPr>
        </p:nvSpPr>
        <p:spPr>
          <a:xfrm>
            <a:off x="7685112"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nl-NL" noProof="0" dirty="0"/>
              <a:t>Klik op het pictogram als u een logo wilt toevoegen</a:t>
            </a:r>
          </a:p>
        </p:txBody>
      </p:sp>
      <p:sp>
        <p:nvSpPr>
          <p:cNvPr id="17" name="Tijdelijke aanduiding voor afbeelding 24"/>
          <p:cNvSpPr>
            <a:spLocks noGrp="1" noChangeAspect="1"/>
          </p:cNvSpPr>
          <p:nvPr>
            <p:ph type="pic" sz="quarter" idx="16"/>
          </p:nvPr>
        </p:nvSpPr>
        <p:spPr>
          <a:xfrm>
            <a:off x="3887699" y="224477"/>
            <a:ext cx="5040000" cy="5040000"/>
          </a:xfrm>
          <a:prstGeom prst="ellipse">
            <a:avLst/>
          </a:prstGeom>
          <a:solidFill>
            <a:schemeClr val="accent3"/>
          </a:solidFill>
        </p:spPr>
        <p:txBody>
          <a:bodyPr anchor="ctr"/>
          <a:lstStyle>
            <a:lvl1pPr marL="0" indent="0" algn="ctr">
              <a:buNone/>
              <a:defRPr sz="800"/>
            </a:lvl1pPr>
          </a:lstStyle>
          <a:p>
            <a:pPr lvl="0"/>
            <a:r>
              <a:rPr lang="nl-NL" noProof="0"/>
              <a:t>Klik op het pictogram als u een afbeelding wilt toevoegen</a:t>
            </a:r>
            <a:endParaRPr lang="nl-NL" noProof="0" dirty="0"/>
          </a:p>
        </p:txBody>
      </p:sp>
    </p:spTree>
    <p:extLst>
      <p:ext uri="{BB962C8B-B14F-4D97-AF65-F5344CB8AC3E}">
        <p14:creationId xmlns:p14="http://schemas.microsoft.com/office/powerpoint/2010/main" val="39112640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89591460"/>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69888"/>
            <a:ext cx="8229600" cy="1001712"/>
          </a:xfrm>
        </p:spPr>
        <p:txBody>
          <a:bodyPr/>
          <a:lstStyle/>
          <a:p>
            <a:r>
              <a:rPr lang="en-US"/>
              <a:t>Click to edit Master title style</a:t>
            </a:r>
            <a:endParaRPr lang="en-GB"/>
          </a:p>
        </p:txBody>
      </p:sp>
      <p:sp>
        <p:nvSpPr>
          <p:cNvPr id="3" name="Text Placeholder 2"/>
          <p:cNvSpPr>
            <a:spLocks noGrp="1"/>
          </p:cNvSpPr>
          <p:nvPr>
            <p:ph type="body" sz="half" idx="1"/>
          </p:nvPr>
        </p:nvSpPr>
        <p:spPr>
          <a:xfrm>
            <a:off x="457200" y="1371600"/>
            <a:ext cx="40386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371600"/>
            <a:ext cx="403860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9530317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a:blip r:embed="rId24">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1026" name="Tijdelijke aanduiding voor titel 1"/>
          <p:cNvSpPr>
            <a:spLocks noGrp="1"/>
          </p:cNvSpPr>
          <p:nvPr>
            <p:ph type="title"/>
          </p:nvPr>
        </p:nvSpPr>
        <p:spPr bwMode="auto">
          <a:xfrm>
            <a:off x="491642" y="230188"/>
            <a:ext cx="8442796" cy="839787"/>
          </a:xfrm>
          <a:prstGeom prst="rect">
            <a:avLst/>
          </a:prstGeom>
          <a:noFill/>
          <a:ln w="0">
            <a:gradFill>
              <a:gsLst>
                <a:gs pos="0">
                  <a:schemeClr val="tx1"/>
                </a:gs>
                <a:gs pos="1000">
                  <a:schemeClr val="tx1">
                    <a:alpha val="0"/>
                  </a:schemeClr>
                </a:gs>
                <a:gs pos="99000">
                  <a:srgbClr val="005172">
                    <a:alpha val="0"/>
                  </a:srgbClr>
                </a:gs>
                <a:gs pos="100000">
                  <a:schemeClr val="tx1"/>
                </a:gs>
              </a:gsLst>
              <a:lin ang="5400000" scaled="0"/>
            </a:gradFill>
          </a:ln>
          <a:extLst/>
        </p:spPr>
        <p:txBody>
          <a:bodyPr vert="horz" wrap="square" lIns="18000" tIns="0" rIns="91440" bIns="324000" numCol="1" anchor="t" anchorCtr="0" compatLnSpc="1">
            <a:prstTxWarp prst="textNoShape">
              <a:avLst/>
            </a:prstTxWarp>
            <a:spAutoFit/>
          </a:bodyPr>
          <a:lstStyle/>
          <a:p>
            <a:pPr lvl="0"/>
            <a:r>
              <a:rPr lang="en-GB" dirty="0" err="1"/>
              <a:t>Klik</a:t>
            </a:r>
            <a:r>
              <a:rPr lang="en-GB" dirty="0"/>
              <a:t> om de </a:t>
            </a:r>
            <a:r>
              <a:rPr lang="en-GB" dirty="0" err="1"/>
              <a:t>stijl</a:t>
            </a:r>
            <a:r>
              <a:rPr lang="en-GB" dirty="0"/>
              <a:t> </a:t>
            </a:r>
            <a:r>
              <a:rPr lang="en-GB" dirty="0" err="1"/>
              <a:t>te</a:t>
            </a:r>
            <a:r>
              <a:rPr lang="en-GB" dirty="0"/>
              <a:t> </a:t>
            </a:r>
            <a:r>
              <a:rPr lang="en-GB" dirty="0" err="1"/>
              <a:t>bewerken</a:t>
            </a:r>
            <a:endParaRPr lang="en-GB" dirty="0"/>
          </a:p>
        </p:txBody>
      </p:sp>
      <p:sp>
        <p:nvSpPr>
          <p:cNvPr id="1028" name="Tijdelijke aanduiding voor tekst 23"/>
          <p:cNvSpPr>
            <a:spLocks noGrp="1"/>
          </p:cNvSpPr>
          <p:nvPr>
            <p:ph type="body" idx="1"/>
          </p:nvPr>
        </p:nvSpPr>
        <p:spPr bwMode="auto">
          <a:xfrm>
            <a:off x="421200" y="1843200"/>
            <a:ext cx="8521188" cy="408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dirty="0" err="1"/>
              <a:t>Klik</a:t>
            </a:r>
            <a:r>
              <a:rPr lang="en-GB" dirty="0"/>
              <a:t> om de </a:t>
            </a:r>
            <a:r>
              <a:rPr lang="en-GB" dirty="0" err="1"/>
              <a:t>modelstijlen</a:t>
            </a:r>
            <a:r>
              <a:rPr lang="en-GB" dirty="0"/>
              <a:t> </a:t>
            </a:r>
            <a:r>
              <a:rPr lang="en-GB" dirty="0" err="1"/>
              <a:t>te</a:t>
            </a:r>
            <a:r>
              <a:rPr lang="en-GB" dirty="0"/>
              <a:t> </a:t>
            </a:r>
            <a:r>
              <a:rPr lang="en-GB" dirty="0" err="1"/>
              <a:t>bewerken</a:t>
            </a:r>
            <a:endParaRPr lang="en-GB" dirty="0"/>
          </a:p>
          <a:p>
            <a:pPr lvl="1"/>
            <a:r>
              <a:rPr lang="en-GB" dirty="0" err="1"/>
              <a:t>Tweede</a:t>
            </a:r>
            <a:r>
              <a:rPr lang="en-GB" dirty="0"/>
              <a:t> </a:t>
            </a:r>
            <a:r>
              <a:rPr lang="en-GB" dirty="0" err="1"/>
              <a:t>niveau</a:t>
            </a:r>
            <a:endParaRPr lang="en-GB" dirty="0"/>
          </a:p>
          <a:p>
            <a:pPr lvl="2"/>
            <a:r>
              <a:rPr lang="en-GB" dirty="0" err="1"/>
              <a:t>Derde</a:t>
            </a:r>
            <a:r>
              <a:rPr lang="en-GB" dirty="0"/>
              <a:t> </a:t>
            </a:r>
            <a:r>
              <a:rPr lang="en-GB" dirty="0" err="1"/>
              <a:t>niveau</a:t>
            </a:r>
            <a:endParaRPr lang="en-GB" dirty="0"/>
          </a:p>
          <a:p>
            <a:pPr lvl="3"/>
            <a:r>
              <a:rPr lang="en-GB" dirty="0" err="1"/>
              <a:t>Vierde</a:t>
            </a:r>
            <a:r>
              <a:rPr lang="en-GB" dirty="0"/>
              <a:t> </a:t>
            </a:r>
            <a:r>
              <a:rPr lang="en-GB" dirty="0" err="1"/>
              <a:t>niveau</a:t>
            </a:r>
            <a:endParaRPr lang="en-GB" dirty="0"/>
          </a:p>
          <a:p>
            <a:pPr lvl="4"/>
            <a:r>
              <a:rPr lang="en-GB" dirty="0" err="1"/>
              <a:t>Vijfde</a:t>
            </a:r>
            <a:r>
              <a:rPr lang="en-GB" dirty="0"/>
              <a:t> </a:t>
            </a:r>
            <a:r>
              <a:rPr lang="en-GB" dirty="0" err="1"/>
              <a:t>niveau</a:t>
            </a:r>
            <a:endParaRPr lang="en-GB" dirty="0"/>
          </a:p>
          <a:p>
            <a:pPr lvl="4"/>
            <a:endParaRPr lang="en-GB" dirty="0"/>
          </a:p>
        </p:txBody>
      </p:sp>
      <p:pic>
        <p:nvPicPr>
          <p:cNvPr id="2" name="Picture 1"/>
          <p:cNvPicPr>
            <a:picLocks/>
          </p:cNvPicPr>
          <p:nvPr userDrawn="1"/>
        </p:nvPicPr>
        <p:blipFill>
          <a:blip r:embed="rId25">
            <a:extLst>
              <a:ext uri="{28A0092B-C50C-407E-A947-70E740481C1C}">
                <a14:useLocalDpi xmlns:a14="http://schemas.microsoft.com/office/drawing/2010/main"/>
              </a:ext>
            </a:extLst>
          </a:blip>
          <a:stretch>
            <a:fillRect/>
          </a:stretch>
        </p:blipFill>
        <p:spPr bwMode="hidden">
          <a:xfrm>
            <a:off x="0" y="0"/>
            <a:ext cx="9144000" cy="6858000"/>
          </a:xfrm>
          <a:prstGeom prst="rect">
            <a:avLst/>
          </a:prstGeom>
        </p:spPr>
      </p:pic>
      <p:sp>
        <p:nvSpPr>
          <p:cNvPr id="3" name="TextBox 2"/>
          <p:cNvSpPr txBox="1"/>
          <p:nvPr userDrawn="1"/>
        </p:nvSpPr>
        <p:spPr>
          <a:xfrm>
            <a:off x="6578600" y="6337299"/>
            <a:ext cx="2209800" cy="323165"/>
          </a:xfrm>
          <a:prstGeom prst="rect">
            <a:avLst/>
          </a:prstGeom>
          <a:noFill/>
        </p:spPr>
        <p:txBody>
          <a:bodyPr wrap="square" rtlCol="0">
            <a:spAutoFit/>
          </a:bodyPr>
          <a:lstStyle/>
          <a:p>
            <a:pPr>
              <a:lnSpc>
                <a:spcPts val="1800"/>
              </a:lnSpc>
            </a:pPr>
            <a:r>
              <a:rPr lang="en-AU" sz="1400" dirty="0">
                <a:latin typeface="Verdana" pitchFamily="34" charset="0"/>
              </a:rPr>
              <a:t>mattijs.smits@wur.nl</a:t>
            </a:r>
          </a:p>
        </p:txBody>
      </p:sp>
    </p:spTree>
  </p:cSld>
  <p:clrMap bg1="lt1" tx1="dk1" bg2="lt2" tx2="dk2" accent1="accent1" accent2="accent2" accent3="accent3" accent4="accent4" accent5="accent5" accent6="accent6" hlink="hlink" folHlink="folHlink"/>
  <p:sldLayoutIdLst>
    <p:sldLayoutId id="2147483652" r:id="rId1"/>
    <p:sldLayoutId id="2147483667" r:id="rId2"/>
    <p:sldLayoutId id="2147483669" r:id="rId3"/>
    <p:sldLayoutId id="2147483670" r:id="rId4"/>
    <p:sldLayoutId id="2147483671" r:id="rId5"/>
    <p:sldLayoutId id="2147483672" r:id="rId6"/>
    <p:sldLayoutId id="2147483673" r:id="rId7"/>
    <p:sldLayoutId id="2147483668" r:id="rId8"/>
    <p:sldLayoutId id="2147483664" r:id="rId9"/>
    <p:sldLayoutId id="2147483653" r:id="rId10"/>
    <p:sldLayoutId id="2147483655" r:id="rId11"/>
    <p:sldLayoutId id="2147483656" r:id="rId12"/>
    <p:sldLayoutId id="2147483657" r:id="rId13"/>
    <p:sldLayoutId id="2147483659" r:id="rId14"/>
    <p:sldLayoutId id="2147483660" r:id="rId15"/>
    <p:sldLayoutId id="2147483661" r:id="rId16"/>
    <p:sldLayoutId id="2147483663" r:id="rId17"/>
    <p:sldLayoutId id="2147483665" r:id="rId18"/>
    <p:sldLayoutId id="2147483654" r:id="rId19"/>
    <p:sldLayoutId id="2147483666" r:id="rId20"/>
    <p:sldLayoutId id="2147483674" r:id="rId21"/>
    <p:sldLayoutId id="2147483675" r:id="rId22"/>
  </p:sldLayoutIdLst>
  <p:txStyles>
    <p:titleStyle>
      <a:lvl1pPr algn="l" rtl="0" fontAlgn="base">
        <a:lnSpc>
          <a:spcPts val="4000"/>
        </a:lnSpc>
        <a:spcBef>
          <a:spcPct val="0"/>
        </a:spcBef>
        <a:spcAft>
          <a:spcPct val="0"/>
        </a:spcAft>
        <a:defRPr sz="3000" kern="1200">
          <a:solidFill>
            <a:schemeClr val="bg2"/>
          </a:solidFill>
          <a:latin typeface="Verdana" pitchFamily="34" charset="0"/>
          <a:ea typeface="+mj-ea"/>
          <a:cs typeface="+mj-cs"/>
        </a:defRPr>
      </a:lvl1pPr>
      <a:lvl2pPr algn="l" rtl="0" fontAlgn="base">
        <a:lnSpc>
          <a:spcPts val="4000"/>
        </a:lnSpc>
        <a:spcBef>
          <a:spcPct val="0"/>
        </a:spcBef>
        <a:spcAft>
          <a:spcPct val="0"/>
        </a:spcAft>
        <a:defRPr sz="3200">
          <a:solidFill>
            <a:schemeClr val="bg1"/>
          </a:solidFill>
          <a:latin typeface="Verdana" pitchFamily="34" charset="0"/>
        </a:defRPr>
      </a:lvl2pPr>
      <a:lvl3pPr algn="l" rtl="0" fontAlgn="base">
        <a:lnSpc>
          <a:spcPts val="4000"/>
        </a:lnSpc>
        <a:spcBef>
          <a:spcPct val="0"/>
        </a:spcBef>
        <a:spcAft>
          <a:spcPct val="0"/>
        </a:spcAft>
        <a:defRPr sz="3200">
          <a:solidFill>
            <a:schemeClr val="bg1"/>
          </a:solidFill>
          <a:latin typeface="Verdana" pitchFamily="34" charset="0"/>
        </a:defRPr>
      </a:lvl3pPr>
      <a:lvl4pPr algn="l" rtl="0" fontAlgn="base">
        <a:lnSpc>
          <a:spcPts val="4000"/>
        </a:lnSpc>
        <a:spcBef>
          <a:spcPct val="0"/>
        </a:spcBef>
        <a:spcAft>
          <a:spcPct val="0"/>
        </a:spcAft>
        <a:defRPr sz="3200">
          <a:solidFill>
            <a:schemeClr val="bg1"/>
          </a:solidFill>
          <a:latin typeface="Verdana" pitchFamily="34" charset="0"/>
        </a:defRPr>
      </a:lvl4pPr>
      <a:lvl5pPr algn="l" rtl="0" fontAlgn="base">
        <a:lnSpc>
          <a:spcPts val="4000"/>
        </a:lnSpc>
        <a:spcBef>
          <a:spcPct val="0"/>
        </a:spcBef>
        <a:spcAft>
          <a:spcPct val="0"/>
        </a:spcAft>
        <a:defRPr sz="3200">
          <a:solidFill>
            <a:schemeClr val="bg1"/>
          </a:solidFill>
          <a:latin typeface="Verdana" pitchFamily="34" charset="0"/>
        </a:defRPr>
      </a:lvl5pPr>
      <a:lvl6pPr marL="457200" algn="l" rtl="0" fontAlgn="base">
        <a:lnSpc>
          <a:spcPts val="4000"/>
        </a:lnSpc>
        <a:spcBef>
          <a:spcPct val="0"/>
        </a:spcBef>
        <a:spcAft>
          <a:spcPct val="0"/>
        </a:spcAft>
        <a:defRPr sz="3200">
          <a:solidFill>
            <a:schemeClr val="bg1"/>
          </a:solidFill>
          <a:latin typeface="Verdana" pitchFamily="34" charset="0"/>
        </a:defRPr>
      </a:lvl6pPr>
      <a:lvl7pPr marL="914400" algn="l" rtl="0" fontAlgn="base">
        <a:lnSpc>
          <a:spcPts val="4000"/>
        </a:lnSpc>
        <a:spcBef>
          <a:spcPct val="0"/>
        </a:spcBef>
        <a:spcAft>
          <a:spcPct val="0"/>
        </a:spcAft>
        <a:defRPr sz="3200">
          <a:solidFill>
            <a:schemeClr val="bg1"/>
          </a:solidFill>
          <a:latin typeface="Verdana" pitchFamily="34" charset="0"/>
        </a:defRPr>
      </a:lvl7pPr>
      <a:lvl8pPr marL="1371600" algn="l" rtl="0" fontAlgn="base">
        <a:lnSpc>
          <a:spcPts val="4000"/>
        </a:lnSpc>
        <a:spcBef>
          <a:spcPct val="0"/>
        </a:spcBef>
        <a:spcAft>
          <a:spcPct val="0"/>
        </a:spcAft>
        <a:defRPr sz="3200">
          <a:solidFill>
            <a:schemeClr val="bg1"/>
          </a:solidFill>
          <a:latin typeface="Verdana" pitchFamily="34" charset="0"/>
        </a:defRPr>
      </a:lvl8pPr>
      <a:lvl9pPr marL="1828800" algn="l" rtl="0" fontAlgn="base">
        <a:lnSpc>
          <a:spcPts val="4000"/>
        </a:lnSpc>
        <a:spcBef>
          <a:spcPct val="0"/>
        </a:spcBef>
        <a:spcAft>
          <a:spcPct val="0"/>
        </a:spcAft>
        <a:defRPr sz="3200">
          <a:solidFill>
            <a:schemeClr val="bg1"/>
          </a:solidFill>
          <a:latin typeface="Verdana" pitchFamily="34" charset="0"/>
        </a:defRPr>
      </a:lvl9pPr>
    </p:titleStyle>
    <p:bodyStyle>
      <a:lvl1pPr marL="252413" indent="-252413" algn="l" rtl="0" fontAlgn="base">
        <a:lnSpc>
          <a:spcPts val="2500"/>
        </a:lnSpc>
        <a:spcBef>
          <a:spcPts val="1200"/>
        </a:spcBef>
        <a:spcAft>
          <a:spcPct val="0"/>
        </a:spcAft>
        <a:buClr>
          <a:schemeClr val="bg2"/>
        </a:buClr>
        <a:buSzPct val="140000"/>
        <a:buFont typeface="Wingdings" pitchFamily="2" charset="2"/>
        <a:buChar char="§"/>
        <a:defRPr sz="2200" kern="1200">
          <a:solidFill>
            <a:schemeClr val="bg2"/>
          </a:solidFill>
          <a:latin typeface="Verdana" pitchFamily="34" charset="0"/>
          <a:ea typeface="+mn-ea"/>
          <a:cs typeface="+mn-cs"/>
        </a:defRPr>
      </a:lvl1pPr>
      <a:lvl2pPr marL="982663" indent="-285750" algn="l" rtl="0" fontAlgn="base">
        <a:lnSpc>
          <a:spcPts val="2500"/>
        </a:lnSpc>
        <a:spcBef>
          <a:spcPts val="1000"/>
        </a:spcBef>
        <a:spcAft>
          <a:spcPct val="0"/>
        </a:spcAft>
        <a:buClr>
          <a:schemeClr val="bg2"/>
        </a:buClr>
        <a:buSzPct val="115000"/>
        <a:buFont typeface="Verdana" pitchFamily="34" charset="0"/>
        <a:buChar char="●"/>
        <a:defRPr sz="2200" kern="1200">
          <a:solidFill>
            <a:schemeClr val="bg2"/>
          </a:solidFill>
          <a:latin typeface="Verdana" pitchFamily="34" charset="0"/>
          <a:ea typeface="+mn-ea"/>
          <a:cs typeface="+mn-cs"/>
        </a:defRPr>
      </a:lvl2pPr>
      <a:lvl3pPr marL="1879600" indent="-319088" algn="l" rtl="0" fontAlgn="base">
        <a:lnSpc>
          <a:spcPts val="2500"/>
        </a:lnSpc>
        <a:spcBef>
          <a:spcPts val="1000"/>
        </a:spcBef>
        <a:spcAft>
          <a:spcPct val="0"/>
        </a:spcAft>
        <a:buSzPct val="115000"/>
        <a:buFont typeface="Verdana" pitchFamily="34" charset="0"/>
        <a:buChar char="●"/>
        <a:defRPr sz="2200" kern="1200">
          <a:solidFill>
            <a:schemeClr val="bg2"/>
          </a:solidFill>
          <a:latin typeface="Verdana" pitchFamily="34" charset="0"/>
          <a:ea typeface="+mn-ea"/>
          <a:cs typeface="+mn-cs"/>
        </a:defRPr>
      </a:lvl3pPr>
      <a:lvl4pPr marL="2692400" indent="-360363" algn="l" rtl="0" fontAlgn="base">
        <a:lnSpc>
          <a:spcPts val="2500"/>
        </a:lnSpc>
        <a:spcBef>
          <a:spcPct val="20000"/>
        </a:spcBef>
        <a:spcAft>
          <a:spcPct val="0"/>
        </a:spcAft>
        <a:buSzPct val="115000"/>
        <a:buFont typeface="Verdana" pitchFamily="34" charset="0"/>
        <a:buChar char="●"/>
        <a:defRPr sz="2200" kern="1200" baseline="0">
          <a:solidFill>
            <a:schemeClr val="bg2"/>
          </a:solidFill>
          <a:latin typeface="Verdana" pitchFamily="34" charset="0"/>
          <a:ea typeface="+mn-ea"/>
          <a:cs typeface="+mn-cs"/>
        </a:defRPr>
      </a:lvl4pPr>
      <a:lvl5pPr marL="3405188" indent="-352425" algn="l" rtl="0" fontAlgn="base">
        <a:lnSpc>
          <a:spcPts val="2500"/>
        </a:lnSpc>
        <a:spcBef>
          <a:spcPct val="20000"/>
        </a:spcBef>
        <a:spcAft>
          <a:spcPct val="0"/>
        </a:spcAft>
        <a:buSzPct val="115000"/>
        <a:buFont typeface="Verdana" pitchFamily="34" charset="0"/>
        <a:buChar char="●"/>
        <a:defRPr sz="2200" kern="1200">
          <a:solidFill>
            <a:schemeClr val="bg2"/>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1.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4.jpeg"/><Relationship Id="rId2" Type="http://schemas.openxmlformats.org/officeDocument/2006/relationships/image" Target="../media/image10.jpeg"/><Relationship Id="rId1" Type="http://schemas.openxmlformats.org/officeDocument/2006/relationships/slideLayout" Target="../slideLayouts/slideLayout21.xml"/><Relationship Id="rId6" Type="http://schemas.openxmlformats.org/officeDocument/2006/relationships/hyperlink" Target="http://www.google.nl/url?sa=i&amp;rct=j&amp;q=&amp;esrc=s&amp;source=images&amp;cd=&amp;cad=rja&amp;uact=8&amp;ved=0ahUKEwiMjqDs1d3SAhVMXBoKHeGRBBwQjRwIBw&amp;url=http://bioaqua.vn/en/ensuring-wssv-free-sediment-and-water-for-prevention-of-white-spot-disease/&amp;bvm=bv.149760088,d.d2s&amp;psig=AFQjCNH93z8vhox-_vC2dvvG68iFlOVuAg&amp;ust=1489844594105209" TargetMode="External"/><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image" Target="../media/image17.jpg"/><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1.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6"/>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6009962" y="3307559"/>
            <a:ext cx="2647950" cy="2647950"/>
          </a:xfrm>
          <a:prstGeom prst="ellipse">
            <a:avLst/>
          </a:prstGeom>
          <a:solidFill>
            <a:srgbClr val="D5D2CA"/>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9" name="Picture Placeholder 6"/>
          <p:cNvPicPr>
            <a:picLocks noGrp="1" noChangeAspect="1"/>
          </p:cNvPicPr>
          <p:nvPr>
            <p:ph type="pic" sz="quarter" idx="15"/>
          </p:nvPr>
        </p:nvPicPr>
        <p:blipFill rotWithShape="1">
          <a:blip r:embed="rId4" cstate="print">
            <a:extLst>
              <a:ext uri="{28A0092B-C50C-407E-A947-70E740481C1C}">
                <a14:useLocalDpi xmlns:a14="http://schemas.microsoft.com/office/drawing/2010/main"/>
              </a:ext>
            </a:extLst>
          </a:blip>
          <a:srcRect/>
          <a:stretch/>
        </p:blipFill>
        <p:spPr>
          <a:xfrm>
            <a:off x="4739742" y="3307559"/>
            <a:ext cx="2647950" cy="2647950"/>
          </a:xfrm>
        </p:spPr>
      </p:pic>
      <p:sp>
        <p:nvSpPr>
          <p:cNvPr id="2" name="Titel 1"/>
          <p:cNvSpPr>
            <a:spLocks noGrp="1"/>
          </p:cNvSpPr>
          <p:nvPr>
            <p:ph type="title"/>
          </p:nvPr>
        </p:nvSpPr>
        <p:spPr>
          <a:xfrm>
            <a:off x="491643" y="230189"/>
            <a:ext cx="8442796" cy="1299290"/>
          </a:xfrm>
        </p:spPr>
        <p:txBody>
          <a:bodyPr/>
          <a:lstStyle/>
          <a:p>
            <a:r>
              <a:rPr lang="en-US" sz="3200" b="1" dirty="0">
                <a:solidFill>
                  <a:schemeClr val="accent4">
                    <a:lumMod val="75000"/>
                  </a:schemeClr>
                </a:solidFill>
              </a:rPr>
              <a:t>Example course: </a:t>
            </a:r>
            <a:br>
              <a:rPr lang="en-US" sz="3200" b="1" dirty="0">
                <a:solidFill>
                  <a:schemeClr val="accent4">
                    <a:lumMod val="75000"/>
                  </a:schemeClr>
                </a:solidFill>
              </a:rPr>
            </a:br>
            <a:r>
              <a:rPr lang="en-US" sz="3200" b="1" dirty="0">
                <a:solidFill>
                  <a:schemeClr val="accent4">
                    <a:lumMod val="75000"/>
                  </a:schemeClr>
                </a:solidFill>
              </a:rPr>
              <a:t>Environment &amp; Development</a:t>
            </a:r>
            <a:endParaRPr lang="nl-NL" sz="3200" dirty="0">
              <a:solidFill>
                <a:schemeClr val="accent4">
                  <a:lumMod val="75000"/>
                </a:schemeClr>
              </a:solidFill>
            </a:endParaRPr>
          </a:p>
        </p:txBody>
      </p:sp>
      <p:sp>
        <p:nvSpPr>
          <p:cNvPr id="5" name="Tijdelijke aanduiding voor tekst 4"/>
          <p:cNvSpPr>
            <a:spLocks noGrp="1"/>
          </p:cNvSpPr>
          <p:nvPr>
            <p:ph type="body" sz="quarter" idx="18"/>
          </p:nvPr>
        </p:nvSpPr>
        <p:spPr>
          <a:xfrm>
            <a:off x="498953" y="1765889"/>
            <a:ext cx="5813260" cy="371475"/>
          </a:xfrm>
        </p:spPr>
        <p:txBody>
          <a:bodyPr/>
          <a:lstStyle/>
          <a:p>
            <a:r>
              <a:rPr lang="en-GB" sz="1800" dirty="0"/>
              <a:t>Mattijs Smits</a:t>
            </a:r>
            <a:endParaRPr lang="en-GB" sz="1400" dirty="0"/>
          </a:p>
        </p:txBody>
      </p:sp>
      <p:pic>
        <p:nvPicPr>
          <p:cNvPr id="15" name="Picture Placeholder 2"/>
          <p:cNvPicPr>
            <a:picLocks noGrp="1" noChangeAspect="1"/>
          </p:cNvPicPr>
          <p:nvPr>
            <p:ph type="pic" sz="quarter" idx="13"/>
          </p:nvPr>
        </p:nvPicPr>
        <p:blipFill rotWithShape="1">
          <a:blip r:embed="rId5" cstate="print">
            <a:extLst>
              <a:ext uri="{28A0092B-C50C-407E-A947-70E740481C1C}">
                <a14:useLocalDpi xmlns:a14="http://schemas.microsoft.com/office/drawing/2010/main"/>
              </a:ext>
            </a:extLst>
          </a:blip>
          <a:srcRect l="-361"/>
          <a:stretch/>
        </p:blipFill>
        <p:spPr>
          <a:xfrm>
            <a:off x="476508" y="3307559"/>
            <a:ext cx="2647950" cy="2647950"/>
          </a:xfrm>
        </p:spPr>
      </p:pic>
      <p:pic>
        <p:nvPicPr>
          <p:cNvPr id="17" name="Picture Placeholder 2"/>
          <p:cNvPicPr>
            <a:picLocks noChangeAspect="1"/>
          </p:cNvPicPr>
          <p:nvPr/>
        </p:nvPicPr>
        <p:blipFill rotWithShape="1">
          <a:blip r:embed="rId6" cstate="print">
            <a:extLst>
              <a:ext uri="{28A0092B-C50C-407E-A947-70E740481C1C}">
                <a14:useLocalDpi xmlns:a14="http://schemas.microsoft.com/office/drawing/2010/main"/>
              </a:ext>
            </a:extLst>
          </a:blip>
          <a:srcRect b="-361"/>
          <a:stretch/>
        </p:blipFill>
        <p:spPr bwMode="auto">
          <a:xfrm>
            <a:off x="3118328" y="3307559"/>
            <a:ext cx="2647950" cy="2647950"/>
          </a:xfrm>
          <a:prstGeom prst="ellipse">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5887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119D6-9385-477E-8D37-86D160F07797}"/>
              </a:ext>
            </a:extLst>
          </p:cNvPr>
          <p:cNvSpPr>
            <a:spLocks noGrp="1"/>
          </p:cNvSpPr>
          <p:nvPr>
            <p:ph type="title"/>
          </p:nvPr>
        </p:nvSpPr>
        <p:spPr>
          <a:xfrm>
            <a:off x="491642" y="230188"/>
            <a:ext cx="8442796" cy="791650"/>
          </a:xfrm>
        </p:spPr>
        <p:txBody>
          <a:bodyPr/>
          <a:lstStyle/>
          <a:p>
            <a:r>
              <a:rPr lang="en-US" dirty="0"/>
              <a:t>Profile of the course</a:t>
            </a:r>
          </a:p>
        </p:txBody>
      </p:sp>
      <p:sp>
        <p:nvSpPr>
          <p:cNvPr id="3" name="Text Placeholder 2">
            <a:extLst>
              <a:ext uri="{FF2B5EF4-FFF2-40B4-BE49-F238E27FC236}">
                <a16:creationId xmlns:a16="http://schemas.microsoft.com/office/drawing/2014/main" id="{6FF5A48C-4AF9-425B-9CB6-F24AE20C2F83}"/>
              </a:ext>
            </a:extLst>
          </p:cNvPr>
          <p:cNvSpPr>
            <a:spLocks noGrp="1"/>
          </p:cNvSpPr>
          <p:nvPr>
            <p:ph type="body" sz="quarter" idx="10"/>
          </p:nvPr>
        </p:nvSpPr>
        <p:spPr/>
        <p:txBody>
          <a:bodyPr/>
          <a:lstStyle/>
          <a:p>
            <a:r>
              <a:rPr lang="en-GB" sz="2000" dirty="0"/>
              <a:t>MSc course at Wageningen University</a:t>
            </a:r>
          </a:p>
          <a:p>
            <a:r>
              <a:rPr lang="en-GB" sz="2000" dirty="0"/>
              <a:t>Around 40 MSc students </a:t>
            </a:r>
          </a:p>
          <a:p>
            <a:pPr lvl="1"/>
            <a:r>
              <a:rPr lang="en-GB" dirty="0"/>
              <a:t>~50% Dutch</a:t>
            </a:r>
          </a:p>
          <a:p>
            <a:pPr lvl="1"/>
            <a:r>
              <a:rPr lang="en-GB" dirty="0"/>
              <a:t>~50% International</a:t>
            </a:r>
          </a:p>
          <a:p>
            <a:r>
              <a:rPr lang="en-GB" sz="2000" dirty="0"/>
              <a:t>Different disciplines, e.g.:</a:t>
            </a:r>
          </a:p>
          <a:p>
            <a:pPr lvl="1"/>
            <a:r>
              <a:rPr lang="en-GB" sz="1800" dirty="0"/>
              <a:t>Environmental Science</a:t>
            </a:r>
          </a:p>
          <a:p>
            <a:pPr lvl="1"/>
            <a:r>
              <a:rPr lang="en-GB" sz="1800" dirty="0"/>
              <a:t>Development Studies</a:t>
            </a:r>
          </a:p>
          <a:p>
            <a:pPr lvl="1"/>
            <a:r>
              <a:rPr lang="en-GB" sz="1800" dirty="0"/>
              <a:t>Economics</a:t>
            </a:r>
          </a:p>
          <a:p>
            <a:pPr lvl="1"/>
            <a:r>
              <a:rPr lang="en-GB" sz="1800" dirty="0"/>
              <a:t>Aquaculture and Food Science</a:t>
            </a:r>
          </a:p>
          <a:p>
            <a:endParaRPr lang="en-US" dirty="0"/>
          </a:p>
        </p:txBody>
      </p:sp>
    </p:spTree>
    <p:extLst>
      <p:ext uri="{BB962C8B-B14F-4D97-AF65-F5344CB8AC3E}">
        <p14:creationId xmlns:p14="http://schemas.microsoft.com/office/powerpoint/2010/main" val="892658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6395A-C284-42D9-A413-AC05165DE38C}"/>
              </a:ext>
            </a:extLst>
          </p:cNvPr>
          <p:cNvSpPr>
            <a:spLocks noGrp="1"/>
          </p:cNvSpPr>
          <p:nvPr>
            <p:ph type="title"/>
          </p:nvPr>
        </p:nvSpPr>
        <p:spPr>
          <a:xfrm>
            <a:off x="491642" y="230188"/>
            <a:ext cx="8442796" cy="791650"/>
          </a:xfrm>
        </p:spPr>
        <p:txBody>
          <a:bodyPr/>
          <a:lstStyle/>
          <a:p>
            <a:r>
              <a:rPr lang="en-US" dirty="0"/>
              <a:t>Learning outcomes</a:t>
            </a:r>
          </a:p>
        </p:txBody>
      </p:sp>
      <p:sp>
        <p:nvSpPr>
          <p:cNvPr id="3" name="Text Placeholder 2">
            <a:extLst>
              <a:ext uri="{FF2B5EF4-FFF2-40B4-BE49-F238E27FC236}">
                <a16:creationId xmlns:a16="http://schemas.microsoft.com/office/drawing/2014/main" id="{8CC1328E-2629-4322-81C4-4747719F6BD5}"/>
              </a:ext>
            </a:extLst>
          </p:cNvPr>
          <p:cNvSpPr>
            <a:spLocks noGrp="1"/>
          </p:cNvSpPr>
          <p:nvPr>
            <p:ph type="body" sz="quarter" idx="10"/>
          </p:nvPr>
        </p:nvSpPr>
        <p:spPr/>
        <p:txBody>
          <a:bodyPr/>
          <a:lstStyle/>
          <a:p>
            <a:pPr marL="0" indent="0">
              <a:buNone/>
            </a:pPr>
            <a:r>
              <a:rPr lang="en-GB" altLang="en-US" sz="2000" dirty="0"/>
              <a:t>After this course, students are expected to be able to:</a:t>
            </a:r>
          </a:p>
          <a:p>
            <a:pPr marL="457200" indent="-457200">
              <a:buFont typeface="+mj-lt"/>
              <a:buAutoNum type="arabicPeriod"/>
            </a:pPr>
            <a:r>
              <a:rPr lang="en-GB" altLang="en-US" sz="2000" b="1" dirty="0"/>
              <a:t>To understand </a:t>
            </a:r>
            <a:r>
              <a:rPr lang="en-GB" altLang="en-US" sz="2000" dirty="0"/>
              <a:t>the history and background to contemporary causes and solutions to environmental problems in developing nations</a:t>
            </a:r>
          </a:p>
          <a:p>
            <a:pPr marL="457200" indent="-457200">
              <a:buFont typeface="+mj-lt"/>
              <a:buAutoNum type="arabicPeriod"/>
            </a:pPr>
            <a:r>
              <a:rPr lang="en-GB" altLang="en-US" sz="2000" b="1" dirty="0"/>
              <a:t>To apply </a:t>
            </a:r>
            <a:r>
              <a:rPr lang="en-GB" altLang="en-US" sz="2000" dirty="0"/>
              <a:t>key concepts to a relevant event that occurred during the simulation that explains the dilemmas and solutions to environmental problems in developing countries</a:t>
            </a:r>
          </a:p>
          <a:p>
            <a:pPr marL="457200" indent="-457200">
              <a:buFont typeface="+mj-lt"/>
              <a:buAutoNum type="arabicPeriod"/>
            </a:pPr>
            <a:r>
              <a:rPr lang="en-GB" altLang="en-US" sz="2000" b="1" dirty="0"/>
              <a:t>To evaluate </a:t>
            </a:r>
            <a:r>
              <a:rPr lang="en-GB" altLang="en-US" sz="2000" dirty="0"/>
              <a:t>key concepts and theories that help to explain the relationship between environment and development</a:t>
            </a:r>
          </a:p>
          <a:p>
            <a:pPr marL="457200" indent="-457200">
              <a:buFont typeface="+mj-lt"/>
              <a:buAutoNum type="arabicPeriod"/>
            </a:pPr>
            <a:r>
              <a:rPr lang="en-GB" altLang="en-US" sz="2000" b="1" dirty="0"/>
              <a:t>To practice </a:t>
            </a:r>
            <a:r>
              <a:rPr lang="en-GB" altLang="en-US" sz="2000" dirty="0"/>
              <a:t>analytical skills for critical social science through individual and collaborative academic writing</a:t>
            </a:r>
          </a:p>
          <a:p>
            <a:pPr marL="457200" indent="-457200">
              <a:buFont typeface="+mj-lt"/>
              <a:buAutoNum type="arabicPeriod"/>
            </a:pPr>
            <a:endParaRPr lang="en-GB" altLang="en-US" sz="2000" dirty="0"/>
          </a:p>
          <a:p>
            <a:pPr marL="457200" indent="-457200">
              <a:buFont typeface="+mj-lt"/>
              <a:buAutoNum type="arabicPeriod"/>
            </a:pPr>
            <a:endParaRPr lang="en-GB" altLang="en-US" sz="2000" dirty="0"/>
          </a:p>
          <a:p>
            <a:pPr marL="457200" indent="-457200">
              <a:buFont typeface="+mj-lt"/>
              <a:buAutoNum type="arabicPeriod"/>
            </a:pPr>
            <a:endParaRPr lang="en-GB" altLang="en-US" sz="2000" dirty="0"/>
          </a:p>
          <a:p>
            <a:endParaRPr lang="en-US" dirty="0"/>
          </a:p>
        </p:txBody>
      </p:sp>
    </p:spTree>
    <p:extLst>
      <p:ext uri="{BB962C8B-B14F-4D97-AF65-F5344CB8AC3E}">
        <p14:creationId xmlns:p14="http://schemas.microsoft.com/office/powerpoint/2010/main" val="2405881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6"/>
          <p:cNvSpPr>
            <a:spLocks noChangeArrowheads="1"/>
          </p:cNvSpPr>
          <p:nvPr/>
        </p:nvSpPr>
        <p:spPr bwMode="auto">
          <a:xfrm>
            <a:off x="-9525" y="3198167"/>
            <a:ext cx="9123363" cy="461665"/>
          </a:xfrm>
          <a:prstGeom prst="rect">
            <a:avLst/>
          </a:prstGeom>
          <a:solidFill>
            <a:schemeClr val="bg1"/>
          </a:solidFill>
          <a:ln w="12700" algn="ctr">
            <a:solidFill>
              <a:schemeClr val="bg1"/>
            </a:solidFill>
            <a:round/>
            <a:headEnd/>
            <a:tailEnd/>
          </a:ln>
        </p:spPr>
        <p:txBody>
          <a:bodyPr anchor="ctr">
            <a:spAutoFit/>
          </a:bodyPr>
          <a:lstStyle>
            <a:lvl1pPr algn="l">
              <a:lnSpc>
                <a:spcPts val="2500"/>
              </a:lnSpc>
              <a:spcBef>
                <a:spcPts val="1200"/>
              </a:spcBef>
              <a:buClr>
                <a:schemeClr val="bg2"/>
              </a:buClr>
              <a:buSzPct val="140000"/>
              <a:buFont typeface="Wingdings" pitchFamily="2" charset="2"/>
              <a:buChar char="§"/>
              <a:defRPr sz="2200">
                <a:solidFill>
                  <a:schemeClr val="bg2"/>
                </a:solidFill>
                <a:latin typeface="Verdana" pitchFamily="34" charset="0"/>
              </a:defRPr>
            </a:lvl1pPr>
            <a:lvl2pPr marL="742950" indent="-285750" algn="l">
              <a:lnSpc>
                <a:spcPts val="2500"/>
              </a:lnSpc>
              <a:spcBef>
                <a:spcPts val="1000"/>
              </a:spcBef>
              <a:buClr>
                <a:schemeClr val="bg2"/>
              </a:buClr>
              <a:buSzPct val="115000"/>
              <a:buFont typeface="Verdana" pitchFamily="34" charset="0"/>
              <a:buChar char="●"/>
              <a:defRPr sz="2200">
                <a:solidFill>
                  <a:schemeClr val="bg2"/>
                </a:solidFill>
                <a:latin typeface="Verdana" pitchFamily="34" charset="0"/>
              </a:defRPr>
            </a:lvl2pPr>
            <a:lvl3pPr marL="1143000" indent="-228600" algn="l">
              <a:lnSpc>
                <a:spcPts val="2500"/>
              </a:lnSpc>
              <a:spcBef>
                <a:spcPts val="1000"/>
              </a:spcBef>
              <a:buSzPct val="115000"/>
              <a:buFont typeface="Verdana" pitchFamily="34" charset="0"/>
              <a:buChar char="●"/>
              <a:defRPr sz="2200">
                <a:solidFill>
                  <a:schemeClr val="bg2"/>
                </a:solidFill>
                <a:latin typeface="Verdana" pitchFamily="34" charset="0"/>
              </a:defRPr>
            </a:lvl3pPr>
            <a:lvl4pPr marL="1600200" indent="-228600" algn="l">
              <a:lnSpc>
                <a:spcPts val="2500"/>
              </a:lnSpc>
              <a:spcBef>
                <a:spcPct val="20000"/>
              </a:spcBef>
              <a:buSzPct val="115000"/>
              <a:buFont typeface="Verdana" pitchFamily="34" charset="0"/>
              <a:buChar char="●"/>
              <a:defRPr sz="2200">
                <a:solidFill>
                  <a:schemeClr val="bg2"/>
                </a:solidFill>
                <a:latin typeface="Verdana" pitchFamily="34" charset="0"/>
              </a:defRPr>
            </a:lvl4pPr>
            <a:lvl5pPr marL="2057400" indent="-228600" algn="l">
              <a:lnSpc>
                <a:spcPts val="2500"/>
              </a:lnSpc>
              <a:spcBef>
                <a:spcPct val="20000"/>
              </a:spcBef>
              <a:buSzPct val="115000"/>
              <a:buFont typeface="Verdana" pitchFamily="34" charset="0"/>
              <a:buChar char="●"/>
              <a:defRPr sz="2200">
                <a:solidFill>
                  <a:schemeClr val="bg2"/>
                </a:solidFill>
                <a:latin typeface="Verdana" pitchFamily="34" charset="0"/>
              </a:defRPr>
            </a:lvl5pPr>
            <a:lvl6pPr marL="2514600" indent="-228600" eaLnBrk="0" fontAlgn="base" hangingPunct="0">
              <a:lnSpc>
                <a:spcPts val="2500"/>
              </a:lnSpc>
              <a:spcBef>
                <a:spcPct val="20000"/>
              </a:spcBef>
              <a:spcAft>
                <a:spcPct val="0"/>
              </a:spcAft>
              <a:buSzPct val="115000"/>
              <a:buFont typeface="Verdana" pitchFamily="34" charset="0"/>
              <a:buChar char="●"/>
              <a:defRPr sz="2200">
                <a:solidFill>
                  <a:schemeClr val="bg2"/>
                </a:solidFill>
                <a:latin typeface="Verdana" pitchFamily="34" charset="0"/>
              </a:defRPr>
            </a:lvl6pPr>
            <a:lvl7pPr marL="2971800" indent="-228600" eaLnBrk="0" fontAlgn="base" hangingPunct="0">
              <a:lnSpc>
                <a:spcPts val="2500"/>
              </a:lnSpc>
              <a:spcBef>
                <a:spcPct val="20000"/>
              </a:spcBef>
              <a:spcAft>
                <a:spcPct val="0"/>
              </a:spcAft>
              <a:buSzPct val="115000"/>
              <a:buFont typeface="Verdana" pitchFamily="34" charset="0"/>
              <a:buChar char="●"/>
              <a:defRPr sz="2200">
                <a:solidFill>
                  <a:schemeClr val="bg2"/>
                </a:solidFill>
                <a:latin typeface="Verdana" pitchFamily="34" charset="0"/>
              </a:defRPr>
            </a:lvl7pPr>
            <a:lvl8pPr marL="3429000" indent="-228600" eaLnBrk="0" fontAlgn="base" hangingPunct="0">
              <a:lnSpc>
                <a:spcPts val="2500"/>
              </a:lnSpc>
              <a:spcBef>
                <a:spcPct val="20000"/>
              </a:spcBef>
              <a:spcAft>
                <a:spcPct val="0"/>
              </a:spcAft>
              <a:buSzPct val="115000"/>
              <a:buFont typeface="Verdana" pitchFamily="34" charset="0"/>
              <a:buChar char="●"/>
              <a:defRPr sz="2200">
                <a:solidFill>
                  <a:schemeClr val="bg2"/>
                </a:solidFill>
                <a:latin typeface="Verdana" pitchFamily="34" charset="0"/>
              </a:defRPr>
            </a:lvl8pPr>
            <a:lvl9pPr marL="3886200" indent="-228600" eaLnBrk="0" fontAlgn="base" hangingPunct="0">
              <a:lnSpc>
                <a:spcPts val="2500"/>
              </a:lnSpc>
              <a:spcBef>
                <a:spcPct val="20000"/>
              </a:spcBef>
              <a:spcAft>
                <a:spcPct val="0"/>
              </a:spcAft>
              <a:buSzPct val="115000"/>
              <a:buFont typeface="Verdana" pitchFamily="34" charset="0"/>
              <a:buChar char="●"/>
              <a:defRPr sz="2200">
                <a:solidFill>
                  <a:schemeClr val="bg2"/>
                </a:solidFill>
                <a:latin typeface="Verdana" pitchFamily="34" charset="0"/>
              </a:defRPr>
            </a:lvl9pPr>
          </a:lstStyle>
          <a:p>
            <a:pPr algn="ctr">
              <a:lnSpc>
                <a:spcPct val="100000"/>
              </a:lnSpc>
              <a:spcBef>
                <a:spcPct val="50000"/>
              </a:spcBef>
              <a:buClrTx/>
              <a:buSzTx/>
              <a:buFontTx/>
              <a:buNone/>
            </a:pPr>
            <a:endParaRPr lang="en-GB" altLang="en-US" sz="2400" dirty="0">
              <a:solidFill>
                <a:schemeClr val="tx1"/>
              </a:solidFill>
              <a:latin typeface="News Gothic" pitchFamily="34" charset="0"/>
            </a:endParaRPr>
          </a:p>
        </p:txBody>
      </p:sp>
      <p:sp>
        <p:nvSpPr>
          <p:cNvPr id="34819" name="Rectangle 8"/>
          <p:cNvSpPr>
            <a:spLocks noGrp="1" noChangeArrowheads="1"/>
          </p:cNvSpPr>
          <p:nvPr>
            <p:ph type="title"/>
          </p:nvPr>
        </p:nvSpPr>
        <p:spPr>
          <a:xfrm>
            <a:off x="457200" y="369888"/>
            <a:ext cx="8229600" cy="791650"/>
          </a:xfrm>
        </p:spPr>
        <p:txBody>
          <a:bodyPr/>
          <a:lstStyle>
            <a:lvl1pPr>
              <a:defRPr sz="2400">
                <a:solidFill>
                  <a:schemeClr val="tx1"/>
                </a:solidFill>
                <a:latin typeface="News Gothic" pitchFamily="34" charset="0"/>
              </a:defRPr>
            </a:lvl1pPr>
            <a:lvl2pPr marL="742950" indent="-285750">
              <a:defRPr sz="2400">
                <a:solidFill>
                  <a:schemeClr val="tx1"/>
                </a:solidFill>
                <a:latin typeface="News Gothic" pitchFamily="34" charset="0"/>
              </a:defRPr>
            </a:lvl2pPr>
            <a:lvl3pPr marL="1143000" indent="-228600">
              <a:defRPr sz="2400">
                <a:solidFill>
                  <a:schemeClr val="tx1"/>
                </a:solidFill>
                <a:latin typeface="News Gothic" pitchFamily="34" charset="0"/>
              </a:defRPr>
            </a:lvl3pPr>
            <a:lvl4pPr marL="1600200" indent="-228600">
              <a:defRPr sz="2400">
                <a:solidFill>
                  <a:schemeClr val="tx1"/>
                </a:solidFill>
                <a:latin typeface="News Gothic" pitchFamily="34" charset="0"/>
              </a:defRPr>
            </a:lvl4pPr>
            <a:lvl5pPr marL="2057400" indent="-228600">
              <a:defRPr sz="2400">
                <a:solidFill>
                  <a:schemeClr val="tx1"/>
                </a:solidFill>
                <a:latin typeface="News Gothic" pitchFamily="34" charset="0"/>
              </a:defRPr>
            </a:lvl5pPr>
            <a:lvl6pPr marL="2514600" indent="-228600" algn="ctr" eaLnBrk="0" fontAlgn="base" hangingPunct="0">
              <a:spcBef>
                <a:spcPct val="50000"/>
              </a:spcBef>
              <a:spcAft>
                <a:spcPct val="0"/>
              </a:spcAft>
              <a:defRPr sz="2400">
                <a:solidFill>
                  <a:schemeClr val="tx1"/>
                </a:solidFill>
                <a:latin typeface="News Gothic" pitchFamily="34" charset="0"/>
              </a:defRPr>
            </a:lvl6pPr>
            <a:lvl7pPr marL="2971800" indent="-228600" algn="ctr" eaLnBrk="0" fontAlgn="base" hangingPunct="0">
              <a:spcBef>
                <a:spcPct val="50000"/>
              </a:spcBef>
              <a:spcAft>
                <a:spcPct val="0"/>
              </a:spcAft>
              <a:defRPr sz="2400">
                <a:solidFill>
                  <a:schemeClr val="tx1"/>
                </a:solidFill>
                <a:latin typeface="News Gothic" pitchFamily="34" charset="0"/>
              </a:defRPr>
            </a:lvl7pPr>
            <a:lvl8pPr marL="3429000" indent="-228600" algn="ctr" eaLnBrk="0" fontAlgn="base" hangingPunct="0">
              <a:spcBef>
                <a:spcPct val="50000"/>
              </a:spcBef>
              <a:spcAft>
                <a:spcPct val="0"/>
              </a:spcAft>
              <a:defRPr sz="2400">
                <a:solidFill>
                  <a:schemeClr val="tx1"/>
                </a:solidFill>
                <a:latin typeface="News Gothic" pitchFamily="34" charset="0"/>
              </a:defRPr>
            </a:lvl8pPr>
            <a:lvl9pPr marL="3886200" indent="-228600" algn="ctr" eaLnBrk="0" fontAlgn="base" hangingPunct="0">
              <a:spcBef>
                <a:spcPct val="50000"/>
              </a:spcBef>
              <a:spcAft>
                <a:spcPct val="0"/>
              </a:spcAft>
              <a:defRPr sz="2400">
                <a:solidFill>
                  <a:schemeClr val="tx1"/>
                </a:solidFill>
                <a:latin typeface="News Gothic" pitchFamily="34" charset="0"/>
              </a:defRPr>
            </a:lvl9pPr>
          </a:lstStyle>
          <a:p>
            <a:pPr eaLnBrk="1" hangingPunct="1"/>
            <a:r>
              <a:rPr lang="en-GB" altLang="en-US" sz="3000" b="1" dirty="0">
                <a:solidFill>
                  <a:schemeClr val="accent4">
                    <a:lumMod val="75000"/>
                  </a:schemeClr>
                </a:solidFill>
                <a:latin typeface="Verdana" pitchFamily="34" charset="0"/>
              </a:rPr>
              <a:t>Organisation of the course</a:t>
            </a:r>
          </a:p>
        </p:txBody>
      </p:sp>
      <p:pic>
        <p:nvPicPr>
          <p:cNvPr id="50182" name="Picture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4775" y="1412875"/>
            <a:ext cx="6353175" cy="5038725"/>
          </a:xfrm>
          <a:prstGeom prst="rect">
            <a:avLst/>
          </a:prstGeom>
          <a:noFill/>
          <a:ln>
            <a:noFill/>
          </a:ln>
          <a:effectLst/>
          <a:extLst>
            <a:ext uri="{909E8E84-426E-40DD-AFC4-6F175D3DCCD1}">
              <a14:hiddenFill xmlns:a14="http://schemas.microsoft.com/office/drawing/2010/main">
                <a:solidFill>
                  <a:srgbClr val="80BA64"/>
                </a:solidFill>
              </a14:hiddenFill>
            </a:ext>
            <a:ext uri="{91240B29-F687-4F45-9708-019B960494DF}">
              <a14:hiddenLine xmlns:a14="http://schemas.microsoft.com/office/drawing/2010/main" w="12700">
                <a:solidFill>
                  <a:schemeClr val="bg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pic>
    </p:spTree>
    <p:extLst>
      <p:ext uri="{BB962C8B-B14F-4D97-AF65-F5344CB8AC3E}">
        <p14:creationId xmlns:p14="http://schemas.microsoft.com/office/powerpoint/2010/main" val="166543167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91642" y="230188"/>
            <a:ext cx="8442796" cy="791650"/>
          </a:xfrm>
        </p:spPr>
        <p:txBody>
          <a:bodyPr/>
          <a:lstStyle/>
          <a:p>
            <a:r>
              <a:rPr lang="en-GB" dirty="0"/>
              <a:t>Learning activities</a:t>
            </a:r>
          </a:p>
        </p:txBody>
      </p:sp>
      <p:sp>
        <p:nvSpPr>
          <p:cNvPr id="6" name="Text Placeholder 5"/>
          <p:cNvSpPr>
            <a:spLocks noGrp="1"/>
          </p:cNvSpPr>
          <p:nvPr>
            <p:ph type="body" sz="quarter" idx="10"/>
          </p:nvPr>
        </p:nvSpPr>
        <p:spPr>
          <a:xfrm>
            <a:off x="421200" y="1625600"/>
            <a:ext cx="3846000" cy="4299249"/>
          </a:xfrm>
        </p:spPr>
        <p:txBody>
          <a:bodyPr/>
          <a:lstStyle/>
          <a:p>
            <a:r>
              <a:rPr lang="en-GB" sz="2400" dirty="0"/>
              <a:t>Lectures</a:t>
            </a:r>
          </a:p>
          <a:p>
            <a:r>
              <a:rPr lang="en-GB" sz="2400" dirty="0"/>
              <a:t>Reading</a:t>
            </a:r>
          </a:p>
          <a:p>
            <a:r>
              <a:rPr lang="en-GB" sz="2400" dirty="0"/>
              <a:t>Weekly assignments</a:t>
            </a:r>
          </a:p>
          <a:p>
            <a:r>
              <a:rPr lang="en-GB" sz="2400" dirty="0"/>
              <a:t>Tutorials (group work/discussions)</a:t>
            </a:r>
          </a:p>
          <a:p>
            <a:r>
              <a:rPr lang="en-GB" sz="2400" dirty="0"/>
              <a:t>Simulation (role play)</a:t>
            </a:r>
          </a:p>
          <a:p>
            <a:r>
              <a:rPr lang="en-GB" sz="2400" dirty="0"/>
              <a:t>Paper writing</a:t>
            </a:r>
          </a:p>
          <a:p>
            <a:endParaRPr lang="en-GB" dirty="0"/>
          </a:p>
        </p:txBody>
      </p:sp>
      <p:pic>
        <p:nvPicPr>
          <p:cNvPr id="1026" name="Picture 2" descr="https://lh3.googleusercontent.com/BzVNV-zFQ1dB7JcvrVx3_j3GJIMect0X8EKyNNIq_YHFC1mzgG_ZBgIjrqih6SukugjmxCWcnVqrxY60aIg_QlVn1i-qSpbr46GS9vUagEqgA1A_UX9wFU2Ge4uI-4dBdrXe_Q9cROGsMtHO3O06q8qrVURWPsdhICr-TfNMI0SSved8NnSTh4GszwTrwEds39cx-Ca66LqT5BEC6_RawyZ35AOsGjykmdEKdHFwDAW6yfng9KhyPOY2XqUh86Tu4Vy-MekDXqBaTERe6uatgoNqhPj9ui39mP3NjgG1QrRoVV0v5PHXYzmLRsdDbzna3N0UcLT8vGusB93P_reTHSxGPQrSN8eg2qWDs6fWkE0Qi5Nbpb6Jmwmmnphb09YugMRq7a8T8m7nkIZtuP9bRRoBRNqQCsGmxRsqHaeq8qIR0WKbAuz_ez53QHrEDkyBE6oSP-6JveBqrhA6djj3i2lqdZ6yaaHDjUda9BlfPpmURwkLEU80fyLK8K76qowqNq7lLI3faCxn14y14bh7-J2WF61apkGIyucxuNPXOnz58WBcXVMLi4KyKBh7Dvyp3N9FmuXmm-zYh0y4RaATwXQAcchsVSAMAv7LL3DCy88abWfW=w1750-h984-n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84700" y="1104290"/>
            <a:ext cx="4205379" cy="236462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lh3.googleusercontent.com/JvpY5wE7_C5cIHyjE7phQUegwBIakDSTnEpKyJDRkZTh4v4w1P3ng76TbteDVU479qzhSQGjFv9dsWtNrnThiG33pxliOz8fksX4Ged99V0ehGkeEP_6pUOBV-_5Z0uuTHuNP0m9JdfFT2Epm2--5l05fiBJsRtmuqcmcIL9LTLh3MoTSwMpVqSFIRPwx9-UT7MskE3JbHIQLHNredFGw2V_arOJXVX0R8DsPRPWKqTDNR-deL4u0aQmObT368omQDdn9IjkTCdR-2nYy3j54DVit0slgdQ-k85QcTovMUlj91r5vKPW3pp5aMmzjQjK6PTGZiSUjR0iRLQqIAysUfFLpq2cphJurCIqKGiXInXbAF__9bFTlA9cq6uZMfj9WEDaJzwnzUb4OiaLHIhR9agrHdpHhdv7Bc97hDqTDdLWW7V8PNdpVuSR3a5gqval5RpjJ2cWGvQhKxt7X_o1Ho-1M4Rkh8LIizbwvabnDT2ACWAdRn1bI0OdKswJEzLerV51f_gPyDKRkAtSz5MG8mCENgmT6ITSFO9qr3y6wsMbSIpjvur62I1A0gtLKL2K1-8w68P_byNtnk4b6kRWb6QRr9sFVpvMxYZgkVl8hKxDhUt0=w1750-h984-no"/>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l="11537" r="8153"/>
          <a:stretch/>
        </p:blipFill>
        <p:spPr bwMode="auto">
          <a:xfrm>
            <a:off x="4584699" y="3637854"/>
            <a:ext cx="4205379" cy="2944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182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4377B-2CE8-4434-9E58-7B16D3D32142}"/>
              </a:ext>
            </a:extLst>
          </p:cNvPr>
          <p:cNvSpPr>
            <a:spLocks noGrp="1"/>
          </p:cNvSpPr>
          <p:nvPr>
            <p:ph type="title"/>
          </p:nvPr>
        </p:nvSpPr>
        <p:spPr>
          <a:xfrm>
            <a:off x="346982" y="2434671"/>
            <a:ext cx="8442796" cy="1353086"/>
          </a:xfrm>
        </p:spPr>
        <p:txBody>
          <a:bodyPr/>
          <a:lstStyle/>
          <a:p>
            <a:pPr algn="ctr"/>
            <a:r>
              <a:rPr lang="en-US" dirty="0"/>
              <a:t>SIMULATION</a:t>
            </a:r>
            <a:br>
              <a:rPr lang="en-US" dirty="0"/>
            </a:br>
            <a:r>
              <a:rPr lang="en-US" dirty="0"/>
              <a:t>(= role play)</a:t>
            </a:r>
          </a:p>
        </p:txBody>
      </p:sp>
    </p:spTree>
    <p:extLst>
      <p:ext uri="{BB962C8B-B14F-4D97-AF65-F5344CB8AC3E}">
        <p14:creationId xmlns:p14="http://schemas.microsoft.com/office/powerpoint/2010/main" val="2215684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91642" y="230188"/>
            <a:ext cx="8442796" cy="791650"/>
          </a:xfrm>
        </p:spPr>
        <p:txBody>
          <a:bodyPr/>
          <a:lstStyle/>
          <a:p>
            <a:pPr eaLnBrk="1" hangingPunct="1"/>
            <a:r>
              <a:rPr lang="en-GB" altLang="en-US" b="1" dirty="0">
                <a:solidFill>
                  <a:schemeClr val="accent4">
                    <a:lumMod val="75000"/>
                  </a:schemeClr>
                </a:solidFill>
              </a:rPr>
              <a:t>Simulation – what and why?</a:t>
            </a:r>
          </a:p>
        </p:txBody>
      </p:sp>
      <p:sp>
        <p:nvSpPr>
          <p:cNvPr id="6147" name="Rectangle 3"/>
          <p:cNvSpPr>
            <a:spLocks noGrp="1" noChangeArrowheads="1"/>
          </p:cNvSpPr>
          <p:nvPr>
            <p:ph type="body" idx="1"/>
          </p:nvPr>
        </p:nvSpPr>
        <p:spPr>
          <a:xfrm>
            <a:off x="468313" y="1126565"/>
            <a:ext cx="8229600" cy="5146647"/>
          </a:xfrm>
        </p:spPr>
        <p:txBody>
          <a:bodyPr>
            <a:normAutofit lnSpcReduction="10000"/>
          </a:bodyPr>
          <a:lstStyle/>
          <a:p>
            <a:pPr eaLnBrk="1" hangingPunct="1">
              <a:lnSpc>
                <a:spcPct val="120000"/>
              </a:lnSpc>
              <a:buFontTx/>
              <a:buNone/>
            </a:pPr>
            <a:r>
              <a:rPr lang="en-GB" altLang="en-US" b="1" dirty="0"/>
              <a:t>What is a simulation?</a:t>
            </a:r>
            <a:r>
              <a:rPr lang="en-GB" altLang="en-US" dirty="0"/>
              <a:t>	</a:t>
            </a:r>
          </a:p>
          <a:p>
            <a:pPr>
              <a:lnSpc>
                <a:spcPct val="120000"/>
              </a:lnSpc>
            </a:pPr>
            <a:r>
              <a:rPr lang="en-GB" altLang="en-US" dirty="0"/>
              <a:t>Interactive learning activity designed to put theories around the challenges of environment and development into practice through a real and ongoing debate</a:t>
            </a:r>
          </a:p>
          <a:p>
            <a:pPr eaLnBrk="1" hangingPunct="1">
              <a:lnSpc>
                <a:spcPct val="120000"/>
              </a:lnSpc>
              <a:buFontTx/>
              <a:buNone/>
            </a:pPr>
            <a:r>
              <a:rPr lang="en-GB" altLang="en-US" b="1" dirty="0"/>
              <a:t>Why do it?</a:t>
            </a:r>
          </a:p>
          <a:p>
            <a:pPr eaLnBrk="1" hangingPunct="1">
              <a:lnSpc>
                <a:spcPct val="120000"/>
              </a:lnSpc>
            </a:pPr>
            <a:r>
              <a:rPr lang="en-GB" altLang="en-US" dirty="0"/>
              <a:t>Better understand the </a:t>
            </a:r>
            <a:r>
              <a:rPr lang="en-GB" altLang="en-US" b="1" dirty="0"/>
              <a:t>complexities</a:t>
            </a:r>
            <a:r>
              <a:rPr lang="en-GB" altLang="en-US" dirty="0"/>
              <a:t> of the development process and </a:t>
            </a:r>
            <a:r>
              <a:rPr lang="en-GB" altLang="en-US" b="1" dirty="0"/>
              <a:t>trade-offs </a:t>
            </a:r>
            <a:r>
              <a:rPr lang="en-GB" altLang="en-US" dirty="0"/>
              <a:t>with environment</a:t>
            </a:r>
          </a:p>
          <a:p>
            <a:pPr eaLnBrk="1" hangingPunct="1">
              <a:lnSpc>
                <a:spcPct val="120000"/>
              </a:lnSpc>
            </a:pPr>
            <a:r>
              <a:rPr lang="en-GB" altLang="en-US" dirty="0"/>
              <a:t>Gain a greater understanding of the complexities of relationships and interactions between stakeholders in real life – </a:t>
            </a:r>
            <a:r>
              <a:rPr lang="en-GB" altLang="en-US" b="1" dirty="0"/>
              <a:t>skills for professional careers</a:t>
            </a:r>
          </a:p>
          <a:p>
            <a:pPr eaLnBrk="1" hangingPunct="1">
              <a:buFontTx/>
              <a:buNone/>
            </a:pPr>
            <a:endParaRPr lang="en-GB" altLang="en-US" dirty="0"/>
          </a:p>
          <a:p>
            <a:pPr eaLnBrk="1" hangingPunct="1">
              <a:buFontTx/>
              <a:buNone/>
            </a:pPr>
            <a:endParaRPr lang="en-GB" altLang="en-US" dirty="0"/>
          </a:p>
        </p:txBody>
      </p:sp>
    </p:spTree>
    <p:custDataLst>
      <p:tags r:id="rId1"/>
    </p:custDataLst>
    <p:extLst>
      <p:ext uri="{BB962C8B-B14F-4D97-AF65-F5344CB8AC3E}">
        <p14:creationId xmlns:p14="http://schemas.microsoft.com/office/powerpoint/2010/main" val="22360190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1353086"/>
          </a:xfrm>
        </p:spPr>
        <p:txBody>
          <a:bodyPr/>
          <a:lstStyle/>
          <a:p>
            <a:r>
              <a:rPr lang="en-GB" b="1" dirty="0">
                <a:solidFill>
                  <a:schemeClr val="accent4">
                    <a:lumMod val="75000"/>
                  </a:schemeClr>
                </a:solidFill>
              </a:rPr>
              <a:t>Simulation case: standards for sustainable shrimp </a:t>
            </a:r>
            <a:r>
              <a:rPr lang="en-GB" b="1">
                <a:solidFill>
                  <a:schemeClr val="accent4">
                    <a:lumMod val="75000"/>
                  </a:schemeClr>
                </a:solidFill>
              </a:rPr>
              <a:t>in Ecuador</a:t>
            </a:r>
            <a:endParaRPr lang="en-GB" b="1" dirty="0">
              <a:solidFill>
                <a:schemeClr val="accent4">
                  <a:lumMod val="75000"/>
                </a:schemeClr>
              </a:solidFill>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5334" y="5065346"/>
            <a:ext cx="2779566" cy="1517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sight09b"/>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4496" y="1534478"/>
            <a:ext cx="2269079" cy="17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1481" y="3453289"/>
            <a:ext cx="2550184" cy="1580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6"/>
          <p:cNvSpPr>
            <a:spLocks/>
          </p:cNvSpPr>
          <p:nvPr/>
        </p:nvSpPr>
        <p:spPr bwMode="auto">
          <a:xfrm rot="526915">
            <a:off x="6016684" y="4008025"/>
            <a:ext cx="969250" cy="841066"/>
          </a:xfrm>
          <a:custGeom>
            <a:avLst/>
            <a:gdLst>
              <a:gd name="T0" fmla="*/ 0 w 862"/>
              <a:gd name="T1" fmla="*/ 2147483646 h 748"/>
              <a:gd name="T2" fmla="*/ 2147483646 w 862"/>
              <a:gd name="T3" fmla="*/ 2147483646 h 748"/>
              <a:gd name="T4" fmla="*/ 2147483646 w 862"/>
              <a:gd name="T5" fmla="*/ 2147483646 h 748"/>
              <a:gd name="T6" fmla="*/ 0 60000 65536"/>
              <a:gd name="T7" fmla="*/ 0 60000 65536"/>
              <a:gd name="T8" fmla="*/ 0 60000 65536"/>
            </a:gdLst>
            <a:ahLst/>
            <a:cxnLst>
              <a:cxn ang="T6">
                <a:pos x="T0" y="T1"/>
              </a:cxn>
              <a:cxn ang="T7">
                <a:pos x="T2" y="T3"/>
              </a:cxn>
              <a:cxn ang="T8">
                <a:pos x="T4" y="T5"/>
              </a:cxn>
            </a:cxnLst>
            <a:rect l="0" t="0" r="r" b="b"/>
            <a:pathLst>
              <a:path w="862" h="748">
                <a:moveTo>
                  <a:pt x="0" y="68"/>
                </a:moveTo>
                <a:cubicBezTo>
                  <a:pt x="268" y="34"/>
                  <a:pt x="536" y="0"/>
                  <a:pt x="680" y="113"/>
                </a:cubicBezTo>
                <a:cubicBezTo>
                  <a:pt x="824" y="226"/>
                  <a:pt x="843" y="487"/>
                  <a:pt x="862" y="748"/>
                </a:cubicBezTo>
              </a:path>
            </a:pathLst>
          </a:custGeom>
          <a:noFill/>
          <a:ln w="635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dirty="0"/>
          </a:p>
        </p:txBody>
      </p:sp>
      <p:sp>
        <p:nvSpPr>
          <p:cNvPr id="8" name="Freeform 7"/>
          <p:cNvSpPr>
            <a:spLocks/>
          </p:cNvSpPr>
          <p:nvPr/>
        </p:nvSpPr>
        <p:spPr bwMode="auto">
          <a:xfrm rot="526915">
            <a:off x="3471622" y="2244303"/>
            <a:ext cx="969250" cy="841066"/>
          </a:xfrm>
          <a:custGeom>
            <a:avLst/>
            <a:gdLst>
              <a:gd name="T0" fmla="*/ 0 w 862"/>
              <a:gd name="T1" fmla="*/ 2147483646 h 748"/>
              <a:gd name="T2" fmla="*/ 2147483646 w 862"/>
              <a:gd name="T3" fmla="*/ 2147483646 h 748"/>
              <a:gd name="T4" fmla="*/ 2147483646 w 862"/>
              <a:gd name="T5" fmla="*/ 2147483646 h 748"/>
              <a:gd name="T6" fmla="*/ 0 60000 65536"/>
              <a:gd name="T7" fmla="*/ 0 60000 65536"/>
              <a:gd name="T8" fmla="*/ 0 60000 65536"/>
            </a:gdLst>
            <a:ahLst/>
            <a:cxnLst>
              <a:cxn ang="T6">
                <a:pos x="T0" y="T1"/>
              </a:cxn>
              <a:cxn ang="T7">
                <a:pos x="T2" y="T3"/>
              </a:cxn>
              <a:cxn ang="T8">
                <a:pos x="T4" y="T5"/>
              </a:cxn>
            </a:cxnLst>
            <a:rect l="0" t="0" r="r" b="b"/>
            <a:pathLst>
              <a:path w="862" h="748">
                <a:moveTo>
                  <a:pt x="0" y="68"/>
                </a:moveTo>
                <a:cubicBezTo>
                  <a:pt x="268" y="34"/>
                  <a:pt x="536" y="0"/>
                  <a:pt x="680" y="113"/>
                </a:cubicBezTo>
                <a:cubicBezTo>
                  <a:pt x="824" y="226"/>
                  <a:pt x="843" y="487"/>
                  <a:pt x="862" y="748"/>
                </a:cubicBezTo>
              </a:path>
            </a:pathLst>
          </a:custGeom>
          <a:noFill/>
          <a:ln w="635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dirty="0"/>
          </a:p>
        </p:txBody>
      </p:sp>
      <p:sp>
        <p:nvSpPr>
          <p:cNvPr id="9" name="Freeform 8"/>
          <p:cNvSpPr>
            <a:spLocks/>
          </p:cNvSpPr>
          <p:nvPr/>
        </p:nvSpPr>
        <p:spPr bwMode="auto">
          <a:xfrm rot="-10576964">
            <a:off x="2095280" y="3556957"/>
            <a:ext cx="969250" cy="841066"/>
          </a:xfrm>
          <a:custGeom>
            <a:avLst/>
            <a:gdLst>
              <a:gd name="T0" fmla="*/ 0 w 862"/>
              <a:gd name="T1" fmla="*/ 2147483646 h 748"/>
              <a:gd name="T2" fmla="*/ 2147483646 w 862"/>
              <a:gd name="T3" fmla="*/ 2147483646 h 748"/>
              <a:gd name="T4" fmla="*/ 2147483646 w 862"/>
              <a:gd name="T5" fmla="*/ 2147483646 h 748"/>
              <a:gd name="T6" fmla="*/ 0 60000 65536"/>
              <a:gd name="T7" fmla="*/ 0 60000 65536"/>
              <a:gd name="T8" fmla="*/ 0 60000 65536"/>
            </a:gdLst>
            <a:ahLst/>
            <a:cxnLst>
              <a:cxn ang="T6">
                <a:pos x="T0" y="T1"/>
              </a:cxn>
              <a:cxn ang="T7">
                <a:pos x="T2" y="T3"/>
              </a:cxn>
              <a:cxn ang="T8">
                <a:pos x="T4" y="T5"/>
              </a:cxn>
            </a:cxnLst>
            <a:rect l="0" t="0" r="r" b="b"/>
            <a:pathLst>
              <a:path w="862" h="748">
                <a:moveTo>
                  <a:pt x="0" y="68"/>
                </a:moveTo>
                <a:cubicBezTo>
                  <a:pt x="268" y="34"/>
                  <a:pt x="536" y="0"/>
                  <a:pt x="680" y="113"/>
                </a:cubicBezTo>
                <a:cubicBezTo>
                  <a:pt x="824" y="226"/>
                  <a:pt x="843" y="487"/>
                  <a:pt x="862" y="748"/>
                </a:cubicBezTo>
              </a:path>
            </a:pathLst>
          </a:custGeom>
          <a:noFill/>
          <a:ln w="635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dirty="0"/>
          </a:p>
        </p:txBody>
      </p:sp>
      <p:sp>
        <p:nvSpPr>
          <p:cNvPr id="10" name="Freeform 9"/>
          <p:cNvSpPr>
            <a:spLocks/>
          </p:cNvSpPr>
          <p:nvPr/>
        </p:nvSpPr>
        <p:spPr bwMode="auto">
          <a:xfrm rot="-10429656">
            <a:off x="4800009" y="5275891"/>
            <a:ext cx="969250" cy="841066"/>
          </a:xfrm>
          <a:custGeom>
            <a:avLst/>
            <a:gdLst>
              <a:gd name="T0" fmla="*/ 0 w 862"/>
              <a:gd name="T1" fmla="*/ 2147483646 h 748"/>
              <a:gd name="T2" fmla="*/ 2147483646 w 862"/>
              <a:gd name="T3" fmla="*/ 2147483646 h 748"/>
              <a:gd name="T4" fmla="*/ 2147483646 w 862"/>
              <a:gd name="T5" fmla="*/ 2147483646 h 748"/>
              <a:gd name="T6" fmla="*/ 0 60000 65536"/>
              <a:gd name="T7" fmla="*/ 0 60000 65536"/>
              <a:gd name="T8" fmla="*/ 0 60000 65536"/>
            </a:gdLst>
            <a:ahLst/>
            <a:cxnLst>
              <a:cxn ang="T6">
                <a:pos x="T0" y="T1"/>
              </a:cxn>
              <a:cxn ang="T7">
                <a:pos x="T2" y="T3"/>
              </a:cxn>
              <a:cxn ang="T8">
                <a:pos x="T4" y="T5"/>
              </a:cxn>
            </a:cxnLst>
            <a:rect l="0" t="0" r="r" b="b"/>
            <a:pathLst>
              <a:path w="862" h="748">
                <a:moveTo>
                  <a:pt x="0" y="68"/>
                </a:moveTo>
                <a:cubicBezTo>
                  <a:pt x="268" y="34"/>
                  <a:pt x="536" y="0"/>
                  <a:pt x="680" y="113"/>
                </a:cubicBezTo>
                <a:cubicBezTo>
                  <a:pt x="824" y="226"/>
                  <a:pt x="843" y="487"/>
                  <a:pt x="862" y="748"/>
                </a:cubicBezTo>
              </a:path>
            </a:pathLst>
          </a:custGeom>
          <a:noFill/>
          <a:ln w="63500">
            <a:solidFill>
              <a:srgbClr val="FF0000"/>
            </a:solidFill>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dirty="0"/>
          </a:p>
        </p:txBody>
      </p:sp>
      <p:pic>
        <p:nvPicPr>
          <p:cNvPr id="11" name="Picture 10" descr="white spot disea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03418" y="1715917"/>
            <a:ext cx="978245" cy="918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12"/>
          <p:cNvSpPr txBox="1">
            <a:spLocks noChangeArrowheads="1"/>
          </p:cNvSpPr>
          <p:nvPr/>
        </p:nvSpPr>
        <p:spPr bwMode="auto">
          <a:xfrm>
            <a:off x="7335117" y="1441671"/>
            <a:ext cx="458763" cy="377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GB" altLang="en-US" sz="4300" dirty="0">
                <a:solidFill>
                  <a:schemeClr val="hlink"/>
                </a:solidFill>
              </a:rPr>
              <a:t>$</a:t>
            </a:r>
            <a:r>
              <a:rPr lang="en-GB" altLang="en-US" sz="4300" dirty="0">
                <a:solidFill>
                  <a:schemeClr val="bg2"/>
                </a:solidFill>
              </a:rPr>
              <a:t> </a:t>
            </a:r>
            <a:r>
              <a:rPr lang="en-GB" altLang="en-US" sz="4300" dirty="0">
                <a:solidFill>
                  <a:schemeClr val="accent2"/>
                </a:solidFill>
              </a:rPr>
              <a:t>€</a:t>
            </a:r>
            <a:r>
              <a:rPr lang="en-GB" altLang="en-US" sz="4300" dirty="0">
                <a:solidFill>
                  <a:schemeClr val="bg2"/>
                </a:solidFill>
              </a:rPr>
              <a:t> </a:t>
            </a:r>
            <a:r>
              <a:rPr lang="en-GB" altLang="en-US" sz="4300" dirty="0">
                <a:solidFill>
                  <a:schemeClr val="folHlink"/>
                </a:solidFill>
              </a:rPr>
              <a:t>¥</a:t>
            </a:r>
            <a:r>
              <a:rPr lang="en-GB" altLang="en-US" sz="2400" dirty="0">
                <a:solidFill>
                  <a:schemeClr val="bg2"/>
                </a:solidFill>
              </a:rPr>
              <a:t> </a:t>
            </a:r>
          </a:p>
        </p:txBody>
      </p:sp>
      <p:grpSp>
        <p:nvGrpSpPr>
          <p:cNvPr id="13" name="Group 33"/>
          <p:cNvGrpSpPr>
            <a:grpSpLocks/>
          </p:cNvGrpSpPr>
          <p:nvPr/>
        </p:nvGrpSpPr>
        <p:grpSpPr bwMode="auto">
          <a:xfrm>
            <a:off x="947196" y="4578089"/>
            <a:ext cx="1898020" cy="1472991"/>
            <a:chOff x="204" y="2771"/>
            <a:chExt cx="1688" cy="1310"/>
          </a:xfrm>
        </p:grpSpPr>
        <p:sp>
          <p:nvSpPr>
            <p:cNvPr id="14" name="Oval 5"/>
            <p:cNvSpPr>
              <a:spLocks noChangeArrowheads="1"/>
            </p:cNvSpPr>
            <p:nvPr/>
          </p:nvSpPr>
          <p:spPr bwMode="auto">
            <a:xfrm>
              <a:off x="793" y="2771"/>
              <a:ext cx="636" cy="462"/>
            </a:xfrm>
            <a:prstGeom prst="ellipse">
              <a:avLst/>
            </a:prstGeom>
            <a:solidFill>
              <a:srgbClr val="339966"/>
            </a:solidFill>
            <a:ln w="12700">
              <a:solidFill>
                <a:schemeClr val="bg1"/>
              </a:solidFill>
              <a:round/>
              <a:headEnd/>
              <a:tailEnd/>
            </a:ln>
          </p:spPr>
          <p:txBody>
            <a:bodyPr anchor="ct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50000"/>
                </a:spcBef>
                <a:buFontTx/>
                <a:buNone/>
              </a:pPr>
              <a:endParaRPr lang="en-US" altLang="en-US" sz="1800">
                <a:latin typeface="News Gothic" pitchFamily="34" charset="0"/>
              </a:endParaRPr>
            </a:p>
          </p:txBody>
        </p:sp>
        <p:sp>
          <p:nvSpPr>
            <p:cNvPr id="15" name="Oval 6"/>
            <p:cNvSpPr>
              <a:spLocks noChangeArrowheads="1"/>
            </p:cNvSpPr>
            <p:nvPr/>
          </p:nvSpPr>
          <p:spPr bwMode="auto">
            <a:xfrm>
              <a:off x="1247" y="3485"/>
              <a:ext cx="645" cy="462"/>
            </a:xfrm>
            <a:prstGeom prst="ellipse">
              <a:avLst/>
            </a:prstGeom>
            <a:solidFill>
              <a:srgbClr val="FF9900"/>
            </a:solidFill>
            <a:ln w="12700">
              <a:solidFill>
                <a:schemeClr val="bg1"/>
              </a:solidFill>
              <a:round/>
              <a:headEnd/>
              <a:tailEnd/>
            </a:ln>
          </p:spPr>
          <p:txBody>
            <a:bodyPr anchor="ct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50000"/>
                </a:spcBef>
                <a:buFontTx/>
                <a:buNone/>
              </a:pPr>
              <a:endParaRPr lang="en-US" altLang="en-US" sz="1800">
                <a:latin typeface="News Gothic" pitchFamily="34" charset="0"/>
              </a:endParaRPr>
            </a:p>
          </p:txBody>
        </p:sp>
        <p:sp>
          <p:nvSpPr>
            <p:cNvPr id="16" name="Oval 7"/>
            <p:cNvSpPr>
              <a:spLocks noChangeArrowheads="1"/>
            </p:cNvSpPr>
            <p:nvPr/>
          </p:nvSpPr>
          <p:spPr bwMode="auto">
            <a:xfrm>
              <a:off x="204" y="3485"/>
              <a:ext cx="657" cy="462"/>
            </a:xfrm>
            <a:prstGeom prst="ellipse">
              <a:avLst/>
            </a:prstGeom>
            <a:solidFill>
              <a:srgbClr val="00CCFF"/>
            </a:solidFill>
            <a:ln w="12700">
              <a:solidFill>
                <a:schemeClr val="bg1"/>
              </a:solidFill>
              <a:round/>
              <a:headEnd/>
              <a:tailEnd/>
            </a:ln>
          </p:spPr>
          <p:txBody>
            <a:bodyPr anchor="ct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a:spcBef>
                  <a:spcPct val="50000"/>
                </a:spcBef>
                <a:buFontTx/>
                <a:buNone/>
              </a:pPr>
              <a:endParaRPr lang="en-US" altLang="en-US" sz="1800">
                <a:latin typeface="News Gothic" pitchFamily="34" charset="0"/>
              </a:endParaRPr>
            </a:p>
          </p:txBody>
        </p:sp>
        <p:sp>
          <p:nvSpPr>
            <p:cNvPr id="17" name="Text Box 8"/>
            <p:cNvSpPr txBox="1">
              <a:spLocks noChangeArrowheads="1"/>
            </p:cNvSpPr>
            <p:nvPr/>
          </p:nvSpPr>
          <p:spPr bwMode="auto">
            <a:xfrm>
              <a:off x="867" y="2879"/>
              <a:ext cx="516"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400">
                  <a:solidFill>
                    <a:schemeClr val="tx2"/>
                  </a:solidFill>
                  <a:latin typeface="News Gothic" pitchFamily="34" charset="0"/>
                </a:rPr>
                <a:t>State</a:t>
              </a:r>
              <a:endParaRPr lang="nl-NL" altLang="en-US" sz="1400">
                <a:solidFill>
                  <a:schemeClr val="tx2"/>
                </a:solidFill>
                <a:latin typeface="News Gothic" pitchFamily="34" charset="0"/>
              </a:endParaRPr>
            </a:p>
          </p:txBody>
        </p:sp>
        <p:sp>
          <p:nvSpPr>
            <p:cNvPr id="18" name="Text Box 9"/>
            <p:cNvSpPr txBox="1">
              <a:spLocks noChangeArrowheads="1"/>
            </p:cNvSpPr>
            <p:nvPr/>
          </p:nvSpPr>
          <p:spPr bwMode="auto">
            <a:xfrm>
              <a:off x="204" y="3612"/>
              <a:ext cx="632" cy="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400">
                  <a:solidFill>
                    <a:schemeClr val="tx2"/>
                  </a:solidFill>
                  <a:latin typeface="News Gothic" pitchFamily="34" charset="0"/>
                </a:rPr>
                <a:t>Market</a:t>
              </a:r>
              <a:endParaRPr lang="nl-NL" altLang="en-US" sz="1400">
                <a:solidFill>
                  <a:schemeClr val="tx2"/>
                </a:solidFill>
                <a:latin typeface="News Gothic" pitchFamily="34" charset="0"/>
              </a:endParaRPr>
            </a:p>
          </p:txBody>
        </p:sp>
        <p:sp>
          <p:nvSpPr>
            <p:cNvPr id="19" name="Text Box 10"/>
            <p:cNvSpPr txBox="1">
              <a:spLocks noChangeArrowheads="1"/>
            </p:cNvSpPr>
            <p:nvPr/>
          </p:nvSpPr>
          <p:spPr bwMode="auto">
            <a:xfrm>
              <a:off x="1257" y="3616"/>
              <a:ext cx="635"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FontTx/>
                <a:buNone/>
              </a:pPr>
              <a:r>
                <a:rPr lang="en-US" altLang="en-US" sz="1400">
                  <a:solidFill>
                    <a:schemeClr val="tx2"/>
                  </a:solidFill>
                  <a:latin typeface="News Gothic" pitchFamily="34" charset="0"/>
                </a:rPr>
                <a:t>Society</a:t>
              </a:r>
              <a:endParaRPr lang="nl-NL" altLang="en-US" sz="1400">
                <a:solidFill>
                  <a:schemeClr val="tx2"/>
                </a:solidFill>
                <a:latin typeface="News Gothic" pitchFamily="34" charset="0"/>
              </a:endParaRPr>
            </a:p>
          </p:txBody>
        </p:sp>
      </p:grpSp>
      <p:sp>
        <p:nvSpPr>
          <p:cNvPr id="20" name="Text Box 34"/>
          <p:cNvSpPr txBox="1">
            <a:spLocks noChangeArrowheads="1"/>
          </p:cNvSpPr>
          <p:nvPr/>
        </p:nvSpPr>
        <p:spPr bwMode="auto">
          <a:xfrm>
            <a:off x="1734991" y="5203424"/>
            <a:ext cx="33057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r>
              <a:rPr lang="en-GB" altLang="en-US" dirty="0">
                <a:solidFill>
                  <a:srgbClr val="FF0000"/>
                </a:solidFill>
              </a:rPr>
              <a:t>?</a:t>
            </a:r>
          </a:p>
        </p:txBody>
      </p:sp>
      <p:pic>
        <p:nvPicPr>
          <p:cNvPr id="21" name="Picture 21" descr="Image result for white spot disease in shrimp">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33531" y="2461185"/>
            <a:ext cx="1110927" cy="833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701892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791650"/>
          </a:xfrm>
        </p:spPr>
        <p:txBody>
          <a:bodyPr/>
          <a:lstStyle/>
          <a:p>
            <a:r>
              <a:rPr lang="en-GB" dirty="0"/>
              <a:t>Different stakeholders</a:t>
            </a:r>
          </a:p>
        </p:txBody>
      </p:sp>
      <p:pic>
        <p:nvPicPr>
          <p:cNvPr id="9" name="Picture 20" descr="ww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263" y="1347787"/>
            <a:ext cx="1728787" cy="245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A picture containing building&#10;&#10;Description generated with high confidence">
            <a:extLst>
              <a:ext uri="{FF2B5EF4-FFF2-40B4-BE49-F238E27FC236}">
                <a16:creationId xmlns:a16="http://schemas.microsoft.com/office/drawing/2014/main" id="{29CEFD88-CCD1-41C9-AC1B-E45DD54B75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8109" y="1268413"/>
            <a:ext cx="2259714" cy="2259714"/>
          </a:xfrm>
          <a:prstGeom prst="rect">
            <a:avLst/>
          </a:prstGeom>
        </p:spPr>
      </p:pic>
      <p:pic>
        <p:nvPicPr>
          <p:cNvPr id="12" name="Picture 11" descr="A close up of a sign&#10;&#10;Description generated with very high confidence">
            <a:extLst>
              <a:ext uri="{FF2B5EF4-FFF2-40B4-BE49-F238E27FC236}">
                <a16:creationId xmlns:a16="http://schemas.microsoft.com/office/drawing/2014/main" id="{D1E5100A-7965-45EB-A6A6-44DB0B972981}"/>
              </a:ext>
            </a:extLst>
          </p:cNvPr>
          <p:cNvPicPr>
            <a:picLocks noChangeAspect="1"/>
          </p:cNvPicPr>
          <p:nvPr/>
        </p:nvPicPr>
        <p:blipFill rotWithShape="1">
          <a:blip r:embed="rId4">
            <a:extLst>
              <a:ext uri="{28A0092B-C50C-407E-A947-70E740481C1C}">
                <a14:useLocalDpi xmlns:a14="http://schemas.microsoft.com/office/drawing/2010/main" val="0"/>
              </a:ext>
            </a:extLst>
          </a:blip>
          <a:srcRect b="52956"/>
          <a:stretch/>
        </p:blipFill>
        <p:spPr>
          <a:xfrm>
            <a:off x="2384109" y="5355869"/>
            <a:ext cx="4375780" cy="1457440"/>
          </a:xfrm>
          <a:prstGeom prst="rect">
            <a:avLst/>
          </a:prstGeom>
        </p:spPr>
      </p:pic>
      <p:pic>
        <p:nvPicPr>
          <p:cNvPr id="14" name="Picture 13" descr="A close up of a logo&#10;&#10;Description generated with high confidence">
            <a:extLst>
              <a:ext uri="{FF2B5EF4-FFF2-40B4-BE49-F238E27FC236}">
                <a16:creationId xmlns:a16="http://schemas.microsoft.com/office/drawing/2014/main" id="{CDE8933F-9008-42CD-9BB5-83E86F6FD54C}"/>
              </a:ext>
            </a:extLst>
          </p:cNvPr>
          <p:cNvPicPr>
            <a:picLocks noChangeAspect="1"/>
          </p:cNvPicPr>
          <p:nvPr/>
        </p:nvPicPr>
        <p:blipFill rotWithShape="1">
          <a:blip r:embed="rId5">
            <a:extLst>
              <a:ext uri="{28A0092B-C50C-407E-A947-70E740481C1C}">
                <a14:useLocalDpi xmlns:a14="http://schemas.microsoft.com/office/drawing/2010/main" val="0"/>
              </a:ext>
            </a:extLst>
          </a:blip>
          <a:srcRect b="26900"/>
          <a:stretch/>
        </p:blipFill>
        <p:spPr>
          <a:xfrm>
            <a:off x="4485999" y="1094604"/>
            <a:ext cx="2750288" cy="2010459"/>
          </a:xfrm>
          <a:prstGeom prst="rect">
            <a:avLst/>
          </a:prstGeom>
        </p:spPr>
      </p:pic>
      <p:pic>
        <p:nvPicPr>
          <p:cNvPr id="16" name="Picture 15">
            <a:extLst>
              <a:ext uri="{FF2B5EF4-FFF2-40B4-BE49-F238E27FC236}">
                <a16:creationId xmlns:a16="http://schemas.microsoft.com/office/drawing/2014/main" id="{D1C3F173-4FD6-4EA6-9A80-C4CE235B999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0629" y="4213469"/>
            <a:ext cx="1871120" cy="1871120"/>
          </a:xfrm>
          <a:prstGeom prst="rect">
            <a:avLst/>
          </a:prstGeom>
        </p:spPr>
      </p:pic>
      <p:pic>
        <p:nvPicPr>
          <p:cNvPr id="19" name="Picture 18">
            <a:extLst>
              <a:ext uri="{FF2B5EF4-FFF2-40B4-BE49-F238E27FC236}">
                <a16:creationId xmlns:a16="http://schemas.microsoft.com/office/drawing/2014/main" id="{118AB20E-A3B6-4236-A71D-DD9E4D0F596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12791" y="3561935"/>
            <a:ext cx="1998921" cy="1998921"/>
          </a:xfrm>
          <a:prstGeom prst="rect">
            <a:avLst/>
          </a:prstGeom>
        </p:spPr>
      </p:pic>
      <p:pic>
        <p:nvPicPr>
          <p:cNvPr id="21" name="Picture 20" descr="A picture containing aircraft, transport, balloon&#10;&#10;Description generated with very high confidence">
            <a:extLst>
              <a:ext uri="{FF2B5EF4-FFF2-40B4-BE49-F238E27FC236}">
                <a16:creationId xmlns:a16="http://schemas.microsoft.com/office/drawing/2014/main" id="{5027A130-6B2C-4AAF-BE07-ADA9C3ECBA7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01540" y="2086995"/>
            <a:ext cx="2036135" cy="2036135"/>
          </a:xfrm>
          <a:prstGeom prst="rect">
            <a:avLst/>
          </a:prstGeom>
        </p:spPr>
      </p:pic>
      <p:pic>
        <p:nvPicPr>
          <p:cNvPr id="23" name="Picture 22" descr="A close up of a logo&#10;&#10;Description generated with very high confidence">
            <a:extLst>
              <a:ext uri="{FF2B5EF4-FFF2-40B4-BE49-F238E27FC236}">
                <a16:creationId xmlns:a16="http://schemas.microsoft.com/office/drawing/2014/main" id="{C328863E-5245-4DAA-8BCF-2B2D21B514A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1642" y="4007696"/>
            <a:ext cx="2076893" cy="2076893"/>
          </a:xfrm>
          <a:prstGeom prst="rect">
            <a:avLst/>
          </a:prstGeom>
        </p:spPr>
      </p:pic>
    </p:spTree>
    <p:extLst>
      <p:ext uri="{BB962C8B-B14F-4D97-AF65-F5344CB8AC3E}">
        <p14:creationId xmlns:p14="http://schemas.microsoft.com/office/powerpoint/2010/main" val="49033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791650"/>
          </a:xfrm>
        </p:spPr>
        <p:txBody>
          <a:bodyPr/>
          <a:lstStyle/>
          <a:p>
            <a:r>
              <a:rPr lang="en-GB" b="1" dirty="0">
                <a:solidFill>
                  <a:schemeClr val="accent4">
                    <a:lumMod val="75000"/>
                  </a:schemeClr>
                </a:solidFill>
              </a:rPr>
              <a:t>Simulation in pictures</a:t>
            </a:r>
          </a:p>
        </p:txBody>
      </p:sp>
      <p:pic>
        <p:nvPicPr>
          <p:cNvPr id="14338" name="Picture 2" descr="https://lh3.googleusercontent.com/LGeiAqqb6s8L5n8fV271v-alMZeHWKOoKVCxDZGRNj10CgtAnIPTqz06U67N3IfO5-X5UXhTv6ucIlVNeOnSTUG3rUHamsVr8-L7yBj6Xapbzx37Cu8OEO995fQCgBB6D8aSTJTn07zVcaX3ndZQk-gAKWDgp564dXx7jcaWhCgL_83XbMG3YSwvcFe_7KNEKh97j3-Z863hVo3CI9fpx0j7r_QmFKOEPdsK0XOd99ZWfCBHQRQ7GpqXulgL9VSmBpOZBqiTsxzgP8vC_qw_K20p8E2Rckp1bBaaWqwWR7z_cUdTW4X5_q4VJWlqVhziitgtmRzGgQTF-i-UIX-se81Pg02gYDg3jEM4bp5nJYYuehVkYdglmC0me7AveB1KDd983xSpIoebR_av4lPiKYcClNNkFL-jpFjmjZzcfozWJ9yjtSHbU-HwjbEboGdfCEBwGkQQogWR2YMJYUPIcEXRpZGW6a5aCBygfnmjMz7rpngYvcyZirvb4id1LIEClNBqNImDO6t4ASalYyLyff2ejjRt6dxPlfkvfDnbErUEMSTtTnwRRRuhrsbgOuWw2H5RbPXy2aIBeLrHlAe-XdkBShMYNiuMow903odJIgkHYpI7pW1R=w1750-h984-n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24300" y="1086756"/>
            <a:ext cx="4988854" cy="2805161"/>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https://lh3.googleusercontent.com/vHB6tjwTOS96oMizKVCCr4PiGRPiP2A722wCm2e3vOGJygS-mDQ7UTtcwG23t2VeBfOsXWdhrfKO8NqmpjLcHOQDnWIUyMOCxTUSwfhAi7TcasDUTIsm0HuKBuvdwyC39v_tfCygch-ogOZ9FeujxudxCj4vgif8cuIeD1x0oBBR8YhrU_14C1SXZDajqJI4ohLw2e72nIb7FY0V8lF7bBGxk46ZskdzrgtwtJ0U3Ha5dWPKvDyKA7w41Ou2622SGoT4ohVd7Mx_J3fccVRFzjqn_cIbqdYBF1lB2NqPk47_kjrflH91FvnqCneki6EJwKT2kiO5WNovbBIE7APCvTMjvHZUvXwoBCfxRkZdCy4zmaWmf2yyOfT0oiW-eyzo9cAIfdqaFdmfAFaxo6STf5VK3ZiUmj1uV5ypdPr1nW5yWiCr9jZO7JU6twus9jBqs7yY2apKEmWIwFcCJ1xxanZfGx-L0HLKi03aFm4YsxXRF1lslVfMepma87-Crc3T2iVyoQU7sxGqX9Jmr82yfXdFfUyxBd8QBa1jvuqzhfwxos3QbD_wUH6q5-TzNLfc2QZ3jil-2oYU4tIqxgnQf1oxuy76l-TLwOLt1vOnUS6x01r0=w1750-h984-n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55343" y="4005310"/>
            <a:ext cx="4531307" cy="2547889"/>
          </a:xfrm>
          <a:prstGeom prst="rect">
            <a:avLst/>
          </a:prstGeom>
          <a:noFill/>
          <a:extLst>
            <a:ext uri="{909E8E84-426E-40DD-AFC4-6F175D3DCCD1}">
              <a14:hiddenFill xmlns:a14="http://schemas.microsoft.com/office/drawing/2010/main">
                <a:solidFill>
                  <a:srgbClr val="FFFFFF"/>
                </a:solidFill>
              </a14:hiddenFill>
            </a:ext>
          </a:extLst>
        </p:spPr>
      </p:pic>
      <p:pic>
        <p:nvPicPr>
          <p:cNvPr id="14342" name="Picture 6" descr="https://lh3.googleusercontent.com/0452p1JClYsYbBJu30dbTXugj7w_HPMn7zOr9QPFfZVv3ojG15RmzP3fy1IZz2eeUonv1z9dK5PuZTEY_BLbfMRm80g8j2nEzRB6DZVGb1-iRZ6I-WqF9041lvK_4njQuUyNoRev02YXX0AlQQZpOCxa5ipWhzwZeyiFVet7E_vz4H7yZT5L2DzjtGO6aIjnRIoHsIRWTAP1RGmAuZ-bWvQyWEvuAmUGDtpB6_qVYbht6-okcVH-zY2ao8ZbJX9OepZ3giyxd0-MZAk9b8CP2X6A5bo_pr24kikekJPZG2BKZb52K42vZX7F1eJEiS7QUPMoH8vTKuifwC9Q9au_MgHAGgQRbeH6BPn1D6RiiU342Jlg1hs5X4m-olg6ho2ErOAuR9fqoFDiXE7sSamzwY6LHI2MybQoAdSbqrgzipY1yrST4tgoc8psFLKr-BOTCiKpQZZBSn1VDHOViskxcLH6RiAcmMlpQ2Zi94-Ujy9rMgKwAOiKmSz1dbxmV6a4c8H5Xp5_I6PMcFxf2zIowCA9z1vR63P-DeVyxg2fHx6poO3NbA9cp7vxvXUxiI71bxnaadwFp7ECkHrO93JGBctWnvi-UvtQF4m3_Pi4073rFMLD=w1750-h984-no"/>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8558" r="19432"/>
          <a:stretch/>
        </p:blipFill>
        <p:spPr bwMode="auto">
          <a:xfrm>
            <a:off x="203200" y="1110754"/>
            <a:ext cx="3561784" cy="2781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730619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4377B-2CE8-4434-9E58-7B16D3D32142}"/>
              </a:ext>
            </a:extLst>
          </p:cNvPr>
          <p:cNvSpPr>
            <a:spLocks noGrp="1"/>
          </p:cNvSpPr>
          <p:nvPr>
            <p:ph type="title"/>
          </p:nvPr>
        </p:nvSpPr>
        <p:spPr>
          <a:xfrm>
            <a:off x="346982" y="2434671"/>
            <a:ext cx="8442796" cy="791650"/>
          </a:xfrm>
        </p:spPr>
        <p:txBody>
          <a:bodyPr/>
          <a:lstStyle/>
          <a:p>
            <a:pPr algn="ctr"/>
            <a:r>
              <a:rPr lang="en-US" dirty="0"/>
              <a:t>ASSESSMENT</a:t>
            </a:r>
          </a:p>
        </p:txBody>
      </p:sp>
    </p:spTree>
    <p:extLst>
      <p:ext uri="{BB962C8B-B14F-4D97-AF65-F5344CB8AC3E}">
        <p14:creationId xmlns:p14="http://schemas.microsoft.com/office/powerpoint/2010/main" val="3383593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6"/>
          <p:cNvSpPr>
            <a:spLocks noChangeArrowheads="1"/>
          </p:cNvSpPr>
          <p:nvPr/>
        </p:nvSpPr>
        <p:spPr bwMode="auto">
          <a:xfrm>
            <a:off x="0" y="3899916"/>
            <a:ext cx="9144000" cy="461665"/>
          </a:xfrm>
          <a:prstGeom prst="rect">
            <a:avLst/>
          </a:prstGeom>
          <a:solidFill>
            <a:schemeClr val="bg1"/>
          </a:solidFill>
          <a:ln w="12700" algn="ctr">
            <a:solidFill>
              <a:schemeClr val="bg1"/>
            </a:solidFill>
            <a:round/>
            <a:headEnd/>
            <a:tailEnd/>
          </a:ln>
        </p:spPr>
        <p:txBody>
          <a:bodyPr anchor="ctr">
            <a:spAutoFit/>
          </a:bodyPr>
          <a:lstStyle>
            <a:lvl1pPr algn="l">
              <a:spcBef>
                <a:spcPct val="0"/>
              </a:spcBef>
              <a:spcAft>
                <a:spcPct val="20000"/>
              </a:spcAft>
              <a:buClr>
                <a:schemeClr val="hlink"/>
              </a:buClr>
              <a:buSzPct val="75000"/>
              <a:buFont typeface="Wingdings" pitchFamily="2" charset="2"/>
              <a:buChar char="n"/>
              <a:defRPr sz="2800">
                <a:solidFill>
                  <a:schemeClr val="bg1"/>
                </a:solidFill>
                <a:latin typeface="News Gothic" pitchFamily="34" charset="0"/>
              </a:defRPr>
            </a:lvl1pPr>
            <a:lvl2pPr marL="742950" indent="-285750" algn="l">
              <a:spcBef>
                <a:spcPct val="0"/>
              </a:spcBef>
              <a:spcAft>
                <a:spcPct val="20000"/>
              </a:spcAft>
              <a:buClr>
                <a:srgbClr val="80BA64"/>
              </a:buClr>
              <a:buSzPct val="75000"/>
              <a:buFont typeface="Wingdings" pitchFamily="2" charset="2"/>
              <a:buChar char="l"/>
              <a:defRPr sz="2400">
                <a:solidFill>
                  <a:schemeClr val="bg1"/>
                </a:solidFill>
                <a:latin typeface="News Gothic" pitchFamily="34" charset="0"/>
              </a:defRPr>
            </a:lvl2pPr>
            <a:lvl3pPr marL="1143000" indent="-228600" algn="l">
              <a:spcBef>
                <a:spcPct val="0"/>
              </a:spcBef>
              <a:spcAft>
                <a:spcPct val="20000"/>
              </a:spcAft>
              <a:buChar char="•"/>
              <a:defRPr>
                <a:solidFill>
                  <a:schemeClr val="bg1"/>
                </a:solidFill>
                <a:latin typeface="News Gothic" pitchFamily="34" charset="0"/>
              </a:defRPr>
            </a:lvl3pPr>
            <a:lvl4pPr marL="1600200" indent="-228600" algn="l">
              <a:spcBef>
                <a:spcPct val="0"/>
              </a:spcBef>
              <a:spcAft>
                <a:spcPct val="20000"/>
              </a:spcAft>
              <a:buChar char="–"/>
              <a:defRPr>
                <a:solidFill>
                  <a:schemeClr val="bg1"/>
                </a:solidFill>
                <a:latin typeface="News Gothic" pitchFamily="34" charset="0"/>
              </a:defRPr>
            </a:lvl4pPr>
            <a:lvl5pPr marL="2057400" indent="-228600" algn="l">
              <a:spcBef>
                <a:spcPct val="20000"/>
              </a:spcBef>
              <a:buChar char="»"/>
              <a:defRPr sz="2000" b="1">
                <a:solidFill>
                  <a:schemeClr val="tx1"/>
                </a:solidFill>
                <a:latin typeface="News Gothic" pitchFamily="34" charset="0"/>
              </a:defRPr>
            </a:lvl5pPr>
            <a:lvl6pPr marL="2514600" indent="-228600" eaLnBrk="0" fontAlgn="base" hangingPunct="0">
              <a:spcBef>
                <a:spcPct val="20000"/>
              </a:spcBef>
              <a:spcAft>
                <a:spcPct val="0"/>
              </a:spcAft>
              <a:buChar char="»"/>
              <a:defRPr sz="2000" b="1">
                <a:solidFill>
                  <a:schemeClr val="tx1"/>
                </a:solidFill>
                <a:latin typeface="News Gothic" pitchFamily="34" charset="0"/>
              </a:defRPr>
            </a:lvl6pPr>
            <a:lvl7pPr marL="2971800" indent="-228600" eaLnBrk="0" fontAlgn="base" hangingPunct="0">
              <a:spcBef>
                <a:spcPct val="20000"/>
              </a:spcBef>
              <a:spcAft>
                <a:spcPct val="0"/>
              </a:spcAft>
              <a:buChar char="»"/>
              <a:defRPr sz="2000" b="1">
                <a:solidFill>
                  <a:schemeClr val="tx1"/>
                </a:solidFill>
                <a:latin typeface="News Gothic" pitchFamily="34" charset="0"/>
              </a:defRPr>
            </a:lvl7pPr>
            <a:lvl8pPr marL="3429000" indent="-228600" eaLnBrk="0" fontAlgn="base" hangingPunct="0">
              <a:spcBef>
                <a:spcPct val="20000"/>
              </a:spcBef>
              <a:spcAft>
                <a:spcPct val="0"/>
              </a:spcAft>
              <a:buChar char="»"/>
              <a:defRPr sz="2000" b="1">
                <a:solidFill>
                  <a:schemeClr val="tx1"/>
                </a:solidFill>
                <a:latin typeface="News Gothic" pitchFamily="34" charset="0"/>
              </a:defRPr>
            </a:lvl8pPr>
            <a:lvl9pPr marL="3886200" indent="-228600" eaLnBrk="0" fontAlgn="base" hangingPunct="0">
              <a:spcBef>
                <a:spcPct val="20000"/>
              </a:spcBef>
              <a:spcAft>
                <a:spcPct val="0"/>
              </a:spcAft>
              <a:buChar char="»"/>
              <a:defRPr sz="2000" b="1">
                <a:solidFill>
                  <a:schemeClr val="tx1"/>
                </a:solidFill>
                <a:latin typeface="News Gothic" pitchFamily="34" charset="0"/>
              </a:defRPr>
            </a:lvl9pPr>
          </a:lstStyle>
          <a:p>
            <a:pPr algn="ctr">
              <a:spcBef>
                <a:spcPct val="50000"/>
              </a:spcBef>
              <a:spcAft>
                <a:spcPct val="0"/>
              </a:spcAft>
              <a:buClrTx/>
              <a:buSzTx/>
              <a:buFontTx/>
              <a:buNone/>
            </a:pPr>
            <a:endParaRPr lang="en-GB" altLang="en-US" sz="2400" dirty="0">
              <a:solidFill>
                <a:schemeClr val="tx1"/>
              </a:solidFill>
            </a:endParaRPr>
          </a:p>
        </p:txBody>
      </p:sp>
      <p:sp>
        <p:nvSpPr>
          <p:cNvPr id="35842" name="Rectangle 2"/>
          <p:cNvSpPr>
            <a:spLocks noGrp="1" noChangeArrowheads="1"/>
          </p:cNvSpPr>
          <p:nvPr>
            <p:ph type="title"/>
          </p:nvPr>
        </p:nvSpPr>
        <p:spPr>
          <a:xfrm>
            <a:off x="457200" y="369888"/>
            <a:ext cx="8229600" cy="840125"/>
          </a:xfrm>
          <a:noFill/>
          <a:ln w="0">
            <a:gradFill>
              <a:gsLst>
                <a:gs pos="0">
                  <a:schemeClr val="tx1"/>
                </a:gs>
                <a:gs pos="1000">
                  <a:schemeClr val="tx1">
                    <a:alpha val="0"/>
                  </a:schemeClr>
                </a:gs>
                <a:gs pos="99000">
                  <a:srgbClr val="005172">
                    <a:alpha val="0"/>
                  </a:srgbClr>
                </a:gs>
                <a:gs pos="100000">
                  <a:schemeClr val="tx1"/>
                </a:gs>
              </a:gsLst>
              <a:lin ang="5400000" scaled="0"/>
            </a:gradFill>
          </a:ln>
          <a:extLst/>
        </p:spPr>
        <p:txBody>
          <a:bodyPr lIns="18000" rIns="91440" bIns="324000">
            <a:spAutoFit/>
          </a:bodyPr>
          <a:lstStyle>
            <a:lvl1pPr>
              <a:defRPr sz="2400">
                <a:solidFill>
                  <a:schemeClr val="tx1"/>
                </a:solidFill>
                <a:latin typeface="News Gothic" pitchFamily="34" charset="0"/>
              </a:defRPr>
            </a:lvl1pPr>
            <a:lvl2pPr marL="742950" indent="-285750">
              <a:defRPr sz="2400">
                <a:solidFill>
                  <a:schemeClr val="tx1"/>
                </a:solidFill>
                <a:latin typeface="News Gothic" pitchFamily="34" charset="0"/>
              </a:defRPr>
            </a:lvl2pPr>
            <a:lvl3pPr marL="1143000" indent="-228600">
              <a:defRPr sz="2400">
                <a:solidFill>
                  <a:schemeClr val="tx1"/>
                </a:solidFill>
                <a:latin typeface="News Gothic" pitchFamily="34" charset="0"/>
              </a:defRPr>
            </a:lvl3pPr>
            <a:lvl4pPr marL="1600200" indent="-228600">
              <a:defRPr sz="2400">
                <a:solidFill>
                  <a:schemeClr val="tx1"/>
                </a:solidFill>
                <a:latin typeface="News Gothic" pitchFamily="34" charset="0"/>
              </a:defRPr>
            </a:lvl4pPr>
            <a:lvl5pPr marL="2057400" indent="-228600">
              <a:defRPr sz="2400">
                <a:solidFill>
                  <a:schemeClr val="tx1"/>
                </a:solidFill>
                <a:latin typeface="News Gothic" pitchFamily="34" charset="0"/>
              </a:defRPr>
            </a:lvl5pPr>
            <a:lvl6pPr marL="2514600" indent="-228600" algn="ctr" eaLnBrk="0" fontAlgn="base" hangingPunct="0">
              <a:spcBef>
                <a:spcPct val="50000"/>
              </a:spcBef>
              <a:spcAft>
                <a:spcPct val="0"/>
              </a:spcAft>
              <a:defRPr sz="2400">
                <a:solidFill>
                  <a:schemeClr val="tx1"/>
                </a:solidFill>
                <a:latin typeface="News Gothic" pitchFamily="34" charset="0"/>
              </a:defRPr>
            </a:lvl6pPr>
            <a:lvl7pPr marL="2971800" indent="-228600" algn="ctr" eaLnBrk="0" fontAlgn="base" hangingPunct="0">
              <a:spcBef>
                <a:spcPct val="50000"/>
              </a:spcBef>
              <a:spcAft>
                <a:spcPct val="0"/>
              </a:spcAft>
              <a:defRPr sz="2400">
                <a:solidFill>
                  <a:schemeClr val="tx1"/>
                </a:solidFill>
                <a:latin typeface="News Gothic" pitchFamily="34" charset="0"/>
              </a:defRPr>
            </a:lvl7pPr>
            <a:lvl8pPr marL="3429000" indent="-228600" algn="ctr" eaLnBrk="0" fontAlgn="base" hangingPunct="0">
              <a:spcBef>
                <a:spcPct val="50000"/>
              </a:spcBef>
              <a:spcAft>
                <a:spcPct val="0"/>
              </a:spcAft>
              <a:defRPr sz="2400">
                <a:solidFill>
                  <a:schemeClr val="tx1"/>
                </a:solidFill>
                <a:latin typeface="News Gothic" pitchFamily="34" charset="0"/>
              </a:defRPr>
            </a:lvl8pPr>
            <a:lvl9pPr marL="3886200" indent="-228600" algn="ctr" eaLnBrk="0" fontAlgn="base" hangingPunct="0">
              <a:spcBef>
                <a:spcPct val="50000"/>
              </a:spcBef>
              <a:spcAft>
                <a:spcPct val="0"/>
              </a:spcAft>
              <a:defRPr sz="2400">
                <a:solidFill>
                  <a:schemeClr val="tx1"/>
                </a:solidFill>
                <a:latin typeface="News Gothic" pitchFamily="34" charset="0"/>
              </a:defRPr>
            </a:lvl9pPr>
          </a:lstStyle>
          <a:p>
            <a:r>
              <a:rPr lang="en-GB" altLang="en-US" sz="3000" b="1" dirty="0">
                <a:solidFill>
                  <a:schemeClr val="accent4">
                    <a:lumMod val="75000"/>
                  </a:schemeClr>
                </a:solidFill>
                <a:latin typeface="Verdana" pitchFamily="34" charset="0"/>
              </a:rPr>
              <a:t>Assessment</a:t>
            </a:r>
          </a:p>
        </p:txBody>
      </p:sp>
      <p:sp>
        <p:nvSpPr>
          <p:cNvPr id="51207" name="Text Box 4"/>
          <p:cNvSpPr txBox="1">
            <a:spLocks noChangeArrowheads="1"/>
          </p:cNvSpPr>
          <p:nvPr/>
        </p:nvSpPr>
        <p:spPr bwMode="auto">
          <a:xfrm>
            <a:off x="212022" y="2703587"/>
            <a:ext cx="2303462" cy="461665"/>
          </a:xfrm>
          <a:prstGeom prst="rect">
            <a:avLst/>
          </a:prstGeom>
          <a:solidFill>
            <a:schemeClr val="hlink"/>
          </a:solidFill>
          <a:ln>
            <a:noFill/>
          </a:ln>
          <a:effectLst/>
          <a:extLst>
            <a:ext uri="{91240B29-F687-4F45-9708-019B960494DF}">
              <a14:hiddenLine xmlns:a14="http://schemas.microsoft.com/office/drawing/2010/main" w="12700">
                <a:solidFill>
                  <a:schemeClr val="bg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a:spAutoFit/>
          </a:bodyPr>
          <a:lstStyle>
            <a:lvl1pPr algn="l">
              <a:spcBef>
                <a:spcPct val="0"/>
              </a:spcBef>
              <a:spcAft>
                <a:spcPct val="20000"/>
              </a:spcAft>
              <a:buClr>
                <a:schemeClr val="hlink"/>
              </a:buClr>
              <a:buSzPct val="75000"/>
              <a:buFont typeface="Wingdings" pitchFamily="2" charset="2"/>
              <a:buChar char="n"/>
              <a:defRPr sz="2800">
                <a:solidFill>
                  <a:schemeClr val="bg1"/>
                </a:solidFill>
                <a:latin typeface="News Gothic" pitchFamily="34" charset="0"/>
              </a:defRPr>
            </a:lvl1pPr>
            <a:lvl2pPr marL="742950" indent="-285750" algn="l">
              <a:spcBef>
                <a:spcPct val="0"/>
              </a:spcBef>
              <a:spcAft>
                <a:spcPct val="20000"/>
              </a:spcAft>
              <a:buClr>
                <a:srgbClr val="80BA64"/>
              </a:buClr>
              <a:buSzPct val="75000"/>
              <a:buFont typeface="Wingdings" pitchFamily="2" charset="2"/>
              <a:buChar char="l"/>
              <a:defRPr sz="2400">
                <a:solidFill>
                  <a:schemeClr val="bg1"/>
                </a:solidFill>
                <a:latin typeface="News Gothic" pitchFamily="34" charset="0"/>
              </a:defRPr>
            </a:lvl2pPr>
            <a:lvl3pPr marL="1143000" indent="-228600" algn="l">
              <a:spcBef>
                <a:spcPct val="0"/>
              </a:spcBef>
              <a:spcAft>
                <a:spcPct val="20000"/>
              </a:spcAft>
              <a:buChar char="•"/>
              <a:defRPr>
                <a:solidFill>
                  <a:schemeClr val="bg1"/>
                </a:solidFill>
                <a:latin typeface="News Gothic" pitchFamily="34" charset="0"/>
              </a:defRPr>
            </a:lvl3pPr>
            <a:lvl4pPr marL="1600200" indent="-228600" algn="l">
              <a:spcBef>
                <a:spcPct val="0"/>
              </a:spcBef>
              <a:spcAft>
                <a:spcPct val="20000"/>
              </a:spcAft>
              <a:buChar char="–"/>
              <a:defRPr>
                <a:solidFill>
                  <a:schemeClr val="bg1"/>
                </a:solidFill>
                <a:latin typeface="News Gothic" pitchFamily="34" charset="0"/>
              </a:defRPr>
            </a:lvl4pPr>
            <a:lvl5pPr marL="2057400" indent="-228600" algn="l">
              <a:spcBef>
                <a:spcPct val="20000"/>
              </a:spcBef>
              <a:buChar char="»"/>
              <a:defRPr sz="2000" b="1">
                <a:solidFill>
                  <a:schemeClr val="tx1"/>
                </a:solidFill>
                <a:latin typeface="News Gothic" pitchFamily="34" charset="0"/>
              </a:defRPr>
            </a:lvl5pPr>
            <a:lvl6pPr marL="2514600" indent="-228600" eaLnBrk="0" fontAlgn="base" hangingPunct="0">
              <a:spcBef>
                <a:spcPct val="20000"/>
              </a:spcBef>
              <a:spcAft>
                <a:spcPct val="0"/>
              </a:spcAft>
              <a:buChar char="»"/>
              <a:defRPr sz="2000" b="1">
                <a:solidFill>
                  <a:schemeClr val="tx1"/>
                </a:solidFill>
                <a:latin typeface="News Gothic" pitchFamily="34" charset="0"/>
              </a:defRPr>
            </a:lvl6pPr>
            <a:lvl7pPr marL="2971800" indent="-228600" eaLnBrk="0" fontAlgn="base" hangingPunct="0">
              <a:spcBef>
                <a:spcPct val="20000"/>
              </a:spcBef>
              <a:spcAft>
                <a:spcPct val="0"/>
              </a:spcAft>
              <a:buChar char="»"/>
              <a:defRPr sz="2000" b="1">
                <a:solidFill>
                  <a:schemeClr val="tx1"/>
                </a:solidFill>
                <a:latin typeface="News Gothic" pitchFamily="34" charset="0"/>
              </a:defRPr>
            </a:lvl7pPr>
            <a:lvl8pPr marL="3429000" indent="-228600" eaLnBrk="0" fontAlgn="base" hangingPunct="0">
              <a:spcBef>
                <a:spcPct val="20000"/>
              </a:spcBef>
              <a:spcAft>
                <a:spcPct val="0"/>
              </a:spcAft>
              <a:buChar char="»"/>
              <a:defRPr sz="2000" b="1">
                <a:solidFill>
                  <a:schemeClr val="tx1"/>
                </a:solidFill>
                <a:latin typeface="News Gothic" pitchFamily="34" charset="0"/>
              </a:defRPr>
            </a:lvl8pPr>
            <a:lvl9pPr marL="3886200" indent="-228600" eaLnBrk="0" fontAlgn="base" hangingPunct="0">
              <a:spcBef>
                <a:spcPct val="20000"/>
              </a:spcBef>
              <a:spcAft>
                <a:spcPct val="0"/>
              </a:spcAft>
              <a:buChar char="»"/>
              <a:defRPr sz="2000" b="1">
                <a:solidFill>
                  <a:schemeClr val="tx1"/>
                </a:solidFill>
                <a:latin typeface="News Gothic" pitchFamily="34" charset="0"/>
              </a:defRPr>
            </a:lvl9pPr>
          </a:lstStyle>
          <a:p>
            <a:pPr algn="ctr">
              <a:spcBef>
                <a:spcPct val="50000"/>
              </a:spcBef>
              <a:spcAft>
                <a:spcPct val="0"/>
              </a:spcAft>
              <a:buClrTx/>
              <a:buSzTx/>
              <a:buFontTx/>
              <a:buNone/>
            </a:pPr>
            <a:r>
              <a:rPr lang="en-GB" altLang="en-US" sz="2400" dirty="0"/>
              <a:t>SIMULATION</a:t>
            </a:r>
          </a:p>
        </p:txBody>
      </p:sp>
      <p:sp>
        <p:nvSpPr>
          <p:cNvPr id="51208" name="Text Box 5"/>
          <p:cNvSpPr txBox="1">
            <a:spLocks noChangeArrowheads="1"/>
          </p:cNvSpPr>
          <p:nvPr/>
        </p:nvSpPr>
        <p:spPr bwMode="auto">
          <a:xfrm>
            <a:off x="6547734" y="2521024"/>
            <a:ext cx="2305050" cy="830263"/>
          </a:xfrm>
          <a:prstGeom prst="rect">
            <a:avLst/>
          </a:prstGeom>
          <a:solidFill>
            <a:schemeClr val="accent1"/>
          </a:solidFill>
          <a:ln>
            <a:noFill/>
          </a:ln>
          <a:effectLst/>
          <a:extLst>
            <a:ext uri="{91240B29-F687-4F45-9708-019B960494DF}">
              <a14:hiddenLine xmlns:a14="http://schemas.microsoft.com/office/drawing/2010/main" w="12700">
                <a:solidFill>
                  <a:schemeClr val="bg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a:spAutoFit/>
          </a:bodyPr>
          <a:lstStyle>
            <a:lvl1pPr algn="l">
              <a:spcBef>
                <a:spcPct val="0"/>
              </a:spcBef>
              <a:spcAft>
                <a:spcPct val="20000"/>
              </a:spcAft>
              <a:buClr>
                <a:schemeClr val="hlink"/>
              </a:buClr>
              <a:buSzPct val="75000"/>
              <a:buFont typeface="Wingdings" pitchFamily="2" charset="2"/>
              <a:buChar char="n"/>
              <a:defRPr sz="2800">
                <a:solidFill>
                  <a:schemeClr val="bg1"/>
                </a:solidFill>
                <a:latin typeface="News Gothic" pitchFamily="34" charset="0"/>
              </a:defRPr>
            </a:lvl1pPr>
            <a:lvl2pPr marL="742950" indent="-285750" algn="l">
              <a:spcBef>
                <a:spcPct val="0"/>
              </a:spcBef>
              <a:spcAft>
                <a:spcPct val="20000"/>
              </a:spcAft>
              <a:buClr>
                <a:srgbClr val="80BA64"/>
              </a:buClr>
              <a:buSzPct val="75000"/>
              <a:buFont typeface="Wingdings" pitchFamily="2" charset="2"/>
              <a:buChar char="l"/>
              <a:defRPr sz="2400">
                <a:solidFill>
                  <a:schemeClr val="bg1"/>
                </a:solidFill>
                <a:latin typeface="News Gothic" pitchFamily="34" charset="0"/>
              </a:defRPr>
            </a:lvl2pPr>
            <a:lvl3pPr marL="1143000" indent="-228600" algn="l">
              <a:spcBef>
                <a:spcPct val="0"/>
              </a:spcBef>
              <a:spcAft>
                <a:spcPct val="20000"/>
              </a:spcAft>
              <a:buChar char="•"/>
              <a:defRPr>
                <a:solidFill>
                  <a:schemeClr val="bg1"/>
                </a:solidFill>
                <a:latin typeface="News Gothic" pitchFamily="34" charset="0"/>
              </a:defRPr>
            </a:lvl3pPr>
            <a:lvl4pPr marL="1600200" indent="-228600" algn="l">
              <a:spcBef>
                <a:spcPct val="0"/>
              </a:spcBef>
              <a:spcAft>
                <a:spcPct val="20000"/>
              </a:spcAft>
              <a:buChar char="–"/>
              <a:defRPr>
                <a:solidFill>
                  <a:schemeClr val="bg1"/>
                </a:solidFill>
                <a:latin typeface="News Gothic" pitchFamily="34" charset="0"/>
              </a:defRPr>
            </a:lvl4pPr>
            <a:lvl5pPr marL="2057400" indent="-228600" algn="l">
              <a:spcBef>
                <a:spcPct val="20000"/>
              </a:spcBef>
              <a:buChar char="»"/>
              <a:defRPr sz="2000" b="1">
                <a:solidFill>
                  <a:schemeClr val="tx1"/>
                </a:solidFill>
                <a:latin typeface="News Gothic" pitchFamily="34" charset="0"/>
              </a:defRPr>
            </a:lvl5pPr>
            <a:lvl6pPr marL="2514600" indent="-228600" eaLnBrk="0" fontAlgn="base" hangingPunct="0">
              <a:spcBef>
                <a:spcPct val="20000"/>
              </a:spcBef>
              <a:spcAft>
                <a:spcPct val="0"/>
              </a:spcAft>
              <a:buChar char="»"/>
              <a:defRPr sz="2000" b="1">
                <a:solidFill>
                  <a:schemeClr val="tx1"/>
                </a:solidFill>
                <a:latin typeface="News Gothic" pitchFamily="34" charset="0"/>
              </a:defRPr>
            </a:lvl6pPr>
            <a:lvl7pPr marL="2971800" indent="-228600" eaLnBrk="0" fontAlgn="base" hangingPunct="0">
              <a:spcBef>
                <a:spcPct val="20000"/>
              </a:spcBef>
              <a:spcAft>
                <a:spcPct val="0"/>
              </a:spcAft>
              <a:buChar char="»"/>
              <a:defRPr sz="2000" b="1">
                <a:solidFill>
                  <a:schemeClr val="tx1"/>
                </a:solidFill>
                <a:latin typeface="News Gothic" pitchFamily="34" charset="0"/>
              </a:defRPr>
            </a:lvl7pPr>
            <a:lvl8pPr marL="3429000" indent="-228600" eaLnBrk="0" fontAlgn="base" hangingPunct="0">
              <a:spcBef>
                <a:spcPct val="20000"/>
              </a:spcBef>
              <a:spcAft>
                <a:spcPct val="0"/>
              </a:spcAft>
              <a:buChar char="»"/>
              <a:defRPr sz="2000" b="1">
                <a:solidFill>
                  <a:schemeClr val="tx1"/>
                </a:solidFill>
                <a:latin typeface="News Gothic" pitchFamily="34" charset="0"/>
              </a:defRPr>
            </a:lvl8pPr>
            <a:lvl9pPr marL="3886200" indent="-228600" eaLnBrk="0" fontAlgn="base" hangingPunct="0">
              <a:spcBef>
                <a:spcPct val="20000"/>
              </a:spcBef>
              <a:spcAft>
                <a:spcPct val="0"/>
              </a:spcAft>
              <a:buChar char="»"/>
              <a:defRPr sz="2000" b="1">
                <a:solidFill>
                  <a:schemeClr val="tx1"/>
                </a:solidFill>
                <a:latin typeface="News Gothic" pitchFamily="34" charset="0"/>
              </a:defRPr>
            </a:lvl9pPr>
          </a:lstStyle>
          <a:p>
            <a:pPr algn="ctr">
              <a:spcBef>
                <a:spcPct val="50000"/>
              </a:spcBef>
              <a:spcAft>
                <a:spcPct val="0"/>
              </a:spcAft>
              <a:buClrTx/>
              <a:buSzTx/>
              <a:buFontTx/>
              <a:buNone/>
            </a:pPr>
            <a:r>
              <a:rPr lang="en-GB" altLang="en-US" sz="2400" dirty="0"/>
              <a:t>RESEARCH </a:t>
            </a:r>
            <a:br>
              <a:rPr lang="en-GB" altLang="en-US" sz="2400" dirty="0"/>
            </a:br>
            <a:r>
              <a:rPr lang="en-GB" altLang="en-US" sz="2400" dirty="0"/>
              <a:t>ESSAY</a:t>
            </a:r>
          </a:p>
        </p:txBody>
      </p:sp>
      <p:sp>
        <p:nvSpPr>
          <p:cNvPr id="51209" name="Text Box 6"/>
          <p:cNvSpPr txBox="1">
            <a:spLocks noChangeArrowheads="1"/>
          </p:cNvSpPr>
          <p:nvPr/>
        </p:nvSpPr>
        <p:spPr bwMode="auto">
          <a:xfrm>
            <a:off x="2663122" y="2333699"/>
            <a:ext cx="587375" cy="1006475"/>
          </a:xfrm>
          <a:prstGeom prst="rect">
            <a:avLst/>
          </a:prstGeom>
          <a:noFill/>
          <a:ln>
            <a:noFill/>
          </a:ln>
          <a:effectLst/>
          <a:extLst>
            <a:ext uri="{909E8E84-426E-40DD-AFC4-6F175D3DCCD1}">
              <a14:hiddenFill xmlns:a14="http://schemas.microsoft.com/office/drawing/2010/main">
                <a:solidFill>
                  <a:srgbClr val="80BA64"/>
                </a:solidFill>
              </a14:hiddenFill>
            </a:ext>
            <a:ext uri="{91240B29-F687-4F45-9708-019B960494DF}">
              <a14:hiddenLine xmlns:a14="http://schemas.microsoft.com/office/drawing/2010/main" w="12700">
                <a:solidFill>
                  <a:schemeClr val="bg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a:spAutoFit/>
          </a:bodyPr>
          <a:lstStyle>
            <a:lvl1pPr algn="l">
              <a:spcBef>
                <a:spcPct val="0"/>
              </a:spcBef>
              <a:spcAft>
                <a:spcPct val="20000"/>
              </a:spcAft>
              <a:buClr>
                <a:schemeClr val="hlink"/>
              </a:buClr>
              <a:buSzPct val="75000"/>
              <a:buFont typeface="Wingdings" pitchFamily="2" charset="2"/>
              <a:buChar char="n"/>
              <a:defRPr sz="2800">
                <a:solidFill>
                  <a:schemeClr val="bg1"/>
                </a:solidFill>
                <a:latin typeface="News Gothic" pitchFamily="34" charset="0"/>
              </a:defRPr>
            </a:lvl1pPr>
            <a:lvl2pPr marL="742950" indent="-285750" algn="l">
              <a:spcBef>
                <a:spcPct val="0"/>
              </a:spcBef>
              <a:spcAft>
                <a:spcPct val="20000"/>
              </a:spcAft>
              <a:buClr>
                <a:srgbClr val="80BA64"/>
              </a:buClr>
              <a:buSzPct val="75000"/>
              <a:buFont typeface="Wingdings" pitchFamily="2" charset="2"/>
              <a:buChar char="l"/>
              <a:defRPr sz="2400">
                <a:solidFill>
                  <a:schemeClr val="bg1"/>
                </a:solidFill>
                <a:latin typeface="News Gothic" pitchFamily="34" charset="0"/>
              </a:defRPr>
            </a:lvl2pPr>
            <a:lvl3pPr marL="1143000" indent="-228600" algn="l">
              <a:spcBef>
                <a:spcPct val="0"/>
              </a:spcBef>
              <a:spcAft>
                <a:spcPct val="20000"/>
              </a:spcAft>
              <a:buChar char="•"/>
              <a:defRPr>
                <a:solidFill>
                  <a:schemeClr val="bg1"/>
                </a:solidFill>
                <a:latin typeface="News Gothic" pitchFamily="34" charset="0"/>
              </a:defRPr>
            </a:lvl3pPr>
            <a:lvl4pPr marL="1600200" indent="-228600" algn="l">
              <a:spcBef>
                <a:spcPct val="0"/>
              </a:spcBef>
              <a:spcAft>
                <a:spcPct val="20000"/>
              </a:spcAft>
              <a:buChar char="–"/>
              <a:defRPr>
                <a:solidFill>
                  <a:schemeClr val="bg1"/>
                </a:solidFill>
                <a:latin typeface="News Gothic" pitchFamily="34" charset="0"/>
              </a:defRPr>
            </a:lvl4pPr>
            <a:lvl5pPr marL="2057400" indent="-228600" algn="l">
              <a:spcBef>
                <a:spcPct val="20000"/>
              </a:spcBef>
              <a:buChar char="»"/>
              <a:defRPr sz="2000" b="1">
                <a:solidFill>
                  <a:schemeClr val="tx1"/>
                </a:solidFill>
                <a:latin typeface="News Gothic" pitchFamily="34" charset="0"/>
              </a:defRPr>
            </a:lvl5pPr>
            <a:lvl6pPr marL="2514600" indent="-228600" eaLnBrk="0" fontAlgn="base" hangingPunct="0">
              <a:spcBef>
                <a:spcPct val="20000"/>
              </a:spcBef>
              <a:spcAft>
                <a:spcPct val="0"/>
              </a:spcAft>
              <a:buChar char="»"/>
              <a:defRPr sz="2000" b="1">
                <a:solidFill>
                  <a:schemeClr val="tx1"/>
                </a:solidFill>
                <a:latin typeface="News Gothic" pitchFamily="34" charset="0"/>
              </a:defRPr>
            </a:lvl6pPr>
            <a:lvl7pPr marL="2971800" indent="-228600" eaLnBrk="0" fontAlgn="base" hangingPunct="0">
              <a:spcBef>
                <a:spcPct val="20000"/>
              </a:spcBef>
              <a:spcAft>
                <a:spcPct val="0"/>
              </a:spcAft>
              <a:buChar char="»"/>
              <a:defRPr sz="2000" b="1">
                <a:solidFill>
                  <a:schemeClr val="tx1"/>
                </a:solidFill>
                <a:latin typeface="News Gothic" pitchFamily="34" charset="0"/>
              </a:defRPr>
            </a:lvl7pPr>
            <a:lvl8pPr marL="3429000" indent="-228600" eaLnBrk="0" fontAlgn="base" hangingPunct="0">
              <a:spcBef>
                <a:spcPct val="20000"/>
              </a:spcBef>
              <a:spcAft>
                <a:spcPct val="0"/>
              </a:spcAft>
              <a:buChar char="»"/>
              <a:defRPr sz="2000" b="1">
                <a:solidFill>
                  <a:schemeClr val="tx1"/>
                </a:solidFill>
                <a:latin typeface="News Gothic" pitchFamily="34" charset="0"/>
              </a:defRPr>
            </a:lvl8pPr>
            <a:lvl9pPr marL="3886200" indent="-228600" eaLnBrk="0" fontAlgn="base" hangingPunct="0">
              <a:spcBef>
                <a:spcPct val="20000"/>
              </a:spcBef>
              <a:spcAft>
                <a:spcPct val="0"/>
              </a:spcAft>
              <a:buChar char="»"/>
              <a:defRPr sz="2000" b="1">
                <a:solidFill>
                  <a:schemeClr val="tx1"/>
                </a:solidFill>
                <a:latin typeface="News Gothic" pitchFamily="34" charset="0"/>
              </a:defRPr>
            </a:lvl9pPr>
          </a:lstStyle>
          <a:p>
            <a:pPr algn="ctr">
              <a:spcBef>
                <a:spcPct val="50000"/>
              </a:spcBef>
              <a:spcAft>
                <a:spcPct val="0"/>
              </a:spcAft>
              <a:buClrTx/>
              <a:buSzTx/>
              <a:buFontTx/>
              <a:buNone/>
            </a:pPr>
            <a:r>
              <a:rPr lang="en-GB" altLang="en-US" sz="6000" dirty="0">
                <a:solidFill>
                  <a:schemeClr val="tx1"/>
                </a:solidFill>
              </a:rPr>
              <a:t>+</a:t>
            </a:r>
          </a:p>
        </p:txBody>
      </p:sp>
      <p:sp>
        <p:nvSpPr>
          <p:cNvPr id="7" name="Text Box 5"/>
          <p:cNvSpPr txBox="1">
            <a:spLocks noChangeArrowheads="1"/>
          </p:cNvSpPr>
          <p:nvPr/>
        </p:nvSpPr>
        <p:spPr bwMode="auto">
          <a:xfrm>
            <a:off x="3407659" y="2521024"/>
            <a:ext cx="2303463" cy="830263"/>
          </a:xfrm>
          <a:prstGeom prst="rect">
            <a:avLst/>
          </a:prstGeom>
          <a:solidFill>
            <a:schemeClr val="accent2">
              <a:lumMod val="75000"/>
            </a:schemeClr>
          </a:solidFill>
          <a:ln>
            <a:noFill/>
          </a:ln>
          <a:effectLst/>
        </p:spPr>
        <p:txBody>
          <a:bodyPr>
            <a:spAutoFit/>
          </a:bodyPr>
          <a:lstStyle>
            <a:lvl1pPr algn="l">
              <a:spcBef>
                <a:spcPct val="0"/>
              </a:spcBef>
              <a:spcAft>
                <a:spcPct val="20000"/>
              </a:spcAft>
              <a:buClr>
                <a:schemeClr val="hlink"/>
              </a:buClr>
              <a:buSzPct val="75000"/>
              <a:buFont typeface="Wingdings" pitchFamily="2" charset="2"/>
              <a:buChar char="n"/>
              <a:defRPr sz="2800">
                <a:solidFill>
                  <a:schemeClr val="bg1"/>
                </a:solidFill>
                <a:latin typeface="News Gothic" pitchFamily="34" charset="0"/>
              </a:defRPr>
            </a:lvl1pPr>
            <a:lvl2pPr marL="742950" indent="-285750" algn="l">
              <a:spcBef>
                <a:spcPct val="0"/>
              </a:spcBef>
              <a:spcAft>
                <a:spcPct val="20000"/>
              </a:spcAft>
              <a:buClr>
                <a:srgbClr val="80BA64"/>
              </a:buClr>
              <a:buSzPct val="75000"/>
              <a:buFont typeface="Wingdings" pitchFamily="2" charset="2"/>
              <a:buChar char="l"/>
              <a:defRPr sz="2400">
                <a:solidFill>
                  <a:schemeClr val="bg1"/>
                </a:solidFill>
                <a:latin typeface="News Gothic" pitchFamily="34" charset="0"/>
              </a:defRPr>
            </a:lvl2pPr>
            <a:lvl3pPr marL="1143000" indent="-228600" algn="l">
              <a:spcBef>
                <a:spcPct val="0"/>
              </a:spcBef>
              <a:spcAft>
                <a:spcPct val="20000"/>
              </a:spcAft>
              <a:buChar char="•"/>
              <a:defRPr>
                <a:solidFill>
                  <a:schemeClr val="bg1"/>
                </a:solidFill>
                <a:latin typeface="News Gothic" pitchFamily="34" charset="0"/>
              </a:defRPr>
            </a:lvl3pPr>
            <a:lvl4pPr marL="1600200" indent="-228600" algn="l">
              <a:spcBef>
                <a:spcPct val="0"/>
              </a:spcBef>
              <a:spcAft>
                <a:spcPct val="20000"/>
              </a:spcAft>
              <a:buChar char="–"/>
              <a:defRPr>
                <a:solidFill>
                  <a:schemeClr val="bg1"/>
                </a:solidFill>
                <a:latin typeface="News Gothic" pitchFamily="34" charset="0"/>
              </a:defRPr>
            </a:lvl4pPr>
            <a:lvl5pPr marL="2057400" indent="-228600" algn="l">
              <a:spcBef>
                <a:spcPct val="20000"/>
              </a:spcBef>
              <a:buChar char="»"/>
              <a:defRPr sz="2000" b="1">
                <a:solidFill>
                  <a:schemeClr val="tx1"/>
                </a:solidFill>
                <a:latin typeface="News Gothic" pitchFamily="34" charset="0"/>
              </a:defRPr>
            </a:lvl5pPr>
            <a:lvl6pPr marL="2514600" indent="-228600" eaLnBrk="0" fontAlgn="base" hangingPunct="0">
              <a:spcBef>
                <a:spcPct val="20000"/>
              </a:spcBef>
              <a:spcAft>
                <a:spcPct val="0"/>
              </a:spcAft>
              <a:buChar char="»"/>
              <a:defRPr sz="2000" b="1">
                <a:solidFill>
                  <a:schemeClr val="tx1"/>
                </a:solidFill>
                <a:latin typeface="News Gothic" pitchFamily="34" charset="0"/>
              </a:defRPr>
            </a:lvl6pPr>
            <a:lvl7pPr marL="2971800" indent="-228600" eaLnBrk="0" fontAlgn="base" hangingPunct="0">
              <a:spcBef>
                <a:spcPct val="20000"/>
              </a:spcBef>
              <a:spcAft>
                <a:spcPct val="0"/>
              </a:spcAft>
              <a:buChar char="»"/>
              <a:defRPr sz="2000" b="1">
                <a:solidFill>
                  <a:schemeClr val="tx1"/>
                </a:solidFill>
                <a:latin typeface="News Gothic" pitchFamily="34" charset="0"/>
              </a:defRPr>
            </a:lvl7pPr>
            <a:lvl8pPr marL="3429000" indent="-228600" eaLnBrk="0" fontAlgn="base" hangingPunct="0">
              <a:spcBef>
                <a:spcPct val="20000"/>
              </a:spcBef>
              <a:spcAft>
                <a:spcPct val="0"/>
              </a:spcAft>
              <a:buChar char="»"/>
              <a:defRPr sz="2000" b="1">
                <a:solidFill>
                  <a:schemeClr val="tx1"/>
                </a:solidFill>
                <a:latin typeface="News Gothic" pitchFamily="34" charset="0"/>
              </a:defRPr>
            </a:lvl8pPr>
            <a:lvl9pPr marL="3886200" indent="-228600" eaLnBrk="0" fontAlgn="base" hangingPunct="0">
              <a:spcBef>
                <a:spcPct val="20000"/>
              </a:spcBef>
              <a:spcAft>
                <a:spcPct val="0"/>
              </a:spcAft>
              <a:buChar char="»"/>
              <a:defRPr sz="2000" b="1">
                <a:solidFill>
                  <a:schemeClr val="tx1"/>
                </a:solidFill>
                <a:latin typeface="News Gothic" pitchFamily="34" charset="0"/>
              </a:defRPr>
            </a:lvl9pPr>
          </a:lstStyle>
          <a:p>
            <a:pPr algn="ctr">
              <a:spcBef>
                <a:spcPct val="50000"/>
              </a:spcBef>
              <a:spcAft>
                <a:spcPct val="0"/>
              </a:spcAft>
              <a:buClrTx/>
              <a:buSzTx/>
              <a:buFontTx/>
              <a:buNone/>
            </a:pPr>
            <a:r>
              <a:rPr lang="en-GB" altLang="nl-NL" sz="2400" dirty="0"/>
              <a:t>TUTORIAL ASSIGNMENTS</a:t>
            </a:r>
          </a:p>
        </p:txBody>
      </p:sp>
      <p:sp>
        <p:nvSpPr>
          <p:cNvPr id="51211" name="Text Box 6"/>
          <p:cNvSpPr txBox="1">
            <a:spLocks noChangeArrowheads="1"/>
          </p:cNvSpPr>
          <p:nvPr/>
        </p:nvSpPr>
        <p:spPr bwMode="auto">
          <a:xfrm>
            <a:off x="5835740" y="2344812"/>
            <a:ext cx="587375" cy="1006475"/>
          </a:xfrm>
          <a:prstGeom prst="rect">
            <a:avLst/>
          </a:prstGeom>
          <a:noFill/>
          <a:ln>
            <a:noFill/>
          </a:ln>
          <a:effectLst/>
          <a:extLst>
            <a:ext uri="{909E8E84-426E-40DD-AFC4-6F175D3DCCD1}">
              <a14:hiddenFill xmlns:a14="http://schemas.microsoft.com/office/drawing/2010/main">
                <a:solidFill>
                  <a:srgbClr val="80BA64"/>
                </a:solidFill>
              </a14:hiddenFill>
            </a:ext>
            <a:ext uri="{91240B29-F687-4F45-9708-019B960494DF}">
              <a14:hiddenLine xmlns:a14="http://schemas.microsoft.com/office/drawing/2010/main" w="12700">
                <a:solidFill>
                  <a:schemeClr val="bg1"/>
                </a:solidFill>
                <a:miter lim="800000"/>
                <a:headEnd/>
                <a:tailEnd/>
              </a14:hiddenLine>
            </a:ext>
            <a:ext uri="{AF507438-7753-43E0-B8FC-AC1667EBCBE1}">
              <a14:hiddenEffects xmlns:a14="http://schemas.microsoft.com/office/drawing/2010/main">
                <a:effectLst>
                  <a:outerShdw dist="107763" dir="2700000" algn="ctr" rotWithShape="0">
                    <a:schemeClr val="bg2"/>
                  </a:outerShdw>
                </a:effectLst>
              </a14:hiddenEffects>
            </a:ext>
          </a:extLst>
        </p:spPr>
        <p:txBody>
          <a:bodyPr>
            <a:spAutoFit/>
          </a:bodyPr>
          <a:lstStyle>
            <a:lvl1pPr algn="l">
              <a:spcBef>
                <a:spcPct val="0"/>
              </a:spcBef>
              <a:spcAft>
                <a:spcPct val="20000"/>
              </a:spcAft>
              <a:buClr>
                <a:schemeClr val="hlink"/>
              </a:buClr>
              <a:buSzPct val="75000"/>
              <a:buFont typeface="Wingdings" pitchFamily="2" charset="2"/>
              <a:buChar char="n"/>
              <a:defRPr sz="2800">
                <a:solidFill>
                  <a:schemeClr val="bg1"/>
                </a:solidFill>
                <a:latin typeface="News Gothic" pitchFamily="34" charset="0"/>
              </a:defRPr>
            </a:lvl1pPr>
            <a:lvl2pPr marL="742950" indent="-285750" algn="l">
              <a:spcBef>
                <a:spcPct val="0"/>
              </a:spcBef>
              <a:spcAft>
                <a:spcPct val="20000"/>
              </a:spcAft>
              <a:buClr>
                <a:srgbClr val="80BA64"/>
              </a:buClr>
              <a:buSzPct val="75000"/>
              <a:buFont typeface="Wingdings" pitchFamily="2" charset="2"/>
              <a:buChar char="l"/>
              <a:defRPr sz="2400">
                <a:solidFill>
                  <a:schemeClr val="bg1"/>
                </a:solidFill>
                <a:latin typeface="News Gothic" pitchFamily="34" charset="0"/>
              </a:defRPr>
            </a:lvl2pPr>
            <a:lvl3pPr marL="1143000" indent="-228600" algn="l">
              <a:spcBef>
                <a:spcPct val="0"/>
              </a:spcBef>
              <a:spcAft>
                <a:spcPct val="20000"/>
              </a:spcAft>
              <a:buChar char="•"/>
              <a:defRPr>
                <a:solidFill>
                  <a:schemeClr val="bg1"/>
                </a:solidFill>
                <a:latin typeface="News Gothic" pitchFamily="34" charset="0"/>
              </a:defRPr>
            </a:lvl3pPr>
            <a:lvl4pPr marL="1600200" indent="-228600" algn="l">
              <a:spcBef>
                <a:spcPct val="0"/>
              </a:spcBef>
              <a:spcAft>
                <a:spcPct val="20000"/>
              </a:spcAft>
              <a:buChar char="–"/>
              <a:defRPr>
                <a:solidFill>
                  <a:schemeClr val="bg1"/>
                </a:solidFill>
                <a:latin typeface="News Gothic" pitchFamily="34" charset="0"/>
              </a:defRPr>
            </a:lvl4pPr>
            <a:lvl5pPr marL="2057400" indent="-228600" algn="l">
              <a:spcBef>
                <a:spcPct val="20000"/>
              </a:spcBef>
              <a:buChar char="»"/>
              <a:defRPr sz="2000" b="1">
                <a:solidFill>
                  <a:schemeClr val="tx1"/>
                </a:solidFill>
                <a:latin typeface="News Gothic" pitchFamily="34" charset="0"/>
              </a:defRPr>
            </a:lvl5pPr>
            <a:lvl6pPr marL="2514600" indent="-228600" eaLnBrk="0" fontAlgn="base" hangingPunct="0">
              <a:spcBef>
                <a:spcPct val="20000"/>
              </a:spcBef>
              <a:spcAft>
                <a:spcPct val="0"/>
              </a:spcAft>
              <a:buChar char="»"/>
              <a:defRPr sz="2000" b="1">
                <a:solidFill>
                  <a:schemeClr val="tx1"/>
                </a:solidFill>
                <a:latin typeface="News Gothic" pitchFamily="34" charset="0"/>
              </a:defRPr>
            </a:lvl6pPr>
            <a:lvl7pPr marL="2971800" indent="-228600" eaLnBrk="0" fontAlgn="base" hangingPunct="0">
              <a:spcBef>
                <a:spcPct val="20000"/>
              </a:spcBef>
              <a:spcAft>
                <a:spcPct val="0"/>
              </a:spcAft>
              <a:buChar char="»"/>
              <a:defRPr sz="2000" b="1">
                <a:solidFill>
                  <a:schemeClr val="tx1"/>
                </a:solidFill>
                <a:latin typeface="News Gothic" pitchFamily="34" charset="0"/>
              </a:defRPr>
            </a:lvl7pPr>
            <a:lvl8pPr marL="3429000" indent="-228600" eaLnBrk="0" fontAlgn="base" hangingPunct="0">
              <a:spcBef>
                <a:spcPct val="20000"/>
              </a:spcBef>
              <a:spcAft>
                <a:spcPct val="0"/>
              </a:spcAft>
              <a:buChar char="»"/>
              <a:defRPr sz="2000" b="1">
                <a:solidFill>
                  <a:schemeClr val="tx1"/>
                </a:solidFill>
                <a:latin typeface="News Gothic" pitchFamily="34" charset="0"/>
              </a:defRPr>
            </a:lvl8pPr>
            <a:lvl9pPr marL="3886200" indent="-228600" eaLnBrk="0" fontAlgn="base" hangingPunct="0">
              <a:spcBef>
                <a:spcPct val="20000"/>
              </a:spcBef>
              <a:spcAft>
                <a:spcPct val="0"/>
              </a:spcAft>
              <a:buChar char="»"/>
              <a:defRPr sz="2000" b="1">
                <a:solidFill>
                  <a:schemeClr val="tx1"/>
                </a:solidFill>
                <a:latin typeface="News Gothic" pitchFamily="34" charset="0"/>
              </a:defRPr>
            </a:lvl9pPr>
          </a:lstStyle>
          <a:p>
            <a:pPr algn="ctr">
              <a:spcBef>
                <a:spcPct val="50000"/>
              </a:spcBef>
              <a:spcAft>
                <a:spcPct val="0"/>
              </a:spcAft>
              <a:buClrTx/>
              <a:buSzTx/>
              <a:buFontTx/>
              <a:buNone/>
            </a:pPr>
            <a:r>
              <a:rPr lang="en-GB" altLang="en-US" sz="6000" dirty="0">
                <a:solidFill>
                  <a:schemeClr val="tx1"/>
                </a:solidFill>
              </a:rPr>
              <a:t>+</a:t>
            </a:r>
          </a:p>
        </p:txBody>
      </p:sp>
      <p:sp>
        <p:nvSpPr>
          <p:cNvPr id="51213" name="Rectangle 3"/>
          <p:cNvSpPr txBox="1">
            <a:spLocks noChangeArrowheads="1"/>
          </p:cNvSpPr>
          <p:nvPr/>
        </p:nvSpPr>
        <p:spPr bwMode="auto">
          <a:xfrm>
            <a:off x="976403" y="3754512"/>
            <a:ext cx="774700" cy="782637"/>
          </a:xfrm>
          <a:prstGeom prst="rect">
            <a:avLst/>
          </a:prstGeom>
          <a:noFill/>
          <a:ln>
            <a:noFill/>
          </a:ln>
          <a:effectLst/>
          <a:extLst>
            <a:ext uri="{909E8E84-426E-40DD-AFC4-6F175D3DCCD1}">
              <a14:hiddenFill xmlns:a14="http://schemas.microsoft.com/office/drawing/2010/main">
                <a:solidFill>
                  <a:srgbClr val="004C78"/>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algn="l">
              <a:spcBef>
                <a:spcPct val="0"/>
              </a:spcBef>
              <a:spcAft>
                <a:spcPct val="20000"/>
              </a:spcAft>
              <a:buClr>
                <a:schemeClr val="hlink"/>
              </a:buClr>
              <a:buSzPct val="75000"/>
              <a:buFont typeface="Wingdings" pitchFamily="2" charset="2"/>
              <a:buChar char="n"/>
              <a:defRPr sz="2800">
                <a:solidFill>
                  <a:schemeClr val="bg1"/>
                </a:solidFill>
                <a:latin typeface="News Gothic" pitchFamily="34" charset="0"/>
              </a:defRPr>
            </a:lvl1pPr>
            <a:lvl2pPr marL="742950" indent="-285750" algn="l">
              <a:spcBef>
                <a:spcPct val="0"/>
              </a:spcBef>
              <a:spcAft>
                <a:spcPct val="20000"/>
              </a:spcAft>
              <a:buClr>
                <a:srgbClr val="80BA64"/>
              </a:buClr>
              <a:buSzPct val="75000"/>
              <a:buFont typeface="Wingdings" pitchFamily="2" charset="2"/>
              <a:buChar char="l"/>
              <a:defRPr sz="2400">
                <a:solidFill>
                  <a:schemeClr val="bg1"/>
                </a:solidFill>
                <a:latin typeface="News Gothic" pitchFamily="34" charset="0"/>
              </a:defRPr>
            </a:lvl2pPr>
            <a:lvl3pPr marL="1143000" indent="-228600" algn="l">
              <a:spcBef>
                <a:spcPct val="0"/>
              </a:spcBef>
              <a:spcAft>
                <a:spcPct val="20000"/>
              </a:spcAft>
              <a:buChar char="•"/>
              <a:defRPr>
                <a:solidFill>
                  <a:schemeClr val="bg1"/>
                </a:solidFill>
                <a:latin typeface="News Gothic" pitchFamily="34" charset="0"/>
              </a:defRPr>
            </a:lvl3pPr>
            <a:lvl4pPr marL="1600200" indent="-228600" algn="l">
              <a:spcBef>
                <a:spcPct val="0"/>
              </a:spcBef>
              <a:spcAft>
                <a:spcPct val="20000"/>
              </a:spcAft>
              <a:buChar char="–"/>
              <a:defRPr>
                <a:solidFill>
                  <a:schemeClr val="bg1"/>
                </a:solidFill>
                <a:latin typeface="News Gothic" pitchFamily="34" charset="0"/>
              </a:defRPr>
            </a:lvl4pPr>
            <a:lvl5pPr marL="2057400" indent="-228600" algn="l">
              <a:spcBef>
                <a:spcPct val="20000"/>
              </a:spcBef>
              <a:buChar char="»"/>
              <a:defRPr sz="2000" b="1">
                <a:solidFill>
                  <a:schemeClr val="tx1"/>
                </a:solidFill>
                <a:latin typeface="News Gothic" pitchFamily="34" charset="0"/>
              </a:defRPr>
            </a:lvl5pPr>
            <a:lvl6pPr marL="2514600" indent="-228600" eaLnBrk="0" fontAlgn="base" hangingPunct="0">
              <a:spcBef>
                <a:spcPct val="20000"/>
              </a:spcBef>
              <a:spcAft>
                <a:spcPct val="0"/>
              </a:spcAft>
              <a:buChar char="»"/>
              <a:defRPr sz="2000" b="1">
                <a:solidFill>
                  <a:schemeClr val="tx1"/>
                </a:solidFill>
                <a:latin typeface="News Gothic" pitchFamily="34" charset="0"/>
              </a:defRPr>
            </a:lvl6pPr>
            <a:lvl7pPr marL="2971800" indent="-228600" eaLnBrk="0" fontAlgn="base" hangingPunct="0">
              <a:spcBef>
                <a:spcPct val="20000"/>
              </a:spcBef>
              <a:spcAft>
                <a:spcPct val="0"/>
              </a:spcAft>
              <a:buChar char="»"/>
              <a:defRPr sz="2000" b="1">
                <a:solidFill>
                  <a:schemeClr val="tx1"/>
                </a:solidFill>
                <a:latin typeface="News Gothic" pitchFamily="34" charset="0"/>
              </a:defRPr>
            </a:lvl7pPr>
            <a:lvl8pPr marL="3429000" indent="-228600" eaLnBrk="0" fontAlgn="base" hangingPunct="0">
              <a:spcBef>
                <a:spcPct val="20000"/>
              </a:spcBef>
              <a:spcAft>
                <a:spcPct val="0"/>
              </a:spcAft>
              <a:buChar char="»"/>
              <a:defRPr sz="2000" b="1">
                <a:solidFill>
                  <a:schemeClr val="tx1"/>
                </a:solidFill>
                <a:latin typeface="News Gothic" pitchFamily="34" charset="0"/>
              </a:defRPr>
            </a:lvl8pPr>
            <a:lvl9pPr marL="3886200" indent="-228600" eaLnBrk="0" fontAlgn="base" hangingPunct="0">
              <a:spcBef>
                <a:spcPct val="20000"/>
              </a:spcBef>
              <a:spcAft>
                <a:spcPct val="0"/>
              </a:spcAft>
              <a:buChar char="»"/>
              <a:defRPr sz="2000" b="1">
                <a:solidFill>
                  <a:schemeClr val="tx1"/>
                </a:solidFill>
                <a:latin typeface="News Gothic" pitchFamily="34" charset="0"/>
              </a:defRPr>
            </a:lvl9pPr>
          </a:lstStyle>
          <a:p>
            <a:pPr>
              <a:buFont typeface="Wingdings" pitchFamily="2" charset="2"/>
              <a:buNone/>
            </a:pPr>
            <a:r>
              <a:rPr lang="en-GB" altLang="en-US" sz="3200" b="1" dirty="0">
                <a:solidFill>
                  <a:schemeClr val="tx1"/>
                </a:solidFill>
              </a:rPr>
              <a:t>30%</a:t>
            </a:r>
          </a:p>
        </p:txBody>
      </p:sp>
      <p:sp>
        <p:nvSpPr>
          <p:cNvPr id="51214" name="Rectangle 3"/>
          <p:cNvSpPr txBox="1">
            <a:spLocks noChangeArrowheads="1"/>
          </p:cNvSpPr>
          <p:nvPr/>
        </p:nvSpPr>
        <p:spPr bwMode="auto">
          <a:xfrm>
            <a:off x="4172834" y="3754512"/>
            <a:ext cx="774700" cy="782637"/>
          </a:xfrm>
          <a:prstGeom prst="rect">
            <a:avLst/>
          </a:prstGeom>
          <a:noFill/>
          <a:ln>
            <a:noFill/>
          </a:ln>
          <a:effectLst/>
          <a:extLst>
            <a:ext uri="{909E8E84-426E-40DD-AFC4-6F175D3DCCD1}">
              <a14:hiddenFill xmlns:a14="http://schemas.microsoft.com/office/drawing/2010/main">
                <a:solidFill>
                  <a:srgbClr val="004C78"/>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algn="l">
              <a:spcBef>
                <a:spcPct val="0"/>
              </a:spcBef>
              <a:spcAft>
                <a:spcPct val="20000"/>
              </a:spcAft>
              <a:buClr>
                <a:schemeClr val="hlink"/>
              </a:buClr>
              <a:buSzPct val="75000"/>
              <a:buFont typeface="Wingdings" pitchFamily="2" charset="2"/>
              <a:buChar char="n"/>
              <a:defRPr sz="2800">
                <a:solidFill>
                  <a:schemeClr val="bg1"/>
                </a:solidFill>
                <a:latin typeface="News Gothic" pitchFamily="34" charset="0"/>
              </a:defRPr>
            </a:lvl1pPr>
            <a:lvl2pPr marL="742950" indent="-285750" algn="l">
              <a:spcBef>
                <a:spcPct val="0"/>
              </a:spcBef>
              <a:spcAft>
                <a:spcPct val="20000"/>
              </a:spcAft>
              <a:buClr>
                <a:srgbClr val="80BA64"/>
              </a:buClr>
              <a:buSzPct val="75000"/>
              <a:buFont typeface="Wingdings" pitchFamily="2" charset="2"/>
              <a:buChar char="l"/>
              <a:defRPr sz="2400">
                <a:solidFill>
                  <a:schemeClr val="bg1"/>
                </a:solidFill>
                <a:latin typeface="News Gothic" pitchFamily="34" charset="0"/>
              </a:defRPr>
            </a:lvl2pPr>
            <a:lvl3pPr marL="1143000" indent="-228600" algn="l">
              <a:spcBef>
                <a:spcPct val="0"/>
              </a:spcBef>
              <a:spcAft>
                <a:spcPct val="20000"/>
              </a:spcAft>
              <a:buChar char="•"/>
              <a:defRPr>
                <a:solidFill>
                  <a:schemeClr val="bg1"/>
                </a:solidFill>
                <a:latin typeface="News Gothic" pitchFamily="34" charset="0"/>
              </a:defRPr>
            </a:lvl3pPr>
            <a:lvl4pPr marL="1600200" indent="-228600" algn="l">
              <a:spcBef>
                <a:spcPct val="0"/>
              </a:spcBef>
              <a:spcAft>
                <a:spcPct val="20000"/>
              </a:spcAft>
              <a:buChar char="–"/>
              <a:defRPr>
                <a:solidFill>
                  <a:schemeClr val="bg1"/>
                </a:solidFill>
                <a:latin typeface="News Gothic" pitchFamily="34" charset="0"/>
              </a:defRPr>
            </a:lvl4pPr>
            <a:lvl5pPr marL="2057400" indent="-228600" algn="l">
              <a:spcBef>
                <a:spcPct val="20000"/>
              </a:spcBef>
              <a:buChar char="»"/>
              <a:defRPr sz="2000" b="1">
                <a:solidFill>
                  <a:schemeClr val="tx1"/>
                </a:solidFill>
                <a:latin typeface="News Gothic" pitchFamily="34" charset="0"/>
              </a:defRPr>
            </a:lvl5pPr>
            <a:lvl6pPr marL="2514600" indent="-228600" eaLnBrk="0" fontAlgn="base" hangingPunct="0">
              <a:spcBef>
                <a:spcPct val="20000"/>
              </a:spcBef>
              <a:spcAft>
                <a:spcPct val="0"/>
              </a:spcAft>
              <a:buChar char="»"/>
              <a:defRPr sz="2000" b="1">
                <a:solidFill>
                  <a:schemeClr val="tx1"/>
                </a:solidFill>
                <a:latin typeface="News Gothic" pitchFamily="34" charset="0"/>
              </a:defRPr>
            </a:lvl6pPr>
            <a:lvl7pPr marL="2971800" indent="-228600" eaLnBrk="0" fontAlgn="base" hangingPunct="0">
              <a:spcBef>
                <a:spcPct val="20000"/>
              </a:spcBef>
              <a:spcAft>
                <a:spcPct val="0"/>
              </a:spcAft>
              <a:buChar char="»"/>
              <a:defRPr sz="2000" b="1">
                <a:solidFill>
                  <a:schemeClr val="tx1"/>
                </a:solidFill>
                <a:latin typeface="News Gothic" pitchFamily="34" charset="0"/>
              </a:defRPr>
            </a:lvl7pPr>
            <a:lvl8pPr marL="3429000" indent="-228600" eaLnBrk="0" fontAlgn="base" hangingPunct="0">
              <a:spcBef>
                <a:spcPct val="20000"/>
              </a:spcBef>
              <a:spcAft>
                <a:spcPct val="0"/>
              </a:spcAft>
              <a:buChar char="»"/>
              <a:defRPr sz="2000" b="1">
                <a:solidFill>
                  <a:schemeClr val="tx1"/>
                </a:solidFill>
                <a:latin typeface="News Gothic" pitchFamily="34" charset="0"/>
              </a:defRPr>
            </a:lvl8pPr>
            <a:lvl9pPr marL="3886200" indent="-228600" eaLnBrk="0" fontAlgn="base" hangingPunct="0">
              <a:spcBef>
                <a:spcPct val="20000"/>
              </a:spcBef>
              <a:spcAft>
                <a:spcPct val="0"/>
              </a:spcAft>
              <a:buChar char="»"/>
              <a:defRPr sz="2000" b="1">
                <a:solidFill>
                  <a:schemeClr val="tx1"/>
                </a:solidFill>
                <a:latin typeface="News Gothic" pitchFamily="34" charset="0"/>
              </a:defRPr>
            </a:lvl9pPr>
          </a:lstStyle>
          <a:p>
            <a:pPr>
              <a:buFont typeface="Wingdings" pitchFamily="2" charset="2"/>
              <a:buNone/>
            </a:pPr>
            <a:r>
              <a:rPr lang="en-GB" altLang="en-US" sz="3200" b="1" dirty="0">
                <a:solidFill>
                  <a:schemeClr val="tx1"/>
                </a:solidFill>
              </a:rPr>
              <a:t>30%</a:t>
            </a:r>
          </a:p>
        </p:txBody>
      </p:sp>
      <p:sp>
        <p:nvSpPr>
          <p:cNvPr id="51215" name="Rectangle 3"/>
          <p:cNvSpPr txBox="1">
            <a:spLocks noChangeArrowheads="1"/>
          </p:cNvSpPr>
          <p:nvPr/>
        </p:nvSpPr>
        <p:spPr bwMode="auto">
          <a:xfrm>
            <a:off x="7312909" y="3754512"/>
            <a:ext cx="774700" cy="782637"/>
          </a:xfrm>
          <a:prstGeom prst="rect">
            <a:avLst/>
          </a:prstGeom>
          <a:noFill/>
          <a:ln>
            <a:noFill/>
          </a:ln>
          <a:effectLst/>
          <a:extLst>
            <a:ext uri="{909E8E84-426E-40DD-AFC4-6F175D3DCCD1}">
              <a14:hiddenFill xmlns:a14="http://schemas.microsoft.com/office/drawing/2010/main">
                <a:solidFill>
                  <a:srgbClr val="004C78"/>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algn="l">
              <a:spcBef>
                <a:spcPct val="0"/>
              </a:spcBef>
              <a:spcAft>
                <a:spcPct val="20000"/>
              </a:spcAft>
              <a:buClr>
                <a:schemeClr val="hlink"/>
              </a:buClr>
              <a:buSzPct val="75000"/>
              <a:buFont typeface="Wingdings" pitchFamily="2" charset="2"/>
              <a:buChar char="n"/>
              <a:defRPr sz="2800">
                <a:solidFill>
                  <a:schemeClr val="bg1"/>
                </a:solidFill>
                <a:latin typeface="News Gothic" pitchFamily="34" charset="0"/>
              </a:defRPr>
            </a:lvl1pPr>
            <a:lvl2pPr marL="742950" indent="-285750" algn="l">
              <a:spcBef>
                <a:spcPct val="0"/>
              </a:spcBef>
              <a:spcAft>
                <a:spcPct val="20000"/>
              </a:spcAft>
              <a:buClr>
                <a:srgbClr val="80BA64"/>
              </a:buClr>
              <a:buSzPct val="75000"/>
              <a:buFont typeface="Wingdings" pitchFamily="2" charset="2"/>
              <a:buChar char="l"/>
              <a:defRPr sz="2400">
                <a:solidFill>
                  <a:schemeClr val="bg1"/>
                </a:solidFill>
                <a:latin typeface="News Gothic" pitchFamily="34" charset="0"/>
              </a:defRPr>
            </a:lvl2pPr>
            <a:lvl3pPr marL="1143000" indent="-228600" algn="l">
              <a:spcBef>
                <a:spcPct val="0"/>
              </a:spcBef>
              <a:spcAft>
                <a:spcPct val="20000"/>
              </a:spcAft>
              <a:buChar char="•"/>
              <a:defRPr>
                <a:solidFill>
                  <a:schemeClr val="bg1"/>
                </a:solidFill>
                <a:latin typeface="News Gothic" pitchFamily="34" charset="0"/>
              </a:defRPr>
            </a:lvl3pPr>
            <a:lvl4pPr marL="1600200" indent="-228600" algn="l">
              <a:spcBef>
                <a:spcPct val="0"/>
              </a:spcBef>
              <a:spcAft>
                <a:spcPct val="20000"/>
              </a:spcAft>
              <a:buChar char="–"/>
              <a:defRPr>
                <a:solidFill>
                  <a:schemeClr val="bg1"/>
                </a:solidFill>
                <a:latin typeface="News Gothic" pitchFamily="34" charset="0"/>
              </a:defRPr>
            </a:lvl4pPr>
            <a:lvl5pPr marL="2057400" indent="-228600" algn="l">
              <a:spcBef>
                <a:spcPct val="20000"/>
              </a:spcBef>
              <a:buChar char="»"/>
              <a:defRPr sz="2000" b="1">
                <a:solidFill>
                  <a:schemeClr val="tx1"/>
                </a:solidFill>
                <a:latin typeface="News Gothic" pitchFamily="34" charset="0"/>
              </a:defRPr>
            </a:lvl5pPr>
            <a:lvl6pPr marL="2514600" indent="-228600" eaLnBrk="0" fontAlgn="base" hangingPunct="0">
              <a:spcBef>
                <a:spcPct val="20000"/>
              </a:spcBef>
              <a:spcAft>
                <a:spcPct val="0"/>
              </a:spcAft>
              <a:buChar char="»"/>
              <a:defRPr sz="2000" b="1">
                <a:solidFill>
                  <a:schemeClr val="tx1"/>
                </a:solidFill>
                <a:latin typeface="News Gothic" pitchFamily="34" charset="0"/>
              </a:defRPr>
            </a:lvl6pPr>
            <a:lvl7pPr marL="2971800" indent="-228600" eaLnBrk="0" fontAlgn="base" hangingPunct="0">
              <a:spcBef>
                <a:spcPct val="20000"/>
              </a:spcBef>
              <a:spcAft>
                <a:spcPct val="0"/>
              </a:spcAft>
              <a:buChar char="»"/>
              <a:defRPr sz="2000" b="1">
                <a:solidFill>
                  <a:schemeClr val="tx1"/>
                </a:solidFill>
                <a:latin typeface="News Gothic" pitchFamily="34" charset="0"/>
              </a:defRPr>
            </a:lvl7pPr>
            <a:lvl8pPr marL="3429000" indent="-228600" eaLnBrk="0" fontAlgn="base" hangingPunct="0">
              <a:spcBef>
                <a:spcPct val="20000"/>
              </a:spcBef>
              <a:spcAft>
                <a:spcPct val="0"/>
              </a:spcAft>
              <a:buChar char="»"/>
              <a:defRPr sz="2000" b="1">
                <a:solidFill>
                  <a:schemeClr val="tx1"/>
                </a:solidFill>
                <a:latin typeface="News Gothic" pitchFamily="34" charset="0"/>
              </a:defRPr>
            </a:lvl8pPr>
            <a:lvl9pPr marL="3886200" indent="-228600" eaLnBrk="0" fontAlgn="base" hangingPunct="0">
              <a:spcBef>
                <a:spcPct val="20000"/>
              </a:spcBef>
              <a:spcAft>
                <a:spcPct val="0"/>
              </a:spcAft>
              <a:buChar char="»"/>
              <a:defRPr sz="2000" b="1">
                <a:solidFill>
                  <a:schemeClr val="tx1"/>
                </a:solidFill>
                <a:latin typeface="News Gothic" pitchFamily="34" charset="0"/>
              </a:defRPr>
            </a:lvl9pPr>
          </a:lstStyle>
          <a:p>
            <a:pPr>
              <a:buFont typeface="Wingdings" pitchFamily="2" charset="2"/>
              <a:buNone/>
            </a:pPr>
            <a:r>
              <a:rPr lang="en-GB" altLang="en-US" sz="3200" b="1" dirty="0">
                <a:solidFill>
                  <a:schemeClr val="tx1"/>
                </a:solidFill>
              </a:rPr>
              <a:t>40%</a:t>
            </a:r>
          </a:p>
        </p:txBody>
      </p:sp>
    </p:spTree>
    <p:extLst>
      <p:ext uri="{BB962C8B-B14F-4D97-AF65-F5344CB8AC3E}">
        <p14:creationId xmlns:p14="http://schemas.microsoft.com/office/powerpoint/2010/main" val="28241773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0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2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2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2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120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12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12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7" grpId="0" animBg="1"/>
      <p:bldP spid="51208" grpId="0" animBg="1"/>
      <p:bldP spid="51209" grpId="0"/>
      <p:bldP spid="7" grpId="0" animBg="1"/>
      <p:bldP spid="51211" grpId="0"/>
      <p:bldP spid="51213" grpId="0"/>
      <p:bldP spid="51214" grpId="0"/>
      <p:bldP spid="512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extBox 3"/>
          <p:cNvSpPr txBox="1">
            <a:spLocks noChangeArrowheads="1"/>
          </p:cNvSpPr>
          <p:nvPr/>
        </p:nvSpPr>
        <p:spPr bwMode="auto">
          <a:xfrm>
            <a:off x="4273550" y="1412875"/>
            <a:ext cx="2159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0"/>
              </a:spcBef>
              <a:spcAft>
                <a:spcPct val="20000"/>
              </a:spcAft>
              <a:buClr>
                <a:schemeClr val="hlink"/>
              </a:buClr>
              <a:buSzPct val="75000"/>
              <a:buFont typeface="Wingdings" pitchFamily="2" charset="2"/>
              <a:buChar char="n"/>
              <a:defRPr sz="2800">
                <a:solidFill>
                  <a:schemeClr val="bg1"/>
                </a:solidFill>
                <a:latin typeface="News Gothic" pitchFamily="34" charset="0"/>
              </a:defRPr>
            </a:lvl1pPr>
            <a:lvl2pPr marL="742950" indent="-285750" algn="l">
              <a:spcBef>
                <a:spcPct val="0"/>
              </a:spcBef>
              <a:spcAft>
                <a:spcPct val="20000"/>
              </a:spcAft>
              <a:buClr>
                <a:srgbClr val="80BA64"/>
              </a:buClr>
              <a:buSzPct val="75000"/>
              <a:buFont typeface="Wingdings" pitchFamily="2" charset="2"/>
              <a:buChar char="l"/>
              <a:defRPr sz="2400">
                <a:solidFill>
                  <a:schemeClr val="bg1"/>
                </a:solidFill>
                <a:latin typeface="News Gothic" pitchFamily="34" charset="0"/>
              </a:defRPr>
            </a:lvl2pPr>
            <a:lvl3pPr marL="1143000" indent="-228600" algn="l">
              <a:spcBef>
                <a:spcPct val="0"/>
              </a:spcBef>
              <a:spcAft>
                <a:spcPct val="20000"/>
              </a:spcAft>
              <a:buChar char="•"/>
              <a:defRPr>
                <a:solidFill>
                  <a:schemeClr val="bg1"/>
                </a:solidFill>
                <a:latin typeface="News Gothic" pitchFamily="34" charset="0"/>
              </a:defRPr>
            </a:lvl3pPr>
            <a:lvl4pPr marL="1600200" indent="-228600" algn="l">
              <a:spcBef>
                <a:spcPct val="0"/>
              </a:spcBef>
              <a:spcAft>
                <a:spcPct val="20000"/>
              </a:spcAft>
              <a:buChar char="–"/>
              <a:defRPr>
                <a:solidFill>
                  <a:schemeClr val="bg1"/>
                </a:solidFill>
                <a:latin typeface="News Gothic" pitchFamily="34" charset="0"/>
              </a:defRPr>
            </a:lvl4pPr>
            <a:lvl5pPr marL="2057400" indent="-228600" algn="l">
              <a:spcBef>
                <a:spcPct val="20000"/>
              </a:spcBef>
              <a:buChar char="»"/>
              <a:defRPr sz="2000" b="1">
                <a:solidFill>
                  <a:schemeClr val="tx1"/>
                </a:solidFill>
                <a:latin typeface="News Gothic" pitchFamily="34" charset="0"/>
              </a:defRPr>
            </a:lvl5pPr>
            <a:lvl6pPr marL="2514600" indent="-228600" eaLnBrk="0" fontAlgn="base" hangingPunct="0">
              <a:spcBef>
                <a:spcPct val="20000"/>
              </a:spcBef>
              <a:spcAft>
                <a:spcPct val="0"/>
              </a:spcAft>
              <a:buChar char="»"/>
              <a:defRPr sz="2000" b="1">
                <a:solidFill>
                  <a:schemeClr val="tx1"/>
                </a:solidFill>
                <a:latin typeface="News Gothic" pitchFamily="34" charset="0"/>
              </a:defRPr>
            </a:lvl6pPr>
            <a:lvl7pPr marL="2971800" indent="-228600" eaLnBrk="0" fontAlgn="base" hangingPunct="0">
              <a:spcBef>
                <a:spcPct val="20000"/>
              </a:spcBef>
              <a:spcAft>
                <a:spcPct val="0"/>
              </a:spcAft>
              <a:buChar char="»"/>
              <a:defRPr sz="2000" b="1">
                <a:solidFill>
                  <a:schemeClr val="tx1"/>
                </a:solidFill>
                <a:latin typeface="News Gothic" pitchFamily="34" charset="0"/>
              </a:defRPr>
            </a:lvl7pPr>
            <a:lvl8pPr marL="3429000" indent="-228600" eaLnBrk="0" fontAlgn="base" hangingPunct="0">
              <a:spcBef>
                <a:spcPct val="20000"/>
              </a:spcBef>
              <a:spcAft>
                <a:spcPct val="0"/>
              </a:spcAft>
              <a:buChar char="»"/>
              <a:defRPr sz="2000" b="1">
                <a:solidFill>
                  <a:schemeClr val="tx1"/>
                </a:solidFill>
                <a:latin typeface="News Gothic" pitchFamily="34" charset="0"/>
              </a:defRPr>
            </a:lvl8pPr>
            <a:lvl9pPr marL="3886200" indent="-228600" eaLnBrk="0" fontAlgn="base" hangingPunct="0">
              <a:spcBef>
                <a:spcPct val="20000"/>
              </a:spcBef>
              <a:spcAft>
                <a:spcPct val="0"/>
              </a:spcAft>
              <a:buChar char="»"/>
              <a:defRPr sz="2000" b="1">
                <a:solidFill>
                  <a:schemeClr val="tx1"/>
                </a:solidFill>
                <a:latin typeface="News Gothic" pitchFamily="34" charset="0"/>
              </a:defRPr>
            </a:lvl9pPr>
          </a:lstStyle>
          <a:p>
            <a:pPr algn="ctr">
              <a:spcAft>
                <a:spcPct val="0"/>
              </a:spcAft>
              <a:buClrTx/>
              <a:buSzTx/>
              <a:buFontTx/>
              <a:buNone/>
            </a:pPr>
            <a:r>
              <a:rPr lang="en-GB" altLang="en-US" sz="1800" dirty="0">
                <a:solidFill>
                  <a:schemeClr val="tx1"/>
                </a:solidFill>
                <a:latin typeface="Calibri" pitchFamily="34" charset="0"/>
              </a:rPr>
              <a:t>Problem description </a:t>
            </a:r>
          </a:p>
        </p:txBody>
      </p:sp>
      <p:sp>
        <p:nvSpPr>
          <p:cNvPr id="57348" name="TextBox 5"/>
          <p:cNvSpPr txBox="1">
            <a:spLocks noChangeArrowheads="1"/>
          </p:cNvSpPr>
          <p:nvPr/>
        </p:nvSpPr>
        <p:spPr bwMode="auto">
          <a:xfrm>
            <a:off x="5424488" y="2339975"/>
            <a:ext cx="2520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0"/>
              </a:spcBef>
              <a:spcAft>
                <a:spcPct val="20000"/>
              </a:spcAft>
              <a:buClr>
                <a:schemeClr val="hlink"/>
              </a:buClr>
              <a:buSzPct val="75000"/>
              <a:buFont typeface="Wingdings" pitchFamily="2" charset="2"/>
              <a:buChar char="n"/>
              <a:defRPr sz="2800">
                <a:solidFill>
                  <a:schemeClr val="bg1"/>
                </a:solidFill>
                <a:latin typeface="News Gothic" pitchFamily="34" charset="0"/>
              </a:defRPr>
            </a:lvl1pPr>
            <a:lvl2pPr marL="742950" indent="-285750" algn="l">
              <a:spcBef>
                <a:spcPct val="0"/>
              </a:spcBef>
              <a:spcAft>
                <a:spcPct val="20000"/>
              </a:spcAft>
              <a:buClr>
                <a:srgbClr val="80BA64"/>
              </a:buClr>
              <a:buSzPct val="75000"/>
              <a:buFont typeface="Wingdings" pitchFamily="2" charset="2"/>
              <a:buChar char="l"/>
              <a:defRPr sz="2400">
                <a:solidFill>
                  <a:schemeClr val="bg1"/>
                </a:solidFill>
                <a:latin typeface="News Gothic" pitchFamily="34" charset="0"/>
              </a:defRPr>
            </a:lvl2pPr>
            <a:lvl3pPr marL="1143000" indent="-228600" algn="l">
              <a:spcBef>
                <a:spcPct val="0"/>
              </a:spcBef>
              <a:spcAft>
                <a:spcPct val="20000"/>
              </a:spcAft>
              <a:buChar char="•"/>
              <a:defRPr>
                <a:solidFill>
                  <a:schemeClr val="bg1"/>
                </a:solidFill>
                <a:latin typeface="News Gothic" pitchFamily="34" charset="0"/>
              </a:defRPr>
            </a:lvl3pPr>
            <a:lvl4pPr marL="1600200" indent="-228600" algn="l">
              <a:spcBef>
                <a:spcPct val="0"/>
              </a:spcBef>
              <a:spcAft>
                <a:spcPct val="20000"/>
              </a:spcAft>
              <a:buChar char="–"/>
              <a:defRPr>
                <a:solidFill>
                  <a:schemeClr val="bg1"/>
                </a:solidFill>
                <a:latin typeface="News Gothic" pitchFamily="34" charset="0"/>
              </a:defRPr>
            </a:lvl4pPr>
            <a:lvl5pPr marL="2057400" indent="-228600" algn="l">
              <a:spcBef>
                <a:spcPct val="20000"/>
              </a:spcBef>
              <a:buChar char="»"/>
              <a:defRPr sz="2000" b="1">
                <a:solidFill>
                  <a:schemeClr val="tx1"/>
                </a:solidFill>
                <a:latin typeface="News Gothic" pitchFamily="34" charset="0"/>
              </a:defRPr>
            </a:lvl5pPr>
            <a:lvl6pPr marL="2514600" indent="-228600" eaLnBrk="0" fontAlgn="base" hangingPunct="0">
              <a:spcBef>
                <a:spcPct val="20000"/>
              </a:spcBef>
              <a:spcAft>
                <a:spcPct val="0"/>
              </a:spcAft>
              <a:buChar char="»"/>
              <a:defRPr sz="2000" b="1">
                <a:solidFill>
                  <a:schemeClr val="tx1"/>
                </a:solidFill>
                <a:latin typeface="News Gothic" pitchFamily="34" charset="0"/>
              </a:defRPr>
            </a:lvl6pPr>
            <a:lvl7pPr marL="2971800" indent="-228600" eaLnBrk="0" fontAlgn="base" hangingPunct="0">
              <a:spcBef>
                <a:spcPct val="20000"/>
              </a:spcBef>
              <a:spcAft>
                <a:spcPct val="0"/>
              </a:spcAft>
              <a:buChar char="»"/>
              <a:defRPr sz="2000" b="1">
                <a:solidFill>
                  <a:schemeClr val="tx1"/>
                </a:solidFill>
                <a:latin typeface="News Gothic" pitchFamily="34" charset="0"/>
              </a:defRPr>
            </a:lvl7pPr>
            <a:lvl8pPr marL="3429000" indent="-228600" eaLnBrk="0" fontAlgn="base" hangingPunct="0">
              <a:spcBef>
                <a:spcPct val="20000"/>
              </a:spcBef>
              <a:spcAft>
                <a:spcPct val="0"/>
              </a:spcAft>
              <a:buChar char="»"/>
              <a:defRPr sz="2000" b="1">
                <a:solidFill>
                  <a:schemeClr val="tx1"/>
                </a:solidFill>
                <a:latin typeface="News Gothic" pitchFamily="34" charset="0"/>
              </a:defRPr>
            </a:lvl8pPr>
            <a:lvl9pPr marL="3886200" indent="-228600" eaLnBrk="0" fontAlgn="base" hangingPunct="0">
              <a:spcBef>
                <a:spcPct val="20000"/>
              </a:spcBef>
              <a:spcAft>
                <a:spcPct val="0"/>
              </a:spcAft>
              <a:buChar char="»"/>
              <a:defRPr sz="2000" b="1">
                <a:solidFill>
                  <a:schemeClr val="tx1"/>
                </a:solidFill>
                <a:latin typeface="News Gothic" pitchFamily="34" charset="0"/>
              </a:defRPr>
            </a:lvl9pPr>
          </a:lstStyle>
          <a:p>
            <a:pPr algn="ctr">
              <a:spcAft>
                <a:spcPct val="0"/>
              </a:spcAft>
              <a:buClrTx/>
              <a:buSzTx/>
              <a:buFontTx/>
              <a:buNone/>
            </a:pPr>
            <a:r>
              <a:rPr lang="en-GB" altLang="en-US" sz="1800" dirty="0">
                <a:solidFill>
                  <a:schemeClr val="tx1"/>
                </a:solidFill>
                <a:latin typeface="Calibri" pitchFamily="34" charset="0"/>
              </a:rPr>
              <a:t>Research assumptions </a:t>
            </a:r>
          </a:p>
        </p:txBody>
      </p:sp>
      <p:cxnSp>
        <p:nvCxnSpPr>
          <p:cNvPr id="22" name="Straight Arrow Connector 21"/>
          <p:cNvCxnSpPr/>
          <p:nvPr/>
        </p:nvCxnSpPr>
        <p:spPr>
          <a:xfrm>
            <a:off x="5605463" y="1773238"/>
            <a:ext cx="755650" cy="566737"/>
          </a:xfrm>
          <a:prstGeom prst="straightConnector1">
            <a:avLst/>
          </a:prstGeom>
          <a:ln w="19050">
            <a:solidFill>
              <a:srgbClr val="81BA64"/>
            </a:solidFill>
            <a:tailEnd type="triangle" w="lg" len="lg"/>
          </a:ln>
        </p:spPr>
        <p:style>
          <a:lnRef idx="1">
            <a:schemeClr val="accent1"/>
          </a:lnRef>
          <a:fillRef idx="0">
            <a:schemeClr val="accent1"/>
          </a:fillRef>
          <a:effectRef idx="0">
            <a:schemeClr val="accent1"/>
          </a:effectRef>
          <a:fontRef idx="minor">
            <a:schemeClr val="tx1"/>
          </a:fontRef>
        </p:style>
      </p:cxnSp>
      <p:sp>
        <p:nvSpPr>
          <p:cNvPr id="57350" name="TextBox 6"/>
          <p:cNvSpPr txBox="1">
            <a:spLocks noChangeArrowheads="1"/>
          </p:cNvSpPr>
          <p:nvPr/>
        </p:nvSpPr>
        <p:spPr bwMode="auto">
          <a:xfrm>
            <a:off x="6865938" y="1403350"/>
            <a:ext cx="2159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0"/>
              </a:spcBef>
              <a:spcAft>
                <a:spcPct val="20000"/>
              </a:spcAft>
              <a:buClr>
                <a:schemeClr val="hlink"/>
              </a:buClr>
              <a:buSzPct val="75000"/>
              <a:buFont typeface="Wingdings" pitchFamily="2" charset="2"/>
              <a:buChar char="n"/>
              <a:defRPr sz="2800">
                <a:solidFill>
                  <a:schemeClr val="bg1"/>
                </a:solidFill>
                <a:latin typeface="News Gothic" pitchFamily="34" charset="0"/>
              </a:defRPr>
            </a:lvl1pPr>
            <a:lvl2pPr marL="742950" indent="-285750" algn="l">
              <a:spcBef>
                <a:spcPct val="0"/>
              </a:spcBef>
              <a:spcAft>
                <a:spcPct val="20000"/>
              </a:spcAft>
              <a:buClr>
                <a:srgbClr val="80BA64"/>
              </a:buClr>
              <a:buSzPct val="75000"/>
              <a:buFont typeface="Wingdings" pitchFamily="2" charset="2"/>
              <a:buChar char="l"/>
              <a:defRPr sz="2400">
                <a:solidFill>
                  <a:schemeClr val="bg1"/>
                </a:solidFill>
                <a:latin typeface="News Gothic" pitchFamily="34" charset="0"/>
              </a:defRPr>
            </a:lvl2pPr>
            <a:lvl3pPr marL="1143000" indent="-228600" algn="l">
              <a:spcBef>
                <a:spcPct val="0"/>
              </a:spcBef>
              <a:spcAft>
                <a:spcPct val="20000"/>
              </a:spcAft>
              <a:buChar char="•"/>
              <a:defRPr>
                <a:solidFill>
                  <a:schemeClr val="bg1"/>
                </a:solidFill>
                <a:latin typeface="News Gothic" pitchFamily="34" charset="0"/>
              </a:defRPr>
            </a:lvl3pPr>
            <a:lvl4pPr marL="1600200" indent="-228600" algn="l">
              <a:spcBef>
                <a:spcPct val="0"/>
              </a:spcBef>
              <a:spcAft>
                <a:spcPct val="20000"/>
              </a:spcAft>
              <a:buChar char="–"/>
              <a:defRPr>
                <a:solidFill>
                  <a:schemeClr val="bg1"/>
                </a:solidFill>
                <a:latin typeface="News Gothic" pitchFamily="34" charset="0"/>
              </a:defRPr>
            </a:lvl4pPr>
            <a:lvl5pPr marL="2057400" indent="-228600" algn="l">
              <a:spcBef>
                <a:spcPct val="20000"/>
              </a:spcBef>
              <a:buChar char="»"/>
              <a:defRPr sz="2000" b="1">
                <a:solidFill>
                  <a:schemeClr val="tx1"/>
                </a:solidFill>
                <a:latin typeface="News Gothic" pitchFamily="34" charset="0"/>
              </a:defRPr>
            </a:lvl5pPr>
            <a:lvl6pPr marL="2514600" indent="-228600" eaLnBrk="0" fontAlgn="base" hangingPunct="0">
              <a:spcBef>
                <a:spcPct val="20000"/>
              </a:spcBef>
              <a:spcAft>
                <a:spcPct val="0"/>
              </a:spcAft>
              <a:buChar char="»"/>
              <a:defRPr sz="2000" b="1">
                <a:solidFill>
                  <a:schemeClr val="tx1"/>
                </a:solidFill>
                <a:latin typeface="News Gothic" pitchFamily="34" charset="0"/>
              </a:defRPr>
            </a:lvl6pPr>
            <a:lvl7pPr marL="2971800" indent="-228600" eaLnBrk="0" fontAlgn="base" hangingPunct="0">
              <a:spcBef>
                <a:spcPct val="20000"/>
              </a:spcBef>
              <a:spcAft>
                <a:spcPct val="0"/>
              </a:spcAft>
              <a:buChar char="»"/>
              <a:defRPr sz="2000" b="1">
                <a:solidFill>
                  <a:schemeClr val="tx1"/>
                </a:solidFill>
                <a:latin typeface="News Gothic" pitchFamily="34" charset="0"/>
              </a:defRPr>
            </a:lvl7pPr>
            <a:lvl8pPr marL="3429000" indent="-228600" eaLnBrk="0" fontAlgn="base" hangingPunct="0">
              <a:spcBef>
                <a:spcPct val="20000"/>
              </a:spcBef>
              <a:spcAft>
                <a:spcPct val="0"/>
              </a:spcAft>
              <a:buChar char="»"/>
              <a:defRPr sz="2000" b="1">
                <a:solidFill>
                  <a:schemeClr val="tx1"/>
                </a:solidFill>
                <a:latin typeface="News Gothic" pitchFamily="34" charset="0"/>
              </a:defRPr>
            </a:lvl8pPr>
            <a:lvl9pPr marL="3886200" indent="-228600" eaLnBrk="0" fontAlgn="base" hangingPunct="0">
              <a:spcBef>
                <a:spcPct val="20000"/>
              </a:spcBef>
              <a:spcAft>
                <a:spcPct val="0"/>
              </a:spcAft>
              <a:buChar char="»"/>
              <a:defRPr sz="2000" b="1">
                <a:solidFill>
                  <a:schemeClr val="tx1"/>
                </a:solidFill>
                <a:latin typeface="News Gothic" pitchFamily="34" charset="0"/>
              </a:defRPr>
            </a:lvl9pPr>
          </a:lstStyle>
          <a:p>
            <a:pPr algn="r">
              <a:spcAft>
                <a:spcPct val="0"/>
              </a:spcAft>
              <a:buClrTx/>
              <a:buSzTx/>
              <a:buFontTx/>
              <a:buNone/>
            </a:pPr>
            <a:r>
              <a:rPr lang="en-GB" altLang="en-US" sz="1800" dirty="0">
                <a:solidFill>
                  <a:schemeClr val="tx1"/>
                </a:solidFill>
                <a:latin typeface="Calibri" pitchFamily="34" charset="0"/>
              </a:rPr>
              <a:t>Theory </a:t>
            </a:r>
          </a:p>
        </p:txBody>
      </p:sp>
      <p:cxnSp>
        <p:nvCxnSpPr>
          <p:cNvPr id="23" name="Straight Arrow Connector 22"/>
          <p:cNvCxnSpPr/>
          <p:nvPr/>
        </p:nvCxnSpPr>
        <p:spPr>
          <a:xfrm flipH="1">
            <a:off x="7081838" y="1773238"/>
            <a:ext cx="755650" cy="566737"/>
          </a:xfrm>
          <a:prstGeom prst="straightConnector1">
            <a:avLst/>
          </a:prstGeom>
          <a:ln w="19050">
            <a:solidFill>
              <a:srgbClr val="81BA64"/>
            </a:solidFill>
            <a:tailEnd type="triangle" w="lg" len="lg"/>
          </a:ln>
        </p:spPr>
        <p:style>
          <a:lnRef idx="1">
            <a:schemeClr val="accent1"/>
          </a:lnRef>
          <a:fillRef idx="0">
            <a:schemeClr val="accent1"/>
          </a:fillRef>
          <a:effectRef idx="0">
            <a:schemeClr val="accent1"/>
          </a:effectRef>
          <a:fontRef idx="minor">
            <a:schemeClr val="tx1"/>
          </a:fontRef>
        </p:style>
      </p:cxnSp>
      <p:sp>
        <p:nvSpPr>
          <p:cNvPr id="57352" name="TextBox 4"/>
          <p:cNvSpPr txBox="1">
            <a:spLocks noChangeArrowheads="1"/>
          </p:cNvSpPr>
          <p:nvPr/>
        </p:nvSpPr>
        <p:spPr bwMode="auto">
          <a:xfrm>
            <a:off x="5424488" y="3001963"/>
            <a:ext cx="25209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0"/>
              </a:spcBef>
              <a:spcAft>
                <a:spcPct val="20000"/>
              </a:spcAft>
              <a:buClr>
                <a:schemeClr val="hlink"/>
              </a:buClr>
              <a:buSzPct val="75000"/>
              <a:buFont typeface="Wingdings" pitchFamily="2" charset="2"/>
              <a:buChar char="n"/>
              <a:defRPr sz="2800">
                <a:solidFill>
                  <a:schemeClr val="bg1"/>
                </a:solidFill>
                <a:latin typeface="News Gothic" pitchFamily="34" charset="0"/>
              </a:defRPr>
            </a:lvl1pPr>
            <a:lvl2pPr marL="742950" indent="-285750" algn="l">
              <a:spcBef>
                <a:spcPct val="0"/>
              </a:spcBef>
              <a:spcAft>
                <a:spcPct val="20000"/>
              </a:spcAft>
              <a:buClr>
                <a:srgbClr val="80BA64"/>
              </a:buClr>
              <a:buSzPct val="75000"/>
              <a:buFont typeface="Wingdings" pitchFamily="2" charset="2"/>
              <a:buChar char="l"/>
              <a:defRPr sz="2400">
                <a:solidFill>
                  <a:schemeClr val="bg1"/>
                </a:solidFill>
                <a:latin typeface="News Gothic" pitchFamily="34" charset="0"/>
              </a:defRPr>
            </a:lvl2pPr>
            <a:lvl3pPr marL="1143000" indent="-228600" algn="l">
              <a:spcBef>
                <a:spcPct val="0"/>
              </a:spcBef>
              <a:spcAft>
                <a:spcPct val="20000"/>
              </a:spcAft>
              <a:buChar char="•"/>
              <a:defRPr>
                <a:solidFill>
                  <a:schemeClr val="bg1"/>
                </a:solidFill>
                <a:latin typeface="News Gothic" pitchFamily="34" charset="0"/>
              </a:defRPr>
            </a:lvl3pPr>
            <a:lvl4pPr marL="1600200" indent="-228600" algn="l">
              <a:spcBef>
                <a:spcPct val="0"/>
              </a:spcBef>
              <a:spcAft>
                <a:spcPct val="20000"/>
              </a:spcAft>
              <a:buChar char="–"/>
              <a:defRPr>
                <a:solidFill>
                  <a:schemeClr val="bg1"/>
                </a:solidFill>
                <a:latin typeface="News Gothic" pitchFamily="34" charset="0"/>
              </a:defRPr>
            </a:lvl4pPr>
            <a:lvl5pPr marL="2057400" indent="-228600" algn="l">
              <a:spcBef>
                <a:spcPct val="20000"/>
              </a:spcBef>
              <a:buChar char="»"/>
              <a:defRPr sz="2000" b="1">
                <a:solidFill>
                  <a:schemeClr val="tx1"/>
                </a:solidFill>
                <a:latin typeface="News Gothic" pitchFamily="34" charset="0"/>
              </a:defRPr>
            </a:lvl5pPr>
            <a:lvl6pPr marL="2514600" indent="-228600" eaLnBrk="0" fontAlgn="base" hangingPunct="0">
              <a:spcBef>
                <a:spcPct val="20000"/>
              </a:spcBef>
              <a:spcAft>
                <a:spcPct val="0"/>
              </a:spcAft>
              <a:buChar char="»"/>
              <a:defRPr sz="2000" b="1">
                <a:solidFill>
                  <a:schemeClr val="tx1"/>
                </a:solidFill>
                <a:latin typeface="News Gothic" pitchFamily="34" charset="0"/>
              </a:defRPr>
            </a:lvl6pPr>
            <a:lvl7pPr marL="2971800" indent="-228600" eaLnBrk="0" fontAlgn="base" hangingPunct="0">
              <a:spcBef>
                <a:spcPct val="20000"/>
              </a:spcBef>
              <a:spcAft>
                <a:spcPct val="0"/>
              </a:spcAft>
              <a:buChar char="»"/>
              <a:defRPr sz="2000" b="1">
                <a:solidFill>
                  <a:schemeClr val="tx1"/>
                </a:solidFill>
                <a:latin typeface="News Gothic" pitchFamily="34" charset="0"/>
              </a:defRPr>
            </a:lvl7pPr>
            <a:lvl8pPr marL="3429000" indent="-228600" eaLnBrk="0" fontAlgn="base" hangingPunct="0">
              <a:spcBef>
                <a:spcPct val="20000"/>
              </a:spcBef>
              <a:spcAft>
                <a:spcPct val="0"/>
              </a:spcAft>
              <a:buChar char="»"/>
              <a:defRPr sz="2000" b="1">
                <a:solidFill>
                  <a:schemeClr val="tx1"/>
                </a:solidFill>
                <a:latin typeface="News Gothic" pitchFamily="34" charset="0"/>
              </a:defRPr>
            </a:lvl8pPr>
            <a:lvl9pPr marL="3886200" indent="-228600" eaLnBrk="0" fontAlgn="base" hangingPunct="0">
              <a:spcBef>
                <a:spcPct val="20000"/>
              </a:spcBef>
              <a:spcAft>
                <a:spcPct val="0"/>
              </a:spcAft>
              <a:buChar char="»"/>
              <a:defRPr sz="2000" b="1">
                <a:solidFill>
                  <a:schemeClr val="tx1"/>
                </a:solidFill>
                <a:latin typeface="News Gothic" pitchFamily="34" charset="0"/>
              </a:defRPr>
            </a:lvl9pPr>
          </a:lstStyle>
          <a:p>
            <a:pPr algn="ctr">
              <a:spcAft>
                <a:spcPct val="0"/>
              </a:spcAft>
              <a:buClrTx/>
              <a:buSzTx/>
              <a:buFontTx/>
              <a:buNone/>
            </a:pPr>
            <a:r>
              <a:rPr lang="en-GB" altLang="en-US" sz="1800" dirty="0">
                <a:solidFill>
                  <a:schemeClr val="tx1"/>
                </a:solidFill>
                <a:latin typeface="Calibri" pitchFamily="34" charset="0"/>
              </a:rPr>
              <a:t>Research objective &amp; question/s</a:t>
            </a:r>
          </a:p>
        </p:txBody>
      </p:sp>
      <p:cxnSp>
        <p:nvCxnSpPr>
          <p:cNvPr id="24" name="Straight Arrow Connector 23"/>
          <p:cNvCxnSpPr>
            <a:stCxn id="57348" idx="2"/>
            <a:endCxn id="57352" idx="0"/>
          </p:cNvCxnSpPr>
          <p:nvPr/>
        </p:nvCxnSpPr>
        <p:spPr>
          <a:xfrm>
            <a:off x="6684963" y="2708275"/>
            <a:ext cx="0" cy="293688"/>
          </a:xfrm>
          <a:prstGeom prst="straightConnector1">
            <a:avLst/>
          </a:prstGeom>
          <a:ln w="28575">
            <a:solidFill>
              <a:srgbClr val="81BA64"/>
            </a:solidFill>
            <a:tailEnd type="triangle" w="lg" len="lg"/>
          </a:ln>
        </p:spPr>
        <p:style>
          <a:lnRef idx="1">
            <a:schemeClr val="accent1"/>
          </a:lnRef>
          <a:fillRef idx="0">
            <a:schemeClr val="accent1"/>
          </a:fillRef>
          <a:effectRef idx="0">
            <a:schemeClr val="accent1"/>
          </a:effectRef>
          <a:fontRef idx="minor">
            <a:schemeClr val="tx1"/>
          </a:fontRef>
        </p:style>
      </p:cxnSp>
      <p:sp>
        <p:nvSpPr>
          <p:cNvPr id="57354" name="TextBox 7"/>
          <p:cNvSpPr txBox="1">
            <a:spLocks noChangeArrowheads="1"/>
          </p:cNvSpPr>
          <p:nvPr/>
        </p:nvSpPr>
        <p:spPr bwMode="auto">
          <a:xfrm>
            <a:off x="5568950" y="4356100"/>
            <a:ext cx="21605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0"/>
              </a:spcBef>
              <a:spcAft>
                <a:spcPct val="20000"/>
              </a:spcAft>
              <a:buClr>
                <a:schemeClr val="hlink"/>
              </a:buClr>
              <a:buSzPct val="75000"/>
              <a:buFont typeface="Wingdings" pitchFamily="2" charset="2"/>
              <a:buChar char="n"/>
              <a:defRPr sz="2800">
                <a:solidFill>
                  <a:schemeClr val="bg1"/>
                </a:solidFill>
                <a:latin typeface="News Gothic" pitchFamily="34" charset="0"/>
              </a:defRPr>
            </a:lvl1pPr>
            <a:lvl2pPr marL="742950" indent="-285750" algn="l">
              <a:spcBef>
                <a:spcPct val="0"/>
              </a:spcBef>
              <a:spcAft>
                <a:spcPct val="20000"/>
              </a:spcAft>
              <a:buClr>
                <a:srgbClr val="80BA64"/>
              </a:buClr>
              <a:buSzPct val="75000"/>
              <a:buFont typeface="Wingdings" pitchFamily="2" charset="2"/>
              <a:buChar char="l"/>
              <a:defRPr sz="2400">
                <a:solidFill>
                  <a:schemeClr val="bg1"/>
                </a:solidFill>
                <a:latin typeface="News Gothic" pitchFamily="34" charset="0"/>
              </a:defRPr>
            </a:lvl2pPr>
            <a:lvl3pPr marL="1143000" indent="-228600" algn="l">
              <a:spcBef>
                <a:spcPct val="0"/>
              </a:spcBef>
              <a:spcAft>
                <a:spcPct val="20000"/>
              </a:spcAft>
              <a:buChar char="•"/>
              <a:defRPr>
                <a:solidFill>
                  <a:schemeClr val="bg1"/>
                </a:solidFill>
                <a:latin typeface="News Gothic" pitchFamily="34" charset="0"/>
              </a:defRPr>
            </a:lvl3pPr>
            <a:lvl4pPr marL="1600200" indent="-228600" algn="l">
              <a:spcBef>
                <a:spcPct val="0"/>
              </a:spcBef>
              <a:spcAft>
                <a:spcPct val="20000"/>
              </a:spcAft>
              <a:buChar char="–"/>
              <a:defRPr>
                <a:solidFill>
                  <a:schemeClr val="bg1"/>
                </a:solidFill>
                <a:latin typeface="News Gothic" pitchFamily="34" charset="0"/>
              </a:defRPr>
            </a:lvl4pPr>
            <a:lvl5pPr marL="2057400" indent="-228600" algn="l">
              <a:spcBef>
                <a:spcPct val="20000"/>
              </a:spcBef>
              <a:buChar char="»"/>
              <a:defRPr sz="2000" b="1">
                <a:solidFill>
                  <a:schemeClr val="tx1"/>
                </a:solidFill>
                <a:latin typeface="News Gothic" pitchFamily="34" charset="0"/>
              </a:defRPr>
            </a:lvl5pPr>
            <a:lvl6pPr marL="2514600" indent="-228600" eaLnBrk="0" fontAlgn="base" hangingPunct="0">
              <a:spcBef>
                <a:spcPct val="20000"/>
              </a:spcBef>
              <a:spcAft>
                <a:spcPct val="0"/>
              </a:spcAft>
              <a:buChar char="»"/>
              <a:defRPr sz="2000" b="1">
                <a:solidFill>
                  <a:schemeClr val="tx1"/>
                </a:solidFill>
                <a:latin typeface="News Gothic" pitchFamily="34" charset="0"/>
              </a:defRPr>
            </a:lvl6pPr>
            <a:lvl7pPr marL="2971800" indent="-228600" eaLnBrk="0" fontAlgn="base" hangingPunct="0">
              <a:spcBef>
                <a:spcPct val="20000"/>
              </a:spcBef>
              <a:spcAft>
                <a:spcPct val="0"/>
              </a:spcAft>
              <a:buChar char="»"/>
              <a:defRPr sz="2000" b="1">
                <a:solidFill>
                  <a:schemeClr val="tx1"/>
                </a:solidFill>
                <a:latin typeface="News Gothic" pitchFamily="34" charset="0"/>
              </a:defRPr>
            </a:lvl7pPr>
            <a:lvl8pPr marL="3429000" indent="-228600" eaLnBrk="0" fontAlgn="base" hangingPunct="0">
              <a:spcBef>
                <a:spcPct val="20000"/>
              </a:spcBef>
              <a:spcAft>
                <a:spcPct val="0"/>
              </a:spcAft>
              <a:buChar char="»"/>
              <a:defRPr sz="2000" b="1">
                <a:solidFill>
                  <a:schemeClr val="tx1"/>
                </a:solidFill>
                <a:latin typeface="News Gothic" pitchFamily="34" charset="0"/>
              </a:defRPr>
            </a:lvl8pPr>
            <a:lvl9pPr marL="3886200" indent="-228600" eaLnBrk="0" fontAlgn="base" hangingPunct="0">
              <a:spcBef>
                <a:spcPct val="20000"/>
              </a:spcBef>
              <a:spcAft>
                <a:spcPct val="0"/>
              </a:spcAft>
              <a:buChar char="»"/>
              <a:defRPr sz="2000" b="1">
                <a:solidFill>
                  <a:schemeClr val="tx1"/>
                </a:solidFill>
                <a:latin typeface="News Gothic" pitchFamily="34" charset="0"/>
              </a:defRPr>
            </a:lvl9pPr>
          </a:lstStyle>
          <a:p>
            <a:pPr algn="ctr">
              <a:spcAft>
                <a:spcPct val="0"/>
              </a:spcAft>
              <a:buClrTx/>
              <a:buSzTx/>
              <a:buFontTx/>
              <a:buNone/>
            </a:pPr>
            <a:r>
              <a:rPr lang="en-GB" altLang="en-US" sz="1800" dirty="0">
                <a:solidFill>
                  <a:schemeClr val="tx1"/>
                </a:solidFill>
                <a:latin typeface="Calibri" pitchFamily="34" charset="0"/>
              </a:rPr>
              <a:t>Results</a:t>
            </a:r>
          </a:p>
        </p:txBody>
      </p:sp>
      <p:cxnSp>
        <p:nvCxnSpPr>
          <p:cNvPr id="27" name="Straight Arrow Connector 26"/>
          <p:cNvCxnSpPr/>
          <p:nvPr/>
        </p:nvCxnSpPr>
        <p:spPr>
          <a:xfrm>
            <a:off x="6684963" y="4006850"/>
            <a:ext cx="0" cy="360363"/>
          </a:xfrm>
          <a:prstGeom prst="straightConnector1">
            <a:avLst/>
          </a:prstGeom>
          <a:ln w="28575">
            <a:solidFill>
              <a:srgbClr val="81BA64"/>
            </a:solidFill>
            <a:tailEnd type="triangle" w="lg" len="lg"/>
          </a:ln>
        </p:spPr>
        <p:style>
          <a:lnRef idx="1">
            <a:schemeClr val="accent1"/>
          </a:lnRef>
          <a:fillRef idx="0">
            <a:schemeClr val="accent1"/>
          </a:fillRef>
          <a:effectRef idx="0">
            <a:schemeClr val="accent1"/>
          </a:effectRef>
          <a:fontRef idx="minor">
            <a:schemeClr val="tx1"/>
          </a:fontRef>
        </p:style>
      </p:cxnSp>
      <p:sp>
        <p:nvSpPr>
          <p:cNvPr id="57356" name="TextBox 8"/>
          <p:cNvSpPr txBox="1">
            <a:spLocks noChangeArrowheads="1"/>
          </p:cNvSpPr>
          <p:nvPr/>
        </p:nvSpPr>
        <p:spPr bwMode="auto">
          <a:xfrm>
            <a:off x="5605463" y="5100638"/>
            <a:ext cx="21605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0"/>
              </a:spcBef>
              <a:spcAft>
                <a:spcPct val="20000"/>
              </a:spcAft>
              <a:buClr>
                <a:schemeClr val="hlink"/>
              </a:buClr>
              <a:buSzPct val="75000"/>
              <a:buFont typeface="Wingdings" pitchFamily="2" charset="2"/>
              <a:buChar char="n"/>
              <a:defRPr sz="2800">
                <a:solidFill>
                  <a:schemeClr val="bg1"/>
                </a:solidFill>
                <a:latin typeface="News Gothic" pitchFamily="34" charset="0"/>
              </a:defRPr>
            </a:lvl1pPr>
            <a:lvl2pPr marL="742950" indent="-285750" algn="l">
              <a:spcBef>
                <a:spcPct val="0"/>
              </a:spcBef>
              <a:spcAft>
                <a:spcPct val="20000"/>
              </a:spcAft>
              <a:buClr>
                <a:srgbClr val="80BA64"/>
              </a:buClr>
              <a:buSzPct val="75000"/>
              <a:buFont typeface="Wingdings" pitchFamily="2" charset="2"/>
              <a:buChar char="l"/>
              <a:defRPr sz="2400">
                <a:solidFill>
                  <a:schemeClr val="bg1"/>
                </a:solidFill>
                <a:latin typeface="News Gothic" pitchFamily="34" charset="0"/>
              </a:defRPr>
            </a:lvl2pPr>
            <a:lvl3pPr marL="1143000" indent="-228600" algn="l">
              <a:spcBef>
                <a:spcPct val="0"/>
              </a:spcBef>
              <a:spcAft>
                <a:spcPct val="20000"/>
              </a:spcAft>
              <a:buChar char="•"/>
              <a:defRPr>
                <a:solidFill>
                  <a:schemeClr val="bg1"/>
                </a:solidFill>
                <a:latin typeface="News Gothic" pitchFamily="34" charset="0"/>
              </a:defRPr>
            </a:lvl3pPr>
            <a:lvl4pPr marL="1600200" indent="-228600" algn="l">
              <a:spcBef>
                <a:spcPct val="0"/>
              </a:spcBef>
              <a:spcAft>
                <a:spcPct val="20000"/>
              </a:spcAft>
              <a:buChar char="–"/>
              <a:defRPr>
                <a:solidFill>
                  <a:schemeClr val="bg1"/>
                </a:solidFill>
                <a:latin typeface="News Gothic" pitchFamily="34" charset="0"/>
              </a:defRPr>
            </a:lvl4pPr>
            <a:lvl5pPr marL="2057400" indent="-228600" algn="l">
              <a:spcBef>
                <a:spcPct val="20000"/>
              </a:spcBef>
              <a:buChar char="»"/>
              <a:defRPr sz="2000" b="1">
                <a:solidFill>
                  <a:schemeClr val="tx1"/>
                </a:solidFill>
                <a:latin typeface="News Gothic" pitchFamily="34" charset="0"/>
              </a:defRPr>
            </a:lvl5pPr>
            <a:lvl6pPr marL="2514600" indent="-228600" eaLnBrk="0" fontAlgn="base" hangingPunct="0">
              <a:spcBef>
                <a:spcPct val="20000"/>
              </a:spcBef>
              <a:spcAft>
                <a:spcPct val="0"/>
              </a:spcAft>
              <a:buChar char="»"/>
              <a:defRPr sz="2000" b="1">
                <a:solidFill>
                  <a:schemeClr val="tx1"/>
                </a:solidFill>
                <a:latin typeface="News Gothic" pitchFamily="34" charset="0"/>
              </a:defRPr>
            </a:lvl6pPr>
            <a:lvl7pPr marL="2971800" indent="-228600" eaLnBrk="0" fontAlgn="base" hangingPunct="0">
              <a:spcBef>
                <a:spcPct val="20000"/>
              </a:spcBef>
              <a:spcAft>
                <a:spcPct val="0"/>
              </a:spcAft>
              <a:buChar char="»"/>
              <a:defRPr sz="2000" b="1">
                <a:solidFill>
                  <a:schemeClr val="tx1"/>
                </a:solidFill>
                <a:latin typeface="News Gothic" pitchFamily="34" charset="0"/>
              </a:defRPr>
            </a:lvl7pPr>
            <a:lvl8pPr marL="3429000" indent="-228600" eaLnBrk="0" fontAlgn="base" hangingPunct="0">
              <a:spcBef>
                <a:spcPct val="20000"/>
              </a:spcBef>
              <a:spcAft>
                <a:spcPct val="0"/>
              </a:spcAft>
              <a:buChar char="»"/>
              <a:defRPr sz="2000" b="1">
                <a:solidFill>
                  <a:schemeClr val="tx1"/>
                </a:solidFill>
                <a:latin typeface="News Gothic" pitchFamily="34" charset="0"/>
              </a:defRPr>
            </a:lvl8pPr>
            <a:lvl9pPr marL="3886200" indent="-228600" eaLnBrk="0" fontAlgn="base" hangingPunct="0">
              <a:spcBef>
                <a:spcPct val="20000"/>
              </a:spcBef>
              <a:spcAft>
                <a:spcPct val="0"/>
              </a:spcAft>
              <a:buChar char="»"/>
              <a:defRPr sz="2000" b="1">
                <a:solidFill>
                  <a:schemeClr val="tx1"/>
                </a:solidFill>
                <a:latin typeface="News Gothic" pitchFamily="34" charset="0"/>
              </a:defRPr>
            </a:lvl9pPr>
          </a:lstStyle>
          <a:p>
            <a:pPr algn="ctr">
              <a:spcAft>
                <a:spcPct val="0"/>
              </a:spcAft>
              <a:buClrTx/>
              <a:buSzTx/>
              <a:buFontTx/>
              <a:buNone/>
            </a:pPr>
            <a:r>
              <a:rPr lang="en-GB" altLang="en-US" sz="1800" b="1" dirty="0">
                <a:solidFill>
                  <a:schemeClr val="tx1"/>
                </a:solidFill>
                <a:latin typeface="Calibri" pitchFamily="34" charset="0"/>
              </a:rPr>
              <a:t>Discussion</a:t>
            </a:r>
            <a:r>
              <a:rPr lang="en-GB" altLang="en-US" sz="1800" dirty="0">
                <a:solidFill>
                  <a:schemeClr val="tx1"/>
                </a:solidFill>
                <a:latin typeface="Calibri" pitchFamily="34" charset="0"/>
              </a:rPr>
              <a:t> </a:t>
            </a:r>
          </a:p>
        </p:txBody>
      </p:sp>
      <p:cxnSp>
        <p:nvCxnSpPr>
          <p:cNvPr id="28" name="Straight Arrow Connector 27"/>
          <p:cNvCxnSpPr/>
          <p:nvPr/>
        </p:nvCxnSpPr>
        <p:spPr>
          <a:xfrm>
            <a:off x="6684963" y="4729163"/>
            <a:ext cx="0" cy="360362"/>
          </a:xfrm>
          <a:prstGeom prst="straightConnector1">
            <a:avLst/>
          </a:prstGeom>
          <a:ln w="28575">
            <a:solidFill>
              <a:srgbClr val="81BA64"/>
            </a:solidFill>
            <a:tailEnd type="triangle" w="lg" len="lg"/>
          </a:ln>
        </p:spPr>
        <p:style>
          <a:lnRef idx="1">
            <a:schemeClr val="accent1"/>
          </a:lnRef>
          <a:fillRef idx="0">
            <a:schemeClr val="accent1"/>
          </a:fillRef>
          <a:effectRef idx="0">
            <a:schemeClr val="accent1"/>
          </a:effectRef>
          <a:fontRef idx="minor">
            <a:schemeClr val="tx1"/>
          </a:fontRef>
        </p:style>
      </p:cxnSp>
      <p:sp>
        <p:nvSpPr>
          <p:cNvPr id="57358" name="TextBox 9"/>
          <p:cNvSpPr txBox="1">
            <a:spLocks noChangeArrowheads="1"/>
          </p:cNvSpPr>
          <p:nvPr/>
        </p:nvSpPr>
        <p:spPr bwMode="auto">
          <a:xfrm>
            <a:off x="6000750" y="6078538"/>
            <a:ext cx="1403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0"/>
              </a:spcBef>
              <a:spcAft>
                <a:spcPct val="20000"/>
              </a:spcAft>
              <a:buClr>
                <a:schemeClr val="hlink"/>
              </a:buClr>
              <a:buSzPct val="75000"/>
              <a:buFont typeface="Wingdings" pitchFamily="2" charset="2"/>
              <a:buChar char="n"/>
              <a:defRPr sz="2800">
                <a:solidFill>
                  <a:schemeClr val="bg1"/>
                </a:solidFill>
                <a:latin typeface="News Gothic" pitchFamily="34" charset="0"/>
              </a:defRPr>
            </a:lvl1pPr>
            <a:lvl2pPr marL="742950" indent="-285750" algn="l">
              <a:spcBef>
                <a:spcPct val="0"/>
              </a:spcBef>
              <a:spcAft>
                <a:spcPct val="20000"/>
              </a:spcAft>
              <a:buClr>
                <a:srgbClr val="80BA64"/>
              </a:buClr>
              <a:buSzPct val="75000"/>
              <a:buFont typeface="Wingdings" pitchFamily="2" charset="2"/>
              <a:buChar char="l"/>
              <a:defRPr sz="2400">
                <a:solidFill>
                  <a:schemeClr val="bg1"/>
                </a:solidFill>
                <a:latin typeface="News Gothic" pitchFamily="34" charset="0"/>
              </a:defRPr>
            </a:lvl2pPr>
            <a:lvl3pPr marL="1143000" indent="-228600" algn="l">
              <a:spcBef>
                <a:spcPct val="0"/>
              </a:spcBef>
              <a:spcAft>
                <a:spcPct val="20000"/>
              </a:spcAft>
              <a:buChar char="•"/>
              <a:defRPr>
                <a:solidFill>
                  <a:schemeClr val="bg1"/>
                </a:solidFill>
                <a:latin typeface="News Gothic" pitchFamily="34" charset="0"/>
              </a:defRPr>
            </a:lvl3pPr>
            <a:lvl4pPr marL="1600200" indent="-228600" algn="l">
              <a:spcBef>
                <a:spcPct val="0"/>
              </a:spcBef>
              <a:spcAft>
                <a:spcPct val="20000"/>
              </a:spcAft>
              <a:buChar char="–"/>
              <a:defRPr>
                <a:solidFill>
                  <a:schemeClr val="bg1"/>
                </a:solidFill>
                <a:latin typeface="News Gothic" pitchFamily="34" charset="0"/>
              </a:defRPr>
            </a:lvl4pPr>
            <a:lvl5pPr marL="2057400" indent="-228600" algn="l">
              <a:spcBef>
                <a:spcPct val="20000"/>
              </a:spcBef>
              <a:buChar char="»"/>
              <a:defRPr sz="2000" b="1">
                <a:solidFill>
                  <a:schemeClr val="tx1"/>
                </a:solidFill>
                <a:latin typeface="News Gothic" pitchFamily="34" charset="0"/>
              </a:defRPr>
            </a:lvl5pPr>
            <a:lvl6pPr marL="2514600" indent="-228600" eaLnBrk="0" fontAlgn="base" hangingPunct="0">
              <a:spcBef>
                <a:spcPct val="20000"/>
              </a:spcBef>
              <a:spcAft>
                <a:spcPct val="0"/>
              </a:spcAft>
              <a:buChar char="»"/>
              <a:defRPr sz="2000" b="1">
                <a:solidFill>
                  <a:schemeClr val="tx1"/>
                </a:solidFill>
                <a:latin typeface="News Gothic" pitchFamily="34" charset="0"/>
              </a:defRPr>
            </a:lvl6pPr>
            <a:lvl7pPr marL="2971800" indent="-228600" eaLnBrk="0" fontAlgn="base" hangingPunct="0">
              <a:spcBef>
                <a:spcPct val="20000"/>
              </a:spcBef>
              <a:spcAft>
                <a:spcPct val="0"/>
              </a:spcAft>
              <a:buChar char="»"/>
              <a:defRPr sz="2000" b="1">
                <a:solidFill>
                  <a:schemeClr val="tx1"/>
                </a:solidFill>
                <a:latin typeface="News Gothic" pitchFamily="34" charset="0"/>
              </a:defRPr>
            </a:lvl7pPr>
            <a:lvl8pPr marL="3429000" indent="-228600" eaLnBrk="0" fontAlgn="base" hangingPunct="0">
              <a:spcBef>
                <a:spcPct val="20000"/>
              </a:spcBef>
              <a:spcAft>
                <a:spcPct val="0"/>
              </a:spcAft>
              <a:buChar char="»"/>
              <a:defRPr sz="2000" b="1">
                <a:solidFill>
                  <a:schemeClr val="tx1"/>
                </a:solidFill>
                <a:latin typeface="News Gothic" pitchFamily="34" charset="0"/>
              </a:defRPr>
            </a:lvl8pPr>
            <a:lvl9pPr marL="3886200" indent="-228600" eaLnBrk="0" fontAlgn="base" hangingPunct="0">
              <a:spcBef>
                <a:spcPct val="20000"/>
              </a:spcBef>
              <a:spcAft>
                <a:spcPct val="0"/>
              </a:spcAft>
              <a:buChar char="»"/>
              <a:defRPr sz="2000" b="1">
                <a:solidFill>
                  <a:schemeClr val="tx1"/>
                </a:solidFill>
                <a:latin typeface="News Gothic" pitchFamily="34" charset="0"/>
              </a:defRPr>
            </a:lvl9pPr>
          </a:lstStyle>
          <a:p>
            <a:pPr algn="ctr">
              <a:spcAft>
                <a:spcPct val="0"/>
              </a:spcAft>
              <a:buClrTx/>
              <a:buSzTx/>
              <a:buFontTx/>
              <a:buNone/>
            </a:pPr>
            <a:endParaRPr lang="en-GB" altLang="en-US" sz="1800" dirty="0">
              <a:solidFill>
                <a:schemeClr val="tx1"/>
              </a:solidFill>
              <a:latin typeface="Calibri" pitchFamily="34" charset="0"/>
            </a:endParaRPr>
          </a:p>
        </p:txBody>
      </p:sp>
      <p:cxnSp>
        <p:nvCxnSpPr>
          <p:cNvPr id="29" name="Straight Arrow Connector 28"/>
          <p:cNvCxnSpPr/>
          <p:nvPr/>
        </p:nvCxnSpPr>
        <p:spPr>
          <a:xfrm>
            <a:off x="6684963" y="5454650"/>
            <a:ext cx="0" cy="636588"/>
          </a:xfrm>
          <a:prstGeom prst="straightConnector1">
            <a:avLst/>
          </a:prstGeom>
          <a:ln w="28575">
            <a:solidFill>
              <a:srgbClr val="81BA64"/>
            </a:solidFill>
            <a:tailEnd type="triangle" w="lg" len="lg"/>
          </a:ln>
        </p:spPr>
        <p:style>
          <a:lnRef idx="1">
            <a:schemeClr val="accent1"/>
          </a:lnRef>
          <a:fillRef idx="0">
            <a:schemeClr val="accent1"/>
          </a:fillRef>
          <a:effectRef idx="0">
            <a:schemeClr val="accent1"/>
          </a:effectRef>
          <a:fontRef idx="minor">
            <a:schemeClr val="tx1"/>
          </a:fontRef>
        </p:style>
      </p:cxnSp>
      <p:sp>
        <p:nvSpPr>
          <p:cNvPr id="57360" name="TextBox 39"/>
          <p:cNvSpPr txBox="1">
            <a:spLocks noChangeArrowheads="1"/>
          </p:cNvSpPr>
          <p:nvPr/>
        </p:nvSpPr>
        <p:spPr bwMode="auto">
          <a:xfrm>
            <a:off x="6000750" y="6059488"/>
            <a:ext cx="1403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0"/>
              </a:spcBef>
              <a:spcAft>
                <a:spcPct val="20000"/>
              </a:spcAft>
              <a:buClr>
                <a:schemeClr val="hlink"/>
              </a:buClr>
              <a:buSzPct val="75000"/>
              <a:buFont typeface="Wingdings" pitchFamily="2" charset="2"/>
              <a:buChar char="n"/>
              <a:defRPr sz="2800">
                <a:solidFill>
                  <a:schemeClr val="bg1"/>
                </a:solidFill>
                <a:latin typeface="News Gothic" pitchFamily="34" charset="0"/>
              </a:defRPr>
            </a:lvl1pPr>
            <a:lvl2pPr marL="742950" indent="-285750" algn="l">
              <a:spcBef>
                <a:spcPct val="0"/>
              </a:spcBef>
              <a:spcAft>
                <a:spcPct val="20000"/>
              </a:spcAft>
              <a:buClr>
                <a:srgbClr val="80BA64"/>
              </a:buClr>
              <a:buSzPct val="75000"/>
              <a:buFont typeface="Wingdings" pitchFamily="2" charset="2"/>
              <a:buChar char="l"/>
              <a:defRPr sz="2400">
                <a:solidFill>
                  <a:schemeClr val="bg1"/>
                </a:solidFill>
                <a:latin typeface="News Gothic" pitchFamily="34" charset="0"/>
              </a:defRPr>
            </a:lvl2pPr>
            <a:lvl3pPr marL="1143000" indent="-228600" algn="l">
              <a:spcBef>
                <a:spcPct val="0"/>
              </a:spcBef>
              <a:spcAft>
                <a:spcPct val="20000"/>
              </a:spcAft>
              <a:buChar char="•"/>
              <a:defRPr>
                <a:solidFill>
                  <a:schemeClr val="bg1"/>
                </a:solidFill>
                <a:latin typeface="News Gothic" pitchFamily="34" charset="0"/>
              </a:defRPr>
            </a:lvl3pPr>
            <a:lvl4pPr marL="1600200" indent="-228600" algn="l">
              <a:spcBef>
                <a:spcPct val="0"/>
              </a:spcBef>
              <a:spcAft>
                <a:spcPct val="20000"/>
              </a:spcAft>
              <a:buChar char="–"/>
              <a:defRPr>
                <a:solidFill>
                  <a:schemeClr val="bg1"/>
                </a:solidFill>
                <a:latin typeface="News Gothic" pitchFamily="34" charset="0"/>
              </a:defRPr>
            </a:lvl4pPr>
            <a:lvl5pPr marL="2057400" indent="-228600" algn="l">
              <a:spcBef>
                <a:spcPct val="20000"/>
              </a:spcBef>
              <a:buChar char="»"/>
              <a:defRPr sz="2000" b="1">
                <a:solidFill>
                  <a:schemeClr val="tx1"/>
                </a:solidFill>
                <a:latin typeface="News Gothic" pitchFamily="34" charset="0"/>
              </a:defRPr>
            </a:lvl5pPr>
            <a:lvl6pPr marL="2514600" indent="-228600" eaLnBrk="0" fontAlgn="base" hangingPunct="0">
              <a:spcBef>
                <a:spcPct val="20000"/>
              </a:spcBef>
              <a:spcAft>
                <a:spcPct val="0"/>
              </a:spcAft>
              <a:buChar char="»"/>
              <a:defRPr sz="2000" b="1">
                <a:solidFill>
                  <a:schemeClr val="tx1"/>
                </a:solidFill>
                <a:latin typeface="News Gothic" pitchFamily="34" charset="0"/>
              </a:defRPr>
            </a:lvl6pPr>
            <a:lvl7pPr marL="2971800" indent="-228600" eaLnBrk="0" fontAlgn="base" hangingPunct="0">
              <a:spcBef>
                <a:spcPct val="20000"/>
              </a:spcBef>
              <a:spcAft>
                <a:spcPct val="0"/>
              </a:spcAft>
              <a:buChar char="»"/>
              <a:defRPr sz="2000" b="1">
                <a:solidFill>
                  <a:schemeClr val="tx1"/>
                </a:solidFill>
                <a:latin typeface="News Gothic" pitchFamily="34" charset="0"/>
              </a:defRPr>
            </a:lvl7pPr>
            <a:lvl8pPr marL="3429000" indent="-228600" eaLnBrk="0" fontAlgn="base" hangingPunct="0">
              <a:spcBef>
                <a:spcPct val="20000"/>
              </a:spcBef>
              <a:spcAft>
                <a:spcPct val="0"/>
              </a:spcAft>
              <a:buChar char="»"/>
              <a:defRPr sz="2000" b="1">
                <a:solidFill>
                  <a:schemeClr val="tx1"/>
                </a:solidFill>
                <a:latin typeface="News Gothic" pitchFamily="34" charset="0"/>
              </a:defRPr>
            </a:lvl8pPr>
            <a:lvl9pPr marL="3886200" indent="-228600" eaLnBrk="0" fontAlgn="base" hangingPunct="0">
              <a:spcBef>
                <a:spcPct val="20000"/>
              </a:spcBef>
              <a:spcAft>
                <a:spcPct val="0"/>
              </a:spcAft>
              <a:buChar char="»"/>
              <a:defRPr sz="2000" b="1">
                <a:solidFill>
                  <a:schemeClr val="tx1"/>
                </a:solidFill>
                <a:latin typeface="News Gothic" pitchFamily="34" charset="0"/>
              </a:defRPr>
            </a:lvl9pPr>
          </a:lstStyle>
          <a:p>
            <a:pPr algn="ctr">
              <a:spcAft>
                <a:spcPct val="0"/>
              </a:spcAft>
              <a:buClrTx/>
              <a:buSzTx/>
              <a:buFontTx/>
              <a:buNone/>
            </a:pPr>
            <a:r>
              <a:rPr lang="en-GB" altLang="en-US" sz="1800" b="1" dirty="0">
                <a:solidFill>
                  <a:schemeClr val="tx1"/>
                </a:solidFill>
                <a:latin typeface="Calibri" pitchFamily="34" charset="0"/>
              </a:rPr>
              <a:t>Conclusion</a:t>
            </a:r>
            <a:r>
              <a:rPr lang="en-GB" altLang="en-US" sz="1800" dirty="0">
                <a:solidFill>
                  <a:schemeClr val="tx1"/>
                </a:solidFill>
                <a:latin typeface="Calibri" pitchFamily="34" charset="0"/>
              </a:rPr>
              <a:t>  </a:t>
            </a:r>
          </a:p>
        </p:txBody>
      </p:sp>
      <p:grpSp>
        <p:nvGrpSpPr>
          <p:cNvPr id="3" name="Group 2"/>
          <p:cNvGrpSpPr>
            <a:grpSpLocks/>
          </p:cNvGrpSpPr>
          <p:nvPr/>
        </p:nvGrpSpPr>
        <p:grpSpPr bwMode="auto">
          <a:xfrm>
            <a:off x="4770438" y="1924050"/>
            <a:ext cx="3822700" cy="4351338"/>
            <a:chOff x="4770438" y="1924050"/>
            <a:chExt cx="3822700" cy="4351338"/>
          </a:xfrm>
        </p:grpSpPr>
        <p:sp>
          <p:nvSpPr>
            <p:cNvPr id="41" name="Freeform 40"/>
            <p:cNvSpPr/>
            <p:nvPr/>
          </p:nvSpPr>
          <p:spPr bwMode="auto">
            <a:xfrm>
              <a:off x="4770438" y="1939925"/>
              <a:ext cx="1289050" cy="4335463"/>
            </a:xfrm>
            <a:custGeom>
              <a:avLst/>
              <a:gdLst>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51954 w 1288473"/>
                <a:gd name="connsiteY2" fmla="*/ 2639291 h 4000500"/>
                <a:gd name="connsiteX3" fmla="*/ 0 w 1288473"/>
                <a:gd name="connsiteY3" fmla="*/ 0 h 4000500"/>
                <a:gd name="connsiteX0" fmla="*/ 1288473 w 1288473"/>
                <a:gd name="connsiteY0" fmla="*/ 4000500 h 4000500"/>
                <a:gd name="connsiteX1" fmla="*/ 426027 w 1288473"/>
                <a:gd name="connsiteY1" fmla="*/ 3657601 h 4000500"/>
                <a:gd name="connsiteX2" fmla="*/ 51954 w 1288473"/>
                <a:gd name="connsiteY2" fmla="*/ 2639291 h 4000500"/>
                <a:gd name="connsiteX3" fmla="*/ 0 w 1288473"/>
                <a:gd name="connsiteY3" fmla="*/ 0 h 4000500"/>
              </a:gdLst>
              <a:ahLst/>
              <a:cxnLst>
                <a:cxn ang="0">
                  <a:pos x="connsiteX0" y="connsiteY0"/>
                </a:cxn>
                <a:cxn ang="0">
                  <a:pos x="connsiteX1" y="connsiteY1"/>
                </a:cxn>
                <a:cxn ang="0">
                  <a:pos x="connsiteX2" y="connsiteY2"/>
                </a:cxn>
                <a:cxn ang="0">
                  <a:pos x="connsiteX3" y="connsiteY3"/>
                </a:cxn>
              </a:cxnLst>
              <a:rect l="l" t="t" r="r" b="b"/>
              <a:pathLst>
                <a:path w="1288473" h="4000500">
                  <a:moveTo>
                    <a:pt x="1288473" y="4000500"/>
                  </a:moveTo>
                  <a:cubicBezTo>
                    <a:pt x="1007918" y="3976254"/>
                    <a:pt x="632113" y="3884469"/>
                    <a:pt x="426027" y="3657601"/>
                  </a:cubicBezTo>
                  <a:cubicBezTo>
                    <a:pt x="219941" y="3430733"/>
                    <a:pt x="122958" y="3248891"/>
                    <a:pt x="51954" y="2639291"/>
                  </a:cubicBezTo>
                  <a:cubicBezTo>
                    <a:pt x="-19050" y="2029691"/>
                    <a:pt x="6927" y="1029566"/>
                    <a:pt x="0" y="0"/>
                  </a:cubicBezTo>
                </a:path>
              </a:pathLst>
            </a:custGeom>
            <a:noFill/>
            <a:ln>
              <a:solidFill>
                <a:srgbClr val="FC6204"/>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endParaRPr lang="en-GB" sz="1800">
                <a:solidFill>
                  <a:schemeClr val="tx1"/>
                </a:solidFill>
                <a:latin typeface="Calibri" panose="020F0502020204030204" pitchFamily="34" charset="0"/>
              </a:endParaRPr>
            </a:p>
          </p:txBody>
        </p:sp>
        <p:sp>
          <p:nvSpPr>
            <p:cNvPr id="42" name="Freeform 41"/>
            <p:cNvSpPr/>
            <p:nvPr/>
          </p:nvSpPr>
          <p:spPr bwMode="auto">
            <a:xfrm flipH="1">
              <a:off x="7304088" y="1924050"/>
              <a:ext cx="1289050" cy="4335463"/>
            </a:xfrm>
            <a:custGeom>
              <a:avLst/>
              <a:gdLst>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51954 w 1288473"/>
                <a:gd name="connsiteY2" fmla="*/ 2639291 h 4000500"/>
                <a:gd name="connsiteX3" fmla="*/ 0 w 1288473"/>
                <a:gd name="connsiteY3" fmla="*/ 0 h 4000500"/>
                <a:gd name="connsiteX0" fmla="*/ 1288473 w 1288473"/>
                <a:gd name="connsiteY0" fmla="*/ 4000500 h 4000500"/>
                <a:gd name="connsiteX1" fmla="*/ 426027 w 1288473"/>
                <a:gd name="connsiteY1" fmla="*/ 3657601 h 4000500"/>
                <a:gd name="connsiteX2" fmla="*/ 51954 w 1288473"/>
                <a:gd name="connsiteY2" fmla="*/ 2639291 h 4000500"/>
                <a:gd name="connsiteX3" fmla="*/ 0 w 1288473"/>
                <a:gd name="connsiteY3" fmla="*/ 0 h 4000500"/>
              </a:gdLst>
              <a:ahLst/>
              <a:cxnLst>
                <a:cxn ang="0">
                  <a:pos x="connsiteX0" y="connsiteY0"/>
                </a:cxn>
                <a:cxn ang="0">
                  <a:pos x="connsiteX1" y="connsiteY1"/>
                </a:cxn>
                <a:cxn ang="0">
                  <a:pos x="connsiteX2" y="connsiteY2"/>
                </a:cxn>
                <a:cxn ang="0">
                  <a:pos x="connsiteX3" y="connsiteY3"/>
                </a:cxn>
              </a:cxnLst>
              <a:rect l="l" t="t" r="r" b="b"/>
              <a:pathLst>
                <a:path w="1288473" h="4000500">
                  <a:moveTo>
                    <a:pt x="1288473" y="4000500"/>
                  </a:moveTo>
                  <a:cubicBezTo>
                    <a:pt x="1007918" y="3976254"/>
                    <a:pt x="632113" y="3884469"/>
                    <a:pt x="426027" y="3657601"/>
                  </a:cubicBezTo>
                  <a:cubicBezTo>
                    <a:pt x="219941" y="3430733"/>
                    <a:pt x="122958" y="3248891"/>
                    <a:pt x="51954" y="2639291"/>
                  </a:cubicBezTo>
                  <a:cubicBezTo>
                    <a:pt x="-19050" y="2029691"/>
                    <a:pt x="6927" y="1029566"/>
                    <a:pt x="0" y="0"/>
                  </a:cubicBezTo>
                </a:path>
              </a:pathLst>
            </a:custGeom>
            <a:noFill/>
            <a:ln>
              <a:solidFill>
                <a:srgbClr val="FC6204"/>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endParaRPr lang="en-GB" sz="1800">
                <a:solidFill>
                  <a:schemeClr val="tx1"/>
                </a:solidFill>
                <a:latin typeface="Calibri" panose="020F0502020204030204" pitchFamily="34" charset="0"/>
              </a:endParaRPr>
            </a:p>
          </p:txBody>
        </p:sp>
      </p:grpSp>
      <p:sp>
        <p:nvSpPr>
          <p:cNvPr id="57362" name="TextBox 36"/>
          <p:cNvSpPr txBox="1">
            <a:spLocks noChangeArrowheads="1"/>
          </p:cNvSpPr>
          <p:nvPr/>
        </p:nvSpPr>
        <p:spPr bwMode="auto">
          <a:xfrm>
            <a:off x="5424488" y="3687763"/>
            <a:ext cx="2520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spcBef>
                <a:spcPct val="0"/>
              </a:spcBef>
              <a:spcAft>
                <a:spcPct val="20000"/>
              </a:spcAft>
              <a:buClr>
                <a:schemeClr val="hlink"/>
              </a:buClr>
              <a:buSzPct val="75000"/>
              <a:buFont typeface="Wingdings" pitchFamily="2" charset="2"/>
              <a:buChar char="n"/>
              <a:defRPr sz="2800">
                <a:solidFill>
                  <a:schemeClr val="bg1"/>
                </a:solidFill>
                <a:latin typeface="News Gothic" pitchFamily="34" charset="0"/>
              </a:defRPr>
            </a:lvl1pPr>
            <a:lvl2pPr marL="742950" indent="-285750" algn="l">
              <a:spcBef>
                <a:spcPct val="0"/>
              </a:spcBef>
              <a:spcAft>
                <a:spcPct val="20000"/>
              </a:spcAft>
              <a:buClr>
                <a:srgbClr val="80BA64"/>
              </a:buClr>
              <a:buSzPct val="75000"/>
              <a:buFont typeface="Wingdings" pitchFamily="2" charset="2"/>
              <a:buChar char="l"/>
              <a:defRPr sz="2400">
                <a:solidFill>
                  <a:schemeClr val="bg1"/>
                </a:solidFill>
                <a:latin typeface="News Gothic" pitchFamily="34" charset="0"/>
              </a:defRPr>
            </a:lvl2pPr>
            <a:lvl3pPr marL="1143000" indent="-228600" algn="l">
              <a:spcBef>
                <a:spcPct val="0"/>
              </a:spcBef>
              <a:spcAft>
                <a:spcPct val="20000"/>
              </a:spcAft>
              <a:buChar char="•"/>
              <a:defRPr>
                <a:solidFill>
                  <a:schemeClr val="bg1"/>
                </a:solidFill>
                <a:latin typeface="News Gothic" pitchFamily="34" charset="0"/>
              </a:defRPr>
            </a:lvl3pPr>
            <a:lvl4pPr marL="1600200" indent="-228600" algn="l">
              <a:spcBef>
                <a:spcPct val="0"/>
              </a:spcBef>
              <a:spcAft>
                <a:spcPct val="20000"/>
              </a:spcAft>
              <a:buChar char="–"/>
              <a:defRPr>
                <a:solidFill>
                  <a:schemeClr val="bg1"/>
                </a:solidFill>
                <a:latin typeface="News Gothic" pitchFamily="34" charset="0"/>
              </a:defRPr>
            </a:lvl4pPr>
            <a:lvl5pPr marL="2057400" indent="-228600" algn="l">
              <a:spcBef>
                <a:spcPct val="20000"/>
              </a:spcBef>
              <a:buChar char="»"/>
              <a:defRPr sz="2000" b="1">
                <a:solidFill>
                  <a:schemeClr val="tx1"/>
                </a:solidFill>
                <a:latin typeface="News Gothic" pitchFamily="34" charset="0"/>
              </a:defRPr>
            </a:lvl5pPr>
            <a:lvl6pPr marL="2514600" indent="-228600" eaLnBrk="0" fontAlgn="base" hangingPunct="0">
              <a:spcBef>
                <a:spcPct val="20000"/>
              </a:spcBef>
              <a:spcAft>
                <a:spcPct val="0"/>
              </a:spcAft>
              <a:buChar char="»"/>
              <a:defRPr sz="2000" b="1">
                <a:solidFill>
                  <a:schemeClr val="tx1"/>
                </a:solidFill>
                <a:latin typeface="News Gothic" pitchFamily="34" charset="0"/>
              </a:defRPr>
            </a:lvl6pPr>
            <a:lvl7pPr marL="2971800" indent="-228600" eaLnBrk="0" fontAlgn="base" hangingPunct="0">
              <a:spcBef>
                <a:spcPct val="20000"/>
              </a:spcBef>
              <a:spcAft>
                <a:spcPct val="0"/>
              </a:spcAft>
              <a:buChar char="»"/>
              <a:defRPr sz="2000" b="1">
                <a:solidFill>
                  <a:schemeClr val="tx1"/>
                </a:solidFill>
                <a:latin typeface="News Gothic" pitchFamily="34" charset="0"/>
              </a:defRPr>
            </a:lvl7pPr>
            <a:lvl8pPr marL="3429000" indent="-228600" eaLnBrk="0" fontAlgn="base" hangingPunct="0">
              <a:spcBef>
                <a:spcPct val="20000"/>
              </a:spcBef>
              <a:spcAft>
                <a:spcPct val="0"/>
              </a:spcAft>
              <a:buChar char="»"/>
              <a:defRPr sz="2000" b="1">
                <a:solidFill>
                  <a:schemeClr val="tx1"/>
                </a:solidFill>
                <a:latin typeface="News Gothic" pitchFamily="34" charset="0"/>
              </a:defRPr>
            </a:lvl8pPr>
            <a:lvl9pPr marL="3886200" indent="-228600" eaLnBrk="0" fontAlgn="base" hangingPunct="0">
              <a:spcBef>
                <a:spcPct val="20000"/>
              </a:spcBef>
              <a:spcAft>
                <a:spcPct val="0"/>
              </a:spcAft>
              <a:buChar char="»"/>
              <a:defRPr sz="2000" b="1">
                <a:solidFill>
                  <a:schemeClr val="tx1"/>
                </a:solidFill>
                <a:latin typeface="News Gothic" pitchFamily="34" charset="0"/>
              </a:defRPr>
            </a:lvl9pPr>
          </a:lstStyle>
          <a:p>
            <a:pPr algn="ctr">
              <a:spcAft>
                <a:spcPct val="0"/>
              </a:spcAft>
              <a:buClrTx/>
              <a:buSzTx/>
              <a:buFontTx/>
              <a:buNone/>
            </a:pPr>
            <a:r>
              <a:rPr lang="en-GB" altLang="en-US" sz="1800" dirty="0">
                <a:solidFill>
                  <a:schemeClr val="tx1"/>
                </a:solidFill>
                <a:latin typeface="Calibri" pitchFamily="34" charset="0"/>
              </a:rPr>
              <a:t>Research methodology</a:t>
            </a:r>
          </a:p>
        </p:txBody>
      </p:sp>
      <p:grpSp>
        <p:nvGrpSpPr>
          <p:cNvPr id="2" name="Group 1"/>
          <p:cNvGrpSpPr>
            <a:grpSpLocks/>
          </p:cNvGrpSpPr>
          <p:nvPr/>
        </p:nvGrpSpPr>
        <p:grpSpPr bwMode="auto">
          <a:xfrm>
            <a:off x="5160963" y="2597150"/>
            <a:ext cx="3000375" cy="2740025"/>
            <a:chOff x="5160963" y="2597150"/>
            <a:chExt cx="3000375" cy="2740025"/>
          </a:xfrm>
        </p:grpSpPr>
        <p:grpSp>
          <p:nvGrpSpPr>
            <p:cNvPr id="57374" name="Group 24"/>
            <p:cNvGrpSpPr>
              <a:grpSpLocks/>
            </p:cNvGrpSpPr>
            <p:nvPr/>
          </p:nvGrpSpPr>
          <p:grpSpPr bwMode="auto">
            <a:xfrm>
              <a:off x="5160963" y="2597150"/>
              <a:ext cx="3000375" cy="2740025"/>
              <a:chOff x="3012082" y="2597542"/>
              <a:chExt cx="3000078" cy="2415634"/>
            </a:xfrm>
          </p:grpSpPr>
          <p:grpSp>
            <p:nvGrpSpPr>
              <p:cNvPr id="57377" name="Group 25"/>
              <p:cNvGrpSpPr>
                <a:grpSpLocks/>
              </p:cNvGrpSpPr>
              <p:nvPr/>
            </p:nvGrpSpPr>
            <p:grpSpPr bwMode="auto">
              <a:xfrm>
                <a:off x="3012082" y="2610530"/>
                <a:ext cx="984502" cy="2402646"/>
                <a:chOff x="3012082" y="2610530"/>
                <a:chExt cx="984502" cy="2402646"/>
              </a:xfrm>
            </p:grpSpPr>
            <p:sp>
              <p:nvSpPr>
                <p:cNvPr id="34" name="Freeform 33"/>
                <p:cNvSpPr/>
                <p:nvPr/>
              </p:nvSpPr>
              <p:spPr>
                <a:xfrm>
                  <a:off x="3012082" y="2610139"/>
                  <a:ext cx="911135" cy="2403037"/>
                </a:xfrm>
                <a:custGeom>
                  <a:avLst/>
                  <a:gdLst>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51954 w 1288473"/>
                    <a:gd name="connsiteY2" fmla="*/ 2639291 h 4000500"/>
                    <a:gd name="connsiteX3" fmla="*/ 0 w 1288473"/>
                    <a:gd name="connsiteY3" fmla="*/ 0 h 4000500"/>
                    <a:gd name="connsiteX0" fmla="*/ 1288473 w 1288473"/>
                    <a:gd name="connsiteY0" fmla="*/ 4000500 h 4000500"/>
                    <a:gd name="connsiteX1" fmla="*/ 426027 w 1288473"/>
                    <a:gd name="connsiteY1" fmla="*/ 3657601 h 4000500"/>
                    <a:gd name="connsiteX2" fmla="*/ 51954 w 1288473"/>
                    <a:gd name="connsiteY2" fmla="*/ 2639291 h 4000500"/>
                    <a:gd name="connsiteX3" fmla="*/ 0 w 1288473"/>
                    <a:gd name="connsiteY3" fmla="*/ 0 h 4000500"/>
                    <a:gd name="connsiteX0" fmla="*/ 1291908 w 1291908"/>
                    <a:gd name="connsiteY0" fmla="*/ 4000500 h 4000500"/>
                    <a:gd name="connsiteX1" fmla="*/ 512590 w 1291908"/>
                    <a:gd name="connsiteY1" fmla="*/ 3068636 h 4000500"/>
                    <a:gd name="connsiteX2" fmla="*/ 55389 w 1291908"/>
                    <a:gd name="connsiteY2" fmla="*/ 2639291 h 4000500"/>
                    <a:gd name="connsiteX3" fmla="*/ 3435 w 1291908"/>
                    <a:gd name="connsiteY3" fmla="*/ 0 h 4000500"/>
                    <a:gd name="connsiteX0" fmla="*/ 1288473 w 1288473"/>
                    <a:gd name="connsiteY0" fmla="*/ 4000500 h 4000500"/>
                    <a:gd name="connsiteX1" fmla="*/ 509155 w 1288473"/>
                    <a:gd name="connsiteY1" fmla="*/ 3068636 h 4000500"/>
                    <a:gd name="connsiteX2" fmla="*/ 270163 w 1288473"/>
                    <a:gd name="connsiteY2" fmla="*/ 1615006 h 4000500"/>
                    <a:gd name="connsiteX3" fmla="*/ 0 w 1288473"/>
                    <a:gd name="connsiteY3" fmla="*/ 0 h 4000500"/>
                    <a:gd name="connsiteX0" fmla="*/ 1027614 w 1027614"/>
                    <a:gd name="connsiteY0" fmla="*/ 5921037 h 5921037"/>
                    <a:gd name="connsiteX1" fmla="*/ 248296 w 1027614"/>
                    <a:gd name="connsiteY1" fmla="*/ 4989173 h 5921037"/>
                    <a:gd name="connsiteX2" fmla="*/ 9304 w 1027614"/>
                    <a:gd name="connsiteY2" fmla="*/ 3535543 h 5921037"/>
                    <a:gd name="connsiteX3" fmla="*/ 508068 w 1027614"/>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27614 w 1027614"/>
                    <a:gd name="connsiteY0" fmla="*/ 5921037 h 5921037"/>
                    <a:gd name="connsiteX1" fmla="*/ 248296 w 1027614"/>
                    <a:gd name="connsiteY1" fmla="*/ 4989173 h 5921037"/>
                    <a:gd name="connsiteX2" fmla="*/ 9304 w 1027614"/>
                    <a:gd name="connsiteY2" fmla="*/ 2434435 h 5921037"/>
                    <a:gd name="connsiteX3" fmla="*/ 508068 w 1027614"/>
                    <a:gd name="connsiteY3" fmla="*/ 0 h 5921037"/>
                    <a:gd name="connsiteX0" fmla="*/ 1019490 w 1019490"/>
                    <a:gd name="connsiteY0" fmla="*/ 5921037 h 5921037"/>
                    <a:gd name="connsiteX1" fmla="*/ 240172 w 1019490"/>
                    <a:gd name="connsiteY1" fmla="*/ 4989173 h 5921037"/>
                    <a:gd name="connsiteX2" fmla="*/ 1180 w 1019490"/>
                    <a:gd name="connsiteY2" fmla="*/ 2434435 h 5921037"/>
                    <a:gd name="connsiteX3" fmla="*/ 499944 w 1019490"/>
                    <a:gd name="connsiteY3" fmla="*/ 0 h 5921037"/>
                    <a:gd name="connsiteX0" fmla="*/ 1050412 w 1050412"/>
                    <a:gd name="connsiteY0" fmla="*/ 5921037 h 5921037"/>
                    <a:gd name="connsiteX1" fmla="*/ 271094 w 1050412"/>
                    <a:gd name="connsiteY1" fmla="*/ 4989173 h 5921037"/>
                    <a:gd name="connsiteX2" fmla="*/ 929 w 1050412"/>
                    <a:gd name="connsiteY2" fmla="*/ 2075936 h 5921037"/>
                    <a:gd name="connsiteX3" fmla="*/ 530866 w 1050412"/>
                    <a:gd name="connsiteY3" fmla="*/ 0 h 5921037"/>
                    <a:gd name="connsiteX0" fmla="*/ 1071138 w 1071138"/>
                    <a:gd name="connsiteY0" fmla="*/ 5921037 h 5921037"/>
                    <a:gd name="connsiteX1" fmla="*/ 291820 w 1071138"/>
                    <a:gd name="connsiteY1" fmla="*/ 4989173 h 5921037"/>
                    <a:gd name="connsiteX2" fmla="*/ 21655 w 1071138"/>
                    <a:gd name="connsiteY2" fmla="*/ 2075936 h 5921037"/>
                    <a:gd name="connsiteX3" fmla="*/ 551592 w 1071138"/>
                    <a:gd name="connsiteY3" fmla="*/ 0 h 5921037"/>
                    <a:gd name="connsiteX0" fmla="*/ 1060796 w 1060796"/>
                    <a:gd name="connsiteY0" fmla="*/ 5921037 h 5921037"/>
                    <a:gd name="connsiteX1" fmla="*/ 250305 w 1060796"/>
                    <a:gd name="connsiteY1" fmla="*/ 4707494 h 5921037"/>
                    <a:gd name="connsiteX2" fmla="*/ 11313 w 1060796"/>
                    <a:gd name="connsiteY2" fmla="*/ 2075936 h 5921037"/>
                    <a:gd name="connsiteX3" fmla="*/ 541250 w 1060796"/>
                    <a:gd name="connsiteY3" fmla="*/ 0 h 5921037"/>
                    <a:gd name="connsiteX0" fmla="*/ 1076006 w 1076006"/>
                    <a:gd name="connsiteY0" fmla="*/ 5921037 h 5921037"/>
                    <a:gd name="connsiteX1" fmla="*/ 265515 w 1076006"/>
                    <a:gd name="connsiteY1" fmla="*/ 4707494 h 5921037"/>
                    <a:gd name="connsiteX2" fmla="*/ 26523 w 1076006"/>
                    <a:gd name="connsiteY2" fmla="*/ 2075936 h 5921037"/>
                    <a:gd name="connsiteX3" fmla="*/ 556460 w 1076006"/>
                    <a:gd name="connsiteY3" fmla="*/ 0 h 5921037"/>
                    <a:gd name="connsiteX0" fmla="*/ 1057423 w 1057423"/>
                    <a:gd name="connsiteY0" fmla="*/ 5921037 h 5921037"/>
                    <a:gd name="connsiteX1" fmla="*/ 246932 w 1057423"/>
                    <a:gd name="connsiteY1" fmla="*/ 4707494 h 5921037"/>
                    <a:gd name="connsiteX2" fmla="*/ 7940 w 1057423"/>
                    <a:gd name="connsiteY2" fmla="*/ 2075936 h 5921037"/>
                    <a:gd name="connsiteX3" fmla="*/ 537877 w 1057423"/>
                    <a:gd name="connsiteY3" fmla="*/ 0 h 5921037"/>
                    <a:gd name="connsiteX0" fmla="*/ 1072026 w 1072026"/>
                    <a:gd name="connsiteY0" fmla="*/ 5921037 h 5921037"/>
                    <a:gd name="connsiteX1" fmla="*/ 261535 w 1072026"/>
                    <a:gd name="connsiteY1" fmla="*/ 4707494 h 5921037"/>
                    <a:gd name="connsiteX2" fmla="*/ 22543 w 1072026"/>
                    <a:gd name="connsiteY2" fmla="*/ 2075936 h 5921037"/>
                    <a:gd name="connsiteX3" fmla="*/ 552480 w 1072026"/>
                    <a:gd name="connsiteY3" fmla="*/ 0 h 5921037"/>
                    <a:gd name="connsiteX0" fmla="*/ 1016281 w 1016281"/>
                    <a:gd name="connsiteY0" fmla="*/ 5921037 h 5921037"/>
                    <a:gd name="connsiteX1" fmla="*/ 205790 w 1016281"/>
                    <a:gd name="connsiteY1" fmla="*/ 4707494 h 5921037"/>
                    <a:gd name="connsiteX2" fmla="*/ 29144 w 1016281"/>
                    <a:gd name="connsiteY2" fmla="*/ 2075936 h 5921037"/>
                    <a:gd name="connsiteX3" fmla="*/ 496735 w 1016281"/>
                    <a:gd name="connsiteY3" fmla="*/ 0 h 5921037"/>
                    <a:gd name="connsiteX0" fmla="*/ 999215 w 999215"/>
                    <a:gd name="connsiteY0" fmla="*/ 5921037 h 5921037"/>
                    <a:gd name="connsiteX1" fmla="*/ 188724 w 999215"/>
                    <a:gd name="connsiteY1" fmla="*/ 4707494 h 5921037"/>
                    <a:gd name="connsiteX2" fmla="*/ 12078 w 999215"/>
                    <a:gd name="connsiteY2" fmla="*/ 2075936 h 5921037"/>
                    <a:gd name="connsiteX3" fmla="*/ 479669 w 999215"/>
                    <a:gd name="connsiteY3" fmla="*/ 0 h 5921037"/>
                    <a:gd name="connsiteX0" fmla="*/ 1010554 w 1010554"/>
                    <a:gd name="connsiteY0" fmla="*/ 5921037 h 5921037"/>
                    <a:gd name="connsiteX1" fmla="*/ 168890 w 1010554"/>
                    <a:gd name="connsiteY1" fmla="*/ 4656282 h 5921037"/>
                    <a:gd name="connsiteX2" fmla="*/ 23417 w 1010554"/>
                    <a:gd name="connsiteY2" fmla="*/ 2075936 h 5921037"/>
                    <a:gd name="connsiteX3" fmla="*/ 491008 w 1010554"/>
                    <a:gd name="connsiteY3" fmla="*/ 0 h 5921037"/>
                    <a:gd name="connsiteX0" fmla="*/ 1016772 w 1016772"/>
                    <a:gd name="connsiteY0" fmla="*/ 5921037 h 5921037"/>
                    <a:gd name="connsiteX1" fmla="*/ 154326 w 1016772"/>
                    <a:gd name="connsiteY1" fmla="*/ 4528245 h 5921037"/>
                    <a:gd name="connsiteX2" fmla="*/ 29635 w 1016772"/>
                    <a:gd name="connsiteY2" fmla="*/ 2075936 h 5921037"/>
                    <a:gd name="connsiteX3" fmla="*/ 497226 w 1016772"/>
                    <a:gd name="connsiteY3" fmla="*/ 0 h 5921037"/>
                    <a:gd name="connsiteX0" fmla="*/ 1005500 w 1005500"/>
                    <a:gd name="connsiteY0" fmla="*/ 5921037 h 5921037"/>
                    <a:gd name="connsiteX1" fmla="*/ 184618 w 1005500"/>
                    <a:gd name="connsiteY1" fmla="*/ 4502637 h 5921037"/>
                    <a:gd name="connsiteX2" fmla="*/ 18363 w 1005500"/>
                    <a:gd name="connsiteY2" fmla="*/ 2075936 h 5921037"/>
                    <a:gd name="connsiteX3" fmla="*/ 485954 w 1005500"/>
                    <a:gd name="connsiteY3" fmla="*/ 0 h 5921037"/>
                    <a:gd name="connsiteX0" fmla="*/ 1005500 w 1005500"/>
                    <a:gd name="connsiteY0" fmla="*/ 5921037 h 5921037"/>
                    <a:gd name="connsiteX1" fmla="*/ 184618 w 1005500"/>
                    <a:gd name="connsiteY1" fmla="*/ 4502637 h 5921037"/>
                    <a:gd name="connsiteX2" fmla="*/ 18363 w 1005500"/>
                    <a:gd name="connsiteY2" fmla="*/ 2075936 h 5921037"/>
                    <a:gd name="connsiteX3" fmla="*/ 485954 w 1005500"/>
                    <a:gd name="connsiteY3" fmla="*/ 0 h 5921037"/>
                  </a:gdLst>
                  <a:ahLst/>
                  <a:cxnLst>
                    <a:cxn ang="0">
                      <a:pos x="connsiteX0" y="connsiteY0"/>
                    </a:cxn>
                    <a:cxn ang="0">
                      <a:pos x="connsiteX1" y="connsiteY1"/>
                    </a:cxn>
                    <a:cxn ang="0">
                      <a:pos x="connsiteX2" y="connsiteY2"/>
                    </a:cxn>
                    <a:cxn ang="0">
                      <a:pos x="connsiteX3" y="connsiteY3"/>
                    </a:cxn>
                  </a:cxnLst>
                  <a:rect l="l" t="t" r="r" b="b"/>
                  <a:pathLst>
                    <a:path w="1005500" h="5921037">
                      <a:moveTo>
                        <a:pt x="1005500" y="5921037"/>
                      </a:moveTo>
                      <a:cubicBezTo>
                        <a:pt x="714554" y="5794365"/>
                        <a:pt x="349141" y="5143487"/>
                        <a:pt x="184618" y="4502637"/>
                      </a:cubicBezTo>
                      <a:cubicBezTo>
                        <a:pt x="20095" y="3861787"/>
                        <a:pt x="-31860" y="2826376"/>
                        <a:pt x="18363" y="2075936"/>
                      </a:cubicBezTo>
                      <a:cubicBezTo>
                        <a:pt x="68586" y="1325496"/>
                        <a:pt x="139590" y="1055174"/>
                        <a:pt x="485954" y="0"/>
                      </a:cubicBezTo>
                    </a:path>
                  </a:pathLst>
                </a:custGeom>
                <a:noFill/>
                <a:ln>
                  <a:solidFill>
                    <a:srgbClr val="FFC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endParaRPr lang="en-GB" sz="1800">
                    <a:solidFill>
                      <a:schemeClr val="tx1"/>
                    </a:solidFill>
                    <a:latin typeface="Calibri" panose="020F0502020204030204" pitchFamily="34" charset="0"/>
                  </a:endParaRPr>
                </a:p>
              </p:txBody>
            </p:sp>
            <p:sp>
              <p:nvSpPr>
                <p:cNvPr id="35" name="Freeform 34"/>
                <p:cNvSpPr/>
                <p:nvPr/>
              </p:nvSpPr>
              <p:spPr>
                <a:xfrm>
                  <a:off x="3347011" y="3812357"/>
                  <a:ext cx="552396" cy="1168630"/>
                </a:xfrm>
                <a:custGeom>
                  <a:avLst/>
                  <a:gdLst>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51954 w 1288473"/>
                    <a:gd name="connsiteY2" fmla="*/ 2639291 h 4000500"/>
                    <a:gd name="connsiteX3" fmla="*/ 0 w 1288473"/>
                    <a:gd name="connsiteY3" fmla="*/ 0 h 4000500"/>
                    <a:gd name="connsiteX0" fmla="*/ 1288473 w 1288473"/>
                    <a:gd name="connsiteY0" fmla="*/ 4000500 h 4000500"/>
                    <a:gd name="connsiteX1" fmla="*/ 426027 w 1288473"/>
                    <a:gd name="connsiteY1" fmla="*/ 3657601 h 4000500"/>
                    <a:gd name="connsiteX2" fmla="*/ 51954 w 1288473"/>
                    <a:gd name="connsiteY2" fmla="*/ 2639291 h 4000500"/>
                    <a:gd name="connsiteX3" fmla="*/ 0 w 1288473"/>
                    <a:gd name="connsiteY3" fmla="*/ 0 h 4000500"/>
                    <a:gd name="connsiteX0" fmla="*/ 1291908 w 1291908"/>
                    <a:gd name="connsiteY0" fmla="*/ 4000500 h 4000500"/>
                    <a:gd name="connsiteX1" fmla="*/ 512590 w 1291908"/>
                    <a:gd name="connsiteY1" fmla="*/ 3068636 h 4000500"/>
                    <a:gd name="connsiteX2" fmla="*/ 55389 w 1291908"/>
                    <a:gd name="connsiteY2" fmla="*/ 2639291 h 4000500"/>
                    <a:gd name="connsiteX3" fmla="*/ 3435 w 1291908"/>
                    <a:gd name="connsiteY3" fmla="*/ 0 h 4000500"/>
                    <a:gd name="connsiteX0" fmla="*/ 1288473 w 1288473"/>
                    <a:gd name="connsiteY0" fmla="*/ 4000500 h 4000500"/>
                    <a:gd name="connsiteX1" fmla="*/ 509155 w 1288473"/>
                    <a:gd name="connsiteY1" fmla="*/ 3068636 h 4000500"/>
                    <a:gd name="connsiteX2" fmla="*/ 270163 w 1288473"/>
                    <a:gd name="connsiteY2" fmla="*/ 1615006 h 4000500"/>
                    <a:gd name="connsiteX3" fmla="*/ 0 w 1288473"/>
                    <a:gd name="connsiteY3" fmla="*/ 0 h 4000500"/>
                    <a:gd name="connsiteX0" fmla="*/ 1027614 w 1027614"/>
                    <a:gd name="connsiteY0" fmla="*/ 5921037 h 5921037"/>
                    <a:gd name="connsiteX1" fmla="*/ 248296 w 1027614"/>
                    <a:gd name="connsiteY1" fmla="*/ 4989173 h 5921037"/>
                    <a:gd name="connsiteX2" fmla="*/ 9304 w 1027614"/>
                    <a:gd name="connsiteY2" fmla="*/ 3535543 h 5921037"/>
                    <a:gd name="connsiteX3" fmla="*/ 508068 w 1027614"/>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27614 w 1027614"/>
                    <a:gd name="connsiteY0" fmla="*/ 5921037 h 5921037"/>
                    <a:gd name="connsiteX1" fmla="*/ 248296 w 1027614"/>
                    <a:gd name="connsiteY1" fmla="*/ 4989173 h 5921037"/>
                    <a:gd name="connsiteX2" fmla="*/ 9304 w 1027614"/>
                    <a:gd name="connsiteY2" fmla="*/ 2434435 h 5921037"/>
                    <a:gd name="connsiteX3" fmla="*/ 508068 w 1027614"/>
                    <a:gd name="connsiteY3" fmla="*/ 0 h 5921037"/>
                    <a:gd name="connsiteX0" fmla="*/ 1019490 w 1019490"/>
                    <a:gd name="connsiteY0" fmla="*/ 5921037 h 5921037"/>
                    <a:gd name="connsiteX1" fmla="*/ 240172 w 1019490"/>
                    <a:gd name="connsiteY1" fmla="*/ 4989173 h 5921037"/>
                    <a:gd name="connsiteX2" fmla="*/ 1180 w 1019490"/>
                    <a:gd name="connsiteY2" fmla="*/ 2434435 h 5921037"/>
                    <a:gd name="connsiteX3" fmla="*/ 499944 w 1019490"/>
                    <a:gd name="connsiteY3" fmla="*/ 0 h 5921037"/>
                    <a:gd name="connsiteX0" fmla="*/ 1050412 w 1050412"/>
                    <a:gd name="connsiteY0" fmla="*/ 5921037 h 5921037"/>
                    <a:gd name="connsiteX1" fmla="*/ 271094 w 1050412"/>
                    <a:gd name="connsiteY1" fmla="*/ 4989173 h 5921037"/>
                    <a:gd name="connsiteX2" fmla="*/ 929 w 1050412"/>
                    <a:gd name="connsiteY2" fmla="*/ 2075936 h 5921037"/>
                    <a:gd name="connsiteX3" fmla="*/ 530866 w 1050412"/>
                    <a:gd name="connsiteY3" fmla="*/ 0 h 5921037"/>
                    <a:gd name="connsiteX0" fmla="*/ 1071138 w 1071138"/>
                    <a:gd name="connsiteY0" fmla="*/ 5921037 h 5921037"/>
                    <a:gd name="connsiteX1" fmla="*/ 291820 w 1071138"/>
                    <a:gd name="connsiteY1" fmla="*/ 4989173 h 5921037"/>
                    <a:gd name="connsiteX2" fmla="*/ 21655 w 1071138"/>
                    <a:gd name="connsiteY2" fmla="*/ 2075936 h 5921037"/>
                    <a:gd name="connsiteX3" fmla="*/ 551592 w 1071138"/>
                    <a:gd name="connsiteY3" fmla="*/ 0 h 5921037"/>
                    <a:gd name="connsiteX0" fmla="*/ 1060796 w 1060796"/>
                    <a:gd name="connsiteY0" fmla="*/ 5921037 h 5921037"/>
                    <a:gd name="connsiteX1" fmla="*/ 250305 w 1060796"/>
                    <a:gd name="connsiteY1" fmla="*/ 4707494 h 5921037"/>
                    <a:gd name="connsiteX2" fmla="*/ 11313 w 1060796"/>
                    <a:gd name="connsiteY2" fmla="*/ 2075936 h 5921037"/>
                    <a:gd name="connsiteX3" fmla="*/ 541250 w 1060796"/>
                    <a:gd name="connsiteY3" fmla="*/ 0 h 5921037"/>
                    <a:gd name="connsiteX0" fmla="*/ 1076006 w 1076006"/>
                    <a:gd name="connsiteY0" fmla="*/ 5921037 h 5921037"/>
                    <a:gd name="connsiteX1" fmla="*/ 265515 w 1076006"/>
                    <a:gd name="connsiteY1" fmla="*/ 4707494 h 5921037"/>
                    <a:gd name="connsiteX2" fmla="*/ 26523 w 1076006"/>
                    <a:gd name="connsiteY2" fmla="*/ 2075936 h 5921037"/>
                    <a:gd name="connsiteX3" fmla="*/ 556460 w 1076006"/>
                    <a:gd name="connsiteY3" fmla="*/ 0 h 5921037"/>
                    <a:gd name="connsiteX0" fmla="*/ 1057423 w 1057423"/>
                    <a:gd name="connsiteY0" fmla="*/ 5921037 h 5921037"/>
                    <a:gd name="connsiteX1" fmla="*/ 246932 w 1057423"/>
                    <a:gd name="connsiteY1" fmla="*/ 4707494 h 5921037"/>
                    <a:gd name="connsiteX2" fmla="*/ 7940 w 1057423"/>
                    <a:gd name="connsiteY2" fmla="*/ 2075936 h 5921037"/>
                    <a:gd name="connsiteX3" fmla="*/ 537877 w 1057423"/>
                    <a:gd name="connsiteY3" fmla="*/ 0 h 5921037"/>
                    <a:gd name="connsiteX0" fmla="*/ 1072026 w 1072026"/>
                    <a:gd name="connsiteY0" fmla="*/ 5921037 h 5921037"/>
                    <a:gd name="connsiteX1" fmla="*/ 261535 w 1072026"/>
                    <a:gd name="connsiteY1" fmla="*/ 4707494 h 5921037"/>
                    <a:gd name="connsiteX2" fmla="*/ 22543 w 1072026"/>
                    <a:gd name="connsiteY2" fmla="*/ 2075936 h 5921037"/>
                    <a:gd name="connsiteX3" fmla="*/ 552480 w 1072026"/>
                    <a:gd name="connsiteY3" fmla="*/ 0 h 5921037"/>
                    <a:gd name="connsiteX0" fmla="*/ 1016281 w 1016281"/>
                    <a:gd name="connsiteY0" fmla="*/ 5921037 h 5921037"/>
                    <a:gd name="connsiteX1" fmla="*/ 205790 w 1016281"/>
                    <a:gd name="connsiteY1" fmla="*/ 4707494 h 5921037"/>
                    <a:gd name="connsiteX2" fmla="*/ 29144 w 1016281"/>
                    <a:gd name="connsiteY2" fmla="*/ 2075936 h 5921037"/>
                    <a:gd name="connsiteX3" fmla="*/ 496735 w 1016281"/>
                    <a:gd name="connsiteY3" fmla="*/ 0 h 5921037"/>
                    <a:gd name="connsiteX0" fmla="*/ 999215 w 999215"/>
                    <a:gd name="connsiteY0" fmla="*/ 5921037 h 5921037"/>
                    <a:gd name="connsiteX1" fmla="*/ 188724 w 999215"/>
                    <a:gd name="connsiteY1" fmla="*/ 4707494 h 5921037"/>
                    <a:gd name="connsiteX2" fmla="*/ 12078 w 999215"/>
                    <a:gd name="connsiteY2" fmla="*/ 2075936 h 5921037"/>
                    <a:gd name="connsiteX3" fmla="*/ 479669 w 999215"/>
                    <a:gd name="connsiteY3" fmla="*/ 0 h 5921037"/>
                    <a:gd name="connsiteX0" fmla="*/ 1010554 w 1010554"/>
                    <a:gd name="connsiteY0" fmla="*/ 5921037 h 5921037"/>
                    <a:gd name="connsiteX1" fmla="*/ 168890 w 1010554"/>
                    <a:gd name="connsiteY1" fmla="*/ 4656282 h 5921037"/>
                    <a:gd name="connsiteX2" fmla="*/ 23417 w 1010554"/>
                    <a:gd name="connsiteY2" fmla="*/ 2075936 h 5921037"/>
                    <a:gd name="connsiteX3" fmla="*/ 491008 w 1010554"/>
                    <a:gd name="connsiteY3" fmla="*/ 0 h 5921037"/>
                    <a:gd name="connsiteX0" fmla="*/ 1016772 w 1016772"/>
                    <a:gd name="connsiteY0" fmla="*/ 5921037 h 5921037"/>
                    <a:gd name="connsiteX1" fmla="*/ 154326 w 1016772"/>
                    <a:gd name="connsiteY1" fmla="*/ 4528245 h 5921037"/>
                    <a:gd name="connsiteX2" fmla="*/ 29635 w 1016772"/>
                    <a:gd name="connsiteY2" fmla="*/ 2075936 h 5921037"/>
                    <a:gd name="connsiteX3" fmla="*/ 497226 w 1016772"/>
                    <a:gd name="connsiteY3" fmla="*/ 0 h 5921037"/>
                    <a:gd name="connsiteX0" fmla="*/ 1005500 w 1005500"/>
                    <a:gd name="connsiteY0" fmla="*/ 5921037 h 5921037"/>
                    <a:gd name="connsiteX1" fmla="*/ 184618 w 1005500"/>
                    <a:gd name="connsiteY1" fmla="*/ 4502637 h 5921037"/>
                    <a:gd name="connsiteX2" fmla="*/ 18363 w 1005500"/>
                    <a:gd name="connsiteY2" fmla="*/ 2075936 h 5921037"/>
                    <a:gd name="connsiteX3" fmla="*/ 485954 w 1005500"/>
                    <a:gd name="connsiteY3" fmla="*/ 0 h 5921037"/>
                    <a:gd name="connsiteX0" fmla="*/ 1005500 w 1005500"/>
                    <a:gd name="connsiteY0" fmla="*/ 5921037 h 5921037"/>
                    <a:gd name="connsiteX1" fmla="*/ 184618 w 1005500"/>
                    <a:gd name="connsiteY1" fmla="*/ 4502637 h 5921037"/>
                    <a:gd name="connsiteX2" fmla="*/ 18363 w 1005500"/>
                    <a:gd name="connsiteY2" fmla="*/ 2075936 h 5921037"/>
                    <a:gd name="connsiteX3" fmla="*/ 485954 w 1005500"/>
                    <a:gd name="connsiteY3" fmla="*/ 0 h 5921037"/>
                  </a:gdLst>
                  <a:ahLst/>
                  <a:cxnLst>
                    <a:cxn ang="0">
                      <a:pos x="connsiteX0" y="connsiteY0"/>
                    </a:cxn>
                    <a:cxn ang="0">
                      <a:pos x="connsiteX1" y="connsiteY1"/>
                    </a:cxn>
                    <a:cxn ang="0">
                      <a:pos x="connsiteX2" y="connsiteY2"/>
                    </a:cxn>
                    <a:cxn ang="0">
                      <a:pos x="connsiteX3" y="connsiteY3"/>
                    </a:cxn>
                  </a:cxnLst>
                  <a:rect l="l" t="t" r="r" b="b"/>
                  <a:pathLst>
                    <a:path w="1005500" h="5921037">
                      <a:moveTo>
                        <a:pt x="1005500" y="5921037"/>
                      </a:moveTo>
                      <a:cubicBezTo>
                        <a:pt x="714554" y="5794365"/>
                        <a:pt x="349141" y="5143487"/>
                        <a:pt x="184618" y="4502637"/>
                      </a:cubicBezTo>
                      <a:cubicBezTo>
                        <a:pt x="20095" y="3861787"/>
                        <a:pt x="-31860" y="2826376"/>
                        <a:pt x="18363" y="2075936"/>
                      </a:cubicBezTo>
                      <a:cubicBezTo>
                        <a:pt x="68586" y="1325496"/>
                        <a:pt x="139590" y="1055174"/>
                        <a:pt x="485954" y="0"/>
                      </a:cubicBezTo>
                    </a:path>
                  </a:pathLst>
                </a:custGeom>
                <a:noFill/>
                <a:ln>
                  <a:solidFill>
                    <a:srgbClr val="FFFFFF"/>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endParaRPr lang="en-GB" sz="1800">
                    <a:solidFill>
                      <a:schemeClr val="tx1"/>
                    </a:solidFill>
                    <a:latin typeface="Calibri" panose="020F0502020204030204" pitchFamily="34" charset="0"/>
                  </a:endParaRPr>
                </a:p>
              </p:txBody>
            </p:sp>
            <p:sp>
              <p:nvSpPr>
                <p:cNvPr id="36" name="Freeform 35"/>
                <p:cNvSpPr/>
                <p:nvPr/>
              </p:nvSpPr>
              <p:spPr>
                <a:xfrm rot="875477">
                  <a:off x="3443839" y="4300802"/>
                  <a:ext cx="552396" cy="589213"/>
                </a:xfrm>
                <a:custGeom>
                  <a:avLst/>
                  <a:gdLst>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51954 w 1288473"/>
                    <a:gd name="connsiteY2" fmla="*/ 2639291 h 4000500"/>
                    <a:gd name="connsiteX3" fmla="*/ 0 w 1288473"/>
                    <a:gd name="connsiteY3" fmla="*/ 0 h 4000500"/>
                    <a:gd name="connsiteX0" fmla="*/ 1288473 w 1288473"/>
                    <a:gd name="connsiteY0" fmla="*/ 4000500 h 4000500"/>
                    <a:gd name="connsiteX1" fmla="*/ 426027 w 1288473"/>
                    <a:gd name="connsiteY1" fmla="*/ 3657601 h 4000500"/>
                    <a:gd name="connsiteX2" fmla="*/ 51954 w 1288473"/>
                    <a:gd name="connsiteY2" fmla="*/ 2639291 h 4000500"/>
                    <a:gd name="connsiteX3" fmla="*/ 0 w 1288473"/>
                    <a:gd name="connsiteY3" fmla="*/ 0 h 4000500"/>
                    <a:gd name="connsiteX0" fmla="*/ 1291908 w 1291908"/>
                    <a:gd name="connsiteY0" fmla="*/ 4000500 h 4000500"/>
                    <a:gd name="connsiteX1" fmla="*/ 512590 w 1291908"/>
                    <a:gd name="connsiteY1" fmla="*/ 3068636 h 4000500"/>
                    <a:gd name="connsiteX2" fmla="*/ 55389 w 1291908"/>
                    <a:gd name="connsiteY2" fmla="*/ 2639291 h 4000500"/>
                    <a:gd name="connsiteX3" fmla="*/ 3435 w 1291908"/>
                    <a:gd name="connsiteY3" fmla="*/ 0 h 4000500"/>
                    <a:gd name="connsiteX0" fmla="*/ 1288473 w 1288473"/>
                    <a:gd name="connsiteY0" fmla="*/ 4000500 h 4000500"/>
                    <a:gd name="connsiteX1" fmla="*/ 509155 w 1288473"/>
                    <a:gd name="connsiteY1" fmla="*/ 3068636 h 4000500"/>
                    <a:gd name="connsiteX2" fmla="*/ 270163 w 1288473"/>
                    <a:gd name="connsiteY2" fmla="*/ 1615006 h 4000500"/>
                    <a:gd name="connsiteX3" fmla="*/ 0 w 1288473"/>
                    <a:gd name="connsiteY3" fmla="*/ 0 h 4000500"/>
                    <a:gd name="connsiteX0" fmla="*/ 1027614 w 1027614"/>
                    <a:gd name="connsiteY0" fmla="*/ 5921037 h 5921037"/>
                    <a:gd name="connsiteX1" fmla="*/ 248296 w 1027614"/>
                    <a:gd name="connsiteY1" fmla="*/ 4989173 h 5921037"/>
                    <a:gd name="connsiteX2" fmla="*/ 9304 w 1027614"/>
                    <a:gd name="connsiteY2" fmla="*/ 3535543 h 5921037"/>
                    <a:gd name="connsiteX3" fmla="*/ 508068 w 1027614"/>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27614 w 1027614"/>
                    <a:gd name="connsiteY0" fmla="*/ 5921037 h 5921037"/>
                    <a:gd name="connsiteX1" fmla="*/ 248296 w 1027614"/>
                    <a:gd name="connsiteY1" fmla="*/ 4989173 h 5921037"/>
                    <a:gd name="connsiteX2" fmla="*/ 9304 w 1027614"/>
                    <a:gd name="connsiteY2" fmla="*/ 2434435 h 5921037"/>
                    <a:gd name="connsiteX3" fmla="*/ 508068 w 1027614"/>
                    <a:gd name="connsiteY3" fmla="*/ 0 h 5921037"/>
                    <a:gd name="connsiteX0" fmla="*/ 1019490 w 1019490"/>
                    <a:gd name="connsiteY0" fmla="*/ 5921037 h 5921037"/>
                    <a:gd name="connsiteX1" fmla="*/ 240172 w 1019490"/>
                    <a:gd name="connsiteY1" fmla="*/ 4989173 h 5921037"/>
                    <a:gd name="connsiteX2" fmla="*/ 1180 w 1019490"/>
                    <a:gd name="connsiteY2" fmla="*/ 2434435 h 5921037"/>
                    <a:gd name="connsiteX3" fmla="*/ 499944 w 1019490"/>
                    <a:gd name="connsiteY3" fmla="*/ 0 h 5921037"/>
                    <a:gd name="connsiteX0" fmla="*/ 1050412 w 1050412"/>
                    <a:gd name="connsiteY0" fmla="*/ 5921037 h 5921037"/>
                    <a:gd name="connsiteX1" fmla="*/ 271094 w 1050412"/>
                    <a:gd name="connsiteY1" fmla="*/ 4989173 h 5921037"/>
                    <a:gd name="connsiteX2" fmla="*/ 929 w 1050412"/>
                    <a:gd name="connsiteY2" fmla="*/ 2075936 h 5921037"/>
                    <a:gd name="connsiteX3" fmla="*/ 530866 w 1050412"/>
                    <a:gd name="connsiteY3" fmla="*/ 0 h 5921037"/>
                    <a:gd name="connsiteX0" fmla="*/ 1071138 w 1071138"/>
                    <a:gd name="connsiteY0" fmla="*/ 5921037 h 5921037"/>
                    <a:gd name="connsiteX1" fmla="*/ 291820 w 1071138"/>
                    <a:gd name="connsiteY1" fmla="*/ 4989173 h 5921037"/>
                    <a:gd name="connsiteX2" fmla="*/ 21655 w 1071138"/>
                    <a:gd name="connsiteY2" fmla="*/ 2075936 h 5921037"/>
                    <a:gd name="connsiteX3" fmla="*/ 551592 w 1071138"/>
                    <a:gd name="connsiteY3" fmla="*/ 0 h 5921037"/>
                    <a:gd name="connsiteX0" fmla="*/ 1060796 w 1060796"/>
                    <a:gd name="connsiteY0" fmla="*/ 5921037 h 5921037"/>
                    <a:gd name="connsiteX1" fmla="*/ 250305 w 1060796"/>
                    <a:gd name="connsiteY1" fmla="*/ 4707494 h 5921037"/>
                    <a:gd name="connsiteX2" fmla="*/ 11313 w 1060796"/>
                    <a:gd name="connsiteY2" fmla="*/ 2075936 h 5921037"/>
                    <a:gd name="connsiteX3" fmla="*/ 541250 w 1060796"/>
                    <a:gd name="connsiteY3" fmla="*/ 0 h 5921037"/>
                    <a:gd name="connsiteX0" fmla="*/ 1076006 w 1076006"/>
                    <a:gd name="connsiteY0" fmla="*/ 5921037 h 5921037"/>
                    <a:gd name="connsiteX1" fmla="*/ 265515 w 1076006"/>
                    <a:gd name="connsiteY1" fmla="*/ 4707494 h 5921037"/>
                    <a:gd name="connsiteX2" fmla="*/ 26523 w 1076006"/>
                    <a:gd name="connsiteY2" fmla="*/ 2075936 h 5921037"/>
                    <a:gd name="connsiteX3" fmla="*/ 556460 w 1076006"/>
                    <a:gd name="connsiteY3" fmla="*/ 0 h 5921037"/>
                    <a:gd name="connsiteX0" fmla="*/ 1057423 w 1057423"/>
                    <a:gd name="connsiteY0" fmla="*/ 5921037 h 5921037"/>
                    <a:gd name="connsiteX1" fmla="*/ 246932 w 1057423"/>
                    <a:gd name="connsiteY1" fmla="*/ 4707494 h 5921037"/>
                    <a:gd name="connsiteX2" fmla="*/ 7940 w 1057423"/>
                    <a:gd name="connsiteY2" fmla="*/ 2075936 h 5921037"/>
                    <a:gd name="connsiteX3" fmla="*/ 537877 w 1057423"/>
                    <a:gd name="connsiteY3" fmla="*/ 0 h 5921037"/>
                    <a:gd name="connsiteX0" fmla="*/ 1072026 w 1072026"/>
                    <a:gd name="connsiteY0" fmla="*/ 5921037 h 5921037"/>
                    <a:gd name="connsiteX1" fmla="*/ 261535 w 1072026"/>
                    <a:gd name="connsiteY1" fmla="*/ 4707494 h 5921037"/>
                    <a:gd name="connsiteX2" fmla="*/ 22543 w 1072026"/>
                    <a:gd name="connsiteY2" fmla="*/ 2075936 h 5921037"/>
                    <a:gd name="connsiteX3" fmla="*/ 552480 w 1072026"/>
                    <a:gd name="connsiteY3" fmla="*/ 0 h 5921037"/>
                    <a:gd name="connsiteX0" fmla="*/ 1016281 w 1016281"/>
                    <a:gd name="connsiteY0" fmla="*/ 5921037 h 5921037"/>
                    <a:gd name="connsiteX1" fmla="*/ 205790 w 1016281"/>
                    <a:gd name="connsiteY1" fmla="*/ 4707494 h 5921037"/>
                    <a:gd name="connsiteX2" fmla="*/ 29144 w 1016281"/>
                    <a:gd name="connsiteY2" fmla="*/ 2075936 h 5921037"/>
                    <a:gd name="connsiteX3" fmla="*/ 496735 w 1016281"/>
                    <a:gd name="connsiteY3" fmla="*/ 0 h 5921037"/>
                    <a:gd name="connsiteX0" fmla="*/ 999215 w 999215"/>
                    <a:gd name="connsiteY0" fmla="*/ 5921037 h 5921037"/>
                    <a:gd name="connsiteX1" fmla="*/ 188724 w 999215"/>
                    <a:gd name="connsiteY1" fmla="*/ 4707494 h 5921037"/>
                    <a:gd name="connsiteX2" fmla="*/ 12078 w 999215"/>
                    <a:gd name="connsiteY2" fmla="*/ 2075936 h 5921037"/>
                    <a:gd name="connsiteX3" fmla="*/ 479669 w 999215"/>
                    <a:gd name="connsiteY3" fmla="*/ 0 h 5921037"/>
                    <a:gd name="connsiteX0" fmla="*/ 1010554 w 1010554"/>
                    <a:gd name="connsiteY0" fmla="*/ 5921037 h 5921037"/>
                    <a:gd name="connsiteX1" fmla="*/ 168890 w 1010554"/>
                    <a:gd name="connsiteY1" fmla="*/ 4656282 h 5921037"/>
                    <a:gd name="connsiteX2" fmla="*/ 23417 w 1010554"/>
                    <a:gd name="connsiteY2" fmla="*/ 2075936 h 5921037"/>
                    <a:gd name="connsiteX3" fmla="*/ 491008 w 1010554"/>
                    <a:gd name="connsiteY3" fmla="*/ 0 h 5921037"/>
                    <a:gd name="connsiteX0" fmla="*/ 1016772 w 1016772"/>
                    <a:gd name="connsiteY0" fmla="*/ 5921037 h 5921037"/>
                    <a:gd name="connsiteX1" fmla="*/ 154326 w 1016772"/>
                    <a:gd name="connsiteY1" fmla="*/ 4528245 h 5921037"/>
                    <a:gd name="connsiteX2" fmla="*/ 29635 w 1016772"/>
                    <a:gd name="connsiteY2" fmla="*/ 2075936 h 5921037"/>
                    <a:gd name="connsiteX3" fmla="*/ 497226 w 1016772"/>
                    <a:gd name="connsiteY3" fmla="*/ 0 h 5921037"/>
                    <a:gd name="connsiteX0" fmla="*/ 1005500 w 1005500"/>
                    <a:gd name="connsiteY0" fmla="*/ 5921037 h 5921037"/>
                    <a:gd name="connsiteX1" fmla="*/ 184618 w 1005500"/>
                    <a:gd name="connsiteY1" fmla="*/ 4502637 h 5921037"/>
                    <a:gd name="connsiteX2" fmla="*/ 18363 w 1005500"/>
                    <a:gd name="connsiteY2" fmla="*/ 2075936 h 5921037"/>
                    <a:gd name="connsiteX3" fmla="*/ 485954 w 1005500"/>
                    <a:gd name="connsiteY3" fmla="*/ 0 h 5921037"/>
                    <a:gd name="connsiteX0" fmla="*/ 1005500 w 1005500"/>
                    <a:gd name="connsiteY0" fmla="*/ 5921037 h 5921037"/>
                    <a:gd name="connsiteX1" fmla="*/ 184618 w 1005500"/>
                    <a:gd name="connsiteY1" fmla="*/ 4502637 h 5921037"/>
                    <a:gd name="connsiteX2" fmla="*/ 18363 w 1005500"/>
                    <a:gd name="connsiteY2" fmla="*/ 2075936 h 5921037"/>
                    <a:gd name="connsiteX3" fmla="*/ 485954 w 1005500"/>
                    <a:gd name="connsiteY3" fmla="*/ 0 h 5921037"/>
                  </a:gdLst>
                  <a:ahLst/>
                  <a:cxnLst>
                    <a:cxn ang="0">
                      <a:pos x="connsiteX0" y="connsiteY0"/>
                    </a:cxn>
                    <a:cxn ang="0">
                      <a:pos x="connsiteX1" y="connsiteY1"/>
                    </a:cxn>
                    <a:cxn ang="0">
                      <a:pos x="connsiteX2" y="connsiteY2"/>
                    </a:cxn>
                    <a:cxn ang="0">
                      <a:pos x="connsiteX3" y="connsiteY3"/>
                    </a:cxn>
                  </a:cxnLst>
                  <a:rect l="l" t="t" r="r" b="b"/>
                  <a:pathLst>
                    <a:path w="1005500" h="5921037">
                      <a:moveTo>
                        <a:pt x="1005500" y="5921037"/>
                      </a:moveTo>
                      <a:cubicBezTo>
                        <a:pt x="714554" y="5794365"/>
                        <a:pt x="349141" y="5143487"/>
                        <a:pt x="184618" y="4502637"/>
                      </a:cubicBezTo>
                      <a:cubicBezTo>
                        <a:pt x="20095" y="3861787"/>
                        <a:pt x="-31860" y="2826376"/>
                        <a:pt x="18363" y="2075936"/>
                      </a:cubicBezTo>
                      <a:cubicBezTo>
                        <a:pt x="68586" y="1325496"/>
                        <a:pt x="139590" y="1055174"/>
                        <a:pt x="485954" y="0"/>
                      </a:cubicBezTo>
                    </a:path>
                  </a:pathLst>
                </a:custGeom>
                <a:noFill/>
                <a:ln>
                  <a:solidFill>
                    <a:srgbClr val="FFC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endParaRPr lang="en-GB" sz="1800">
                    <a:solidFill>
                      <a:schemeClr val="tx1"/>
                    </a:solidFill>
                    <a:latin typeface="Calibri" panose="020F0502020204030204" pitchFamily="34" charset="0"/>
                  </a:endParaRPr>
                </a:p>
              </p:txBody>
            </p:sp>
          </p:grpSp>
          <p:grpSp>
            <p:nvGrpSpPr>
              <p:cNvPr id="57378" name="Group 29"/>
              <p:cNvGrpSpPr>
                <a:grpSpLocks/>
              </p:cNvGrpSpPr>
              <p:nvPr/>
            </p:nvGrpSpPr>
            <p:grpSpPr bwMode="auto">
              <a:xfrm>
                <a:off x="4999053" y="2597542"/>
                <a:ext cx="1013107" cy="2402646"/>
                <a:chOff x="4999053" y="2597542"/>
                <a:chExt cx="1013107" cy="2402646"/>
              </a:xfrm>
            </p:grpSpPr>
            <p:sp>
              <p:nvSpPr>
                <p:cNvPr id="31" name="Freeform 30"/>
                <p:cNvSpPr/>
                <p:nvPr/>
              </p:nvSpPr>
              <p:spPr>
                <a:xfrm flipH="1">
                  <a:off x="5101025" y="2597542"/>
                  <a:ext cx="911135" cy="2403038"/>
                </a:xfrm>
                <a:custGeom>
                  <a:avLst/>
                  <a:gdLst>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51954 w 1288473"/>
                    <a:gd name="connsiteY2" fmla="*/ 2639291 h 4000500"/>
                    <a:gd name="connsiteX3" fmla="*/ 0 w 1288473"/>
                    <a:gd name="connsiteY3" fmla="*/ 0 h 4000500"/>
                    <a:gd name="connsiteX0" fmla="*/ 1288473 w 1288473"/>
                    <a:gd name="connsiteY0" fmla="*/ 4000500 h 4000500"/>
                    <a:gd name="connsiteX1" fmla="*/ 426027 w 1288473"/>
                    <a:gd name="connsiteY1" fmla="*/ 3657601 h 4000500"/>
                    <a:gd name="connsiteX2" fmla="*/ 51954 w 1288473"/>
                    <a:gd name="connsiteY2" fmla="*/ 2639291 h 4000500"/>
                    <a:gd name="connsiteX3" fmla="*/ 0 w 1288473"/>
                    <a:gd name="connsiteY3" fmla="*/ 0 h 4000500"/>
                    <a:gd name="connsiteX0" fmla="*/ 1291908 w 1291908"/>
                    <a:gd name="connsiteY0" fmla="*/ 4000500 h 4000500"/>
                    <a:gd name="connsiteX1" fmla="*/ 512590 w 1291908"/>
                    <a:gd name="connsiteY1" fmla="*/ 3068636 h 4000500"/>
                    <a:gd name="connsiteX2" fmla="*/ 55389 w 1291908"/>
                    <a:gd name="connsiteY2" fmla="*/ 2639291 h 4000500"/>
                    <a:gd name="connsiteX3" fmla="*/ 3435 w 1291908"/>
                    <a:gd name="connsiteY3" fmla="*/ 0 h 4000500"/>
                    <a:gd name="connsiteX0" fmla="*/ 1288473 w 1288473"/>
                    <a:gd name="connsiteY0" fmla="*/ 4000500 h 4000500"/>
                    <a:gd name="connsiteX1" fmla="*/ 509155 w 1288473"/>
                    <a:gd name="connsiteY1" fmla="*/ 3068636 h 4000500"/>
                    <a:gd name="connsiteX2" fmla="*/ 270163 w 1288473"/>
                    <a:gd name="connsiteY2" fmla="*/ 1615006 h 4000500"/>
                    <a:gd name="connsiteX3" fmla="*/ 0 w 1288473"/>
                    <a:gd name="connsiteY3" fmla="*/ 0 h 4000500"/>
                    <a:gd name="connsiteX0" fmla="*/ 1027614 w 1027614"/>
                    <a:gd name="connsiteY0" fmla="*/ 5921037 h 5921037"/>
                    <a:gd name="connsiteX1" fmla="*/ 248296 w 1027614"/>
                    <a:gd name="connsiteY1" fmla="*/ 4989173 h 5921037"/>
                    <a:gd name="connsiteX2" fmla="*/ 9304 w 1027614"/>
                    <a:gd name="connsiteY2" fmla="*/ 3535543 h 5921037"/>
                    <a:gd name="connsiteX3" fmla="*/ 508068 w 1027614"/>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27614 w 1027614"/>
                    <a:gd name="connsiteY0" fmla="*/ 5921037 h 5921037"/>
                    <a:gd name="connsiteX1" fmla="*/ 248296 w 1027614"/>
                    <a:gd name="connsiteY1" fmla="*/ 4989173 h 5921037"/>
                    <a:gd name="connsiteX2" fmla="*/ 9304 w 1027614"/>
                    <a:gd name="connsiteY2" fmla="*/ 2434435 h 5921037"/>
                    <a:gd name="connsiteX3" fmla="*/ 508068 w 1027614"/>
                    <a:gd name="connsiteY3" fmla="*/ 0 h 5921037"/>
                    <a:gd name="connsiteX0" fmla="*/ 1019490 w 1019490"/>
                    <a:gd name="connsiteY0" fmla="*/ 5921037 h 5921037"/>
                    <a:gd name="connsiteX1" fmla="*/ 240172 w 1019490"/>
                    <a:gd name="connsiteY1" fmla="*/ 4989173 h 5921037"/>
                    <a:gd name="connsiteX2" fmla="*/ 1180 w 1019490"/>
                    <a:gd name="connsiteY2" fmla="*/ 2434435 h 5921037"/>
                    <a:gd name="connsiteX3" fmla="*/ 499944 w 1019490"/>
                    <a:gd name="connsiteY3" fmla="*/ 0 h 5921037"/>
                    <a:gd name="connsiteX0" fmla="*/ 1050412 w 1050412"/>
                    <a:gd name="connsiteY0" fmla="*/ 5921037 h 5921037"/>
                    <a:gd name="connsiteX1" fmla="*/ 271094 w 1050412"/>
                    <a:gd name="connsiteY1" fmla="*/ 4989173 h 5921037"/>
                    <a:gd name="connsiteX2" fmla="*/ 929 w 1050412"/>
                    <a:gd name="connsiteY2" fmla="*/ 2075936 h 5921037"/>
                    <a:gd name="connsiteX3" fmla="*/ 530866 w 1050412"/>
                    <a:gd name="connsiteY3" fmla="*/ 0 h 5921037"/>
                    <a:gd name="connsiteX0" fmla="*/ 1071138 w 1071138"/>
                    <a:gd name="connsiteY0" fmla="*/ 5921037 h 5921037"/>
                    <a:gd name="connsiteX1" fmla="*/ 291820 w 1071138"/>
                    <a:gd name="connsiteY1" fmla="*/ 4989173 h 5921037"/>
                    <a:gd name="connsiteX2" fmla="*/ 21655 w 1071138"/>
                    <a:gd name="connsiteY2" fmla="*/ 2075936 h 5921037"/>
                    <a:gd name="connsiteX3" fmla="*/ 551592 w 1071138"/>
                    <a:gd name="connsiteY3" fmla="*/ 0 h 5921037"/>
                    <a:gd name="connsiteX0" fmla="*/ 1060796 w 1060796"/>
                    <a:gd name="connsiteY0" fmla="*/ 5921037 h 5921037"/>
                    <a:gd name="connsiteX1" fmla="*/ 250305 w 1060796"/>
                    <a:gd name="connsiteY1" fmla="*/ 4707494 h 5921037"/>
                    <a:gd name="connsiteX2" fmla="*/ 11313 w 1060796"/>
                    <a:gd name="connsiteY2" fmla="*/ 2075936 h 5921037"/>
                    <a:gd name="connsiteX3" fmla="*/ 541250 w 1060796"/>
                    <a:gd name="connsiteY3" fmla="*/ 0 h 5921037"/>
                    <a:gd name="connsiteX0" fmla="*/ 1076006 w 1076006"/>
                    <a:gd name="connsiteY0" fmla="*/ 5921037 h 5921037"/>
                    <a:gd name="connsiteX1" fmla="*/ 265515 w 1076006"/>
                    <a:gd name="connsiteY1" fmla="*/ 4707494 h 5921037"/>
                    <a:gd name="connsiteX2" fmla="*/ 26523 w 1076006"/>
                    <a:gd name="connsiteY2" fmla="*/ 2075936 h 5921037"/>
                    <a:gd name="connsiteX3" fmla="*/ 556460 w 1076006"/>
                    <a:gd name="connsiteY3" fmla="*/ 0 h 5921037"/>
                    <a:gd name="connsiteX0" fmla="*/ 1057423 w 1057423"/>
                    <a:gd name="connsiteY0" fmla="*/ 5921037 h 5921037"/>
                    <a:gd name="connsiteX1" fmla="*/ 246932 w 1057423"/>
                    <a:gd name="connsiteY1" fmla="*/ 4707494 h 5921037"/>
                    <a:gd name="connsiteX2" fmla="*/ 7940 w 1057423"/>
                    <a:gd name="connsiteY2" fmla="*/ 2075936 h 5921037"/>
                    <a:gd name="connsiteX3" fmla="*/ 537877 w 1057423"/>
                    <a:gd name="connsiteY3" fmla="*/ 0 h 5921037"/>
                    <a:gd name="connsiteX0" fmla="*/ 1072026 w 1072026"/>
                    <a:gd name="connsiteY0" fmla="*/ 5921037 h 5921037"/>
                    <a:gd name="connsiteX1" fmla="*/ 261535 w 1072026"/>
                    <a:gd name="connsiteY1" fmla="*/ 4707494 h 5921037"/>
                    <a:gd name="connsiteX2" fmla="*/ 22543 w 1072026"/>
                    <a:gd name="connsiteY2" fmla="*/ 2075936 h 5921037"/>
                    <a:gd name="connsiteX3" fmla="*/ 552480 w 1072026"/>
                    <a:gd name="connsiteY3" fmla="*/ 0 h 5921037"/>
                    <a:gd name="connsiteX0" fmla="*/ 1016281 w 1016281"/>
                    <a:gd name="connsiteY0" fmla="*/ 5921037 h 5921037"/>
                    <a:gd name="connsiteX1" fmla="*/ 205790 w 1016281"/>
                    <a:gd name="connsiteY1" fmla="*/ 4707494 h 5921037"/>
                    <a:gd name="connsiteX2" fmla="*/ 29144 w 1016281"/>
                    <a:gd name="connsiteY2" fmla="*/ 2075936 h 5921037"/>
                    <a:gd name="connsiteX3" fmla="*/ 496735 w 1016281"/>
                    <a:gd name="connsiteY3" fmla="*/ 0 h 5921037"/>
                    <a:gd name="connsiteX0" fmla="*/ 999215 w 999215"/>
                    <a:gd name="connsiteY0" fmla="*/ 5921037 h 5921037"/>
                    <a:gd name="connsiteX1" fmla="*/ 188724 w 999215"/>
                    <a:gd name="connsiteY1" fmla="*/ 4707494 h 5921037"/>
                    <a:gd name="connsiteX2" fmla="*/ 12078 w 999215"/>
                    <a:gd name="connsiteY2" fmla="*/ 2075936 h 5921037"/>
                    <a:gd name="connsiteX3" fmla="*/ 479669 w 999215"/>
                    <a:gd name="connsiteY3" fmla="*/ 0 h 5921037"/>
                    <a:gd name="connsiteX0" fmla="*/ 1010554 w 1010554"/>
                    <a:gd name="connsiteY0" fmla="*/ 5921037 h 5921037"/>
                    <a:gd name="connsiteX1" fmla="*/ 168890 w 1010554"/>
                    <a:gd name="connsiteY1" fmla="*/ 4656282 h 5921037"/>
                    <a:gd name="connsiteX2" fmla="*/ 23417 w 1010554"/>
                    <a:gd name="connsiteY2" fmla="*/ 2075936 h 5921037"/>
                    <a:gd name="connsiteX3" fmla="*/ 491008 w 1010554"/>
                    <a:gd name="connsiteY3" fmla="*/ 0 h 5921037"/>
                    <a:gd name="connsiteX0" fmla="*/ 1016772 w 1016772"/>
                    <a:gd name="connsiteY0" fmla="*/ 5921037 h 5921037"/>
                    <a:gd name="connsiteX1" fmla="*/ 154326 w 1016772"/>
                    <a:gd name="connsiteY1" fmla="*/ 4528245 h 5921037"/>
                    <a:gd name="connsiteX2" fmla="*/ 29635 w 1016772"/>
                    <a:gd name="connsiteY2" fmla="*/ 2075936 h 5921037"/>
                    <a:gd name="connsiteX3" fmla="*/ 497226 w 1016772"/>
                    <a:gd name="connsiteY3" fmla="*/ 0 h 5921037"/>
                    <a:gd name="connsiteX0" fmla="*/ 1005500 w 1005500"/>
                    <a:gd name="connsiteY0" fmla="*/ 5921037 h 5921037"/>
                    <a:gd name="connsiteX1" fmla="*/ 184618 w 1005500"/>
                    <a:gd name="connsiteY1" fmla="*/ 4502637 h 5921037"/>
                    <a:gd name="connsiteX2" fmla="*/ 18363 w 1005500"/>
                    <a:gd name="connsiteY2" fmla="*/ 2075936 h 5921037"/>
                    <a:gd name="connsiteX3" fmla="*/ 485954 w 1005500"/>
                    <a:gd name="connsiteY3" fmla="*/ 0 h 5921037"/>
                    <a:gd name="connsiteX0" fmla="*/ 1005500 w 1005500"/>
                    <a:gd name="connsiteY0" fmla="*/ 5921037 h 5921037"/>
                    <a:gd name="connsiteX1" fmla="*/ 184618 w 1005500"/>
                    <a:gd name="connsiteY1" fmla="*/ 4502637 h 5921037"/>
                    <a:gd name="connsiteX2" fmla="*/ 18363 w 1005500"/>
                    <a:gd name="connsiteY2" fmla="*/ 2075936 h 5921037"/>
                    <a:gd name="connsiteX3" fmla="*/ 485954 w 1005500"/>
                    <a:gd name="connsiteY3" fmla="*/ 0 h 5921037"/>
                  </a:gdLst>
                  <a:ahLst/>
                  <a:cxnLst>
                    <a:cxn ang="0">
                      <a:pos x="connsiteX0" y="connsiteY0"/>
                    </a:cxn>
                    <a:cxn ang="0">
                      <a:pos x="connsiteX1" y="connsiteY1"/>
                    </a:cxn>
                    <a:cxn ang="0">
                      <a:pos x="connsiteX2" y="connsiteY2"/>
                    </a:cxn>
                    <a:cxn ang="0">
                      <a:pos x="connsiteX3" y="connsiteY3"/>
                    </a:cxn>
                  </a:cxnLst>
                  <a:rect l="l" t="t" r="r" b="b"/>
                  <a:pathLst>
                    <a:path w="1005500" h="5921037">
                      <a:moveTo>
                        <a:pt x="1005500" y="5921037"/>
                      </a:moveTo>
                      <a:cubicBezTo>
                        <a:pt x="714554" y="5794365"/>
                        <a:pt x="349141" y="5143487"/>
                        <a:pt x="184618" y="4502637"/>
                      </a:cubicBezTo>
                      <a:cubicBezTo>
                        <a:pt x="20095" y="3861787"/>
                        <a:pt x="-31860" y="2826376"/>
                        <a:pt x="18363" y="2075936"/>
                      </a:cubicBezTo>
                      <a:cubicBezTo>
                        <a:pt x="68586" y="1325496"/>
                        <a:pt x="139590" y="1055174"/>
                        <a:pt x="485954" y="0"/>
                      </a:cubicBezTo>
                    </a:path>
                  </a:pathLst>
                </a:custGeom>
                <a:noFill/>
                <a:ln>
                  <a:solidFill>
                    <a:srgbClr val="FFC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endParaRPr lang="en-GB" sz="1800">
                    <a:solidFill>
                      <a:schemeClr val="tx1"/>
                    </a:solidFill>
                    <a:latin typeface="Calibri" panose="020F0502020204030204" pitchFamily="34" charset="0"/>
                  </a:endParaRPr>
                </a:p>
              </p:txBody>
            </p:sp>
            <p:sp>
              <p:nvSpPr>
                <p:cNvPr id="32" name="Freeform 31"/>
                <p:cNvSpPr/>
                <p:nvPr/>
              </p:nvSpPr>
              <p:spPr>
                <a:xfrm flipH="1">
                  <a:off x="5101025" y="3840348"/>
                  <a:ext cx="550808" cy="1128042"/>
                </a:xfrm>
                <a:custGeom>
                  <a:avLst/>
                  <a:gdLst>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51954 w 1288473"/>
                    <a:gd name="connsiteY2" fmla="*/ 2639291 h 4000500"/>
                    <a:gd name="connsiteX3" fmla="*/ 0 w 1288473"/>
                    <a:gd name="connsiteY3" fmla="*/ 0 h 4000500"/>
                    <a:gd name="connsiteX0" fmla="*/ 1288473 w 1288473"/>
                    <a:gd name="connsiteY0" fmla="*/ 4000500 h 4000500"/>
                    <a:gd name="connsiteX1" fmla="*/ 426027 w 1288473"/>
                    <a:gd name="connsiteY1" fmla="*/ 3657601 h 4000500"/>
                    <a:gd name="connsiteX2" fmla="*/ 51954 w 1288473"/>
                    <a:gd name="connsiteY2" fmla="*/ 2639291 h 4000500"/>
                    <a:gd name="connsiteX3" fmla="*/ 0 w 1288473"/>
                    <a:gd name="connsiteY3" fmla="*/ 0 h 4000500"/>
                    <a:gd name="connsiteX0" fmla="*/ 1291908 w 1291908"/>
                    <a:gd name="connsiteY0" fmla="*/ 4000500 h 4000500"/>
                    <a:gd name="connsiteX1" fmla="*/ 512590 w 1291908"/>
                    <a:gd name="connsiteY1" fmla="*/ 3068636 h 4000500"/>
                    <a:gd name="connsiteX2" fmla="*/ 55389 w 1291908"/>
                    <a:gd name="connsiteY2" fmla="*/ 2639291 h 4000500"/>
                    <a:gd name="connsiteX3" fmla="*/ 3435 w 1291908"/>
                    <a:gd name="connsiteY3" fmla="*/ 0 h 4000500"/>
                    <a:gd name="connsiteX0" fmla="*/ 1288473 w 1288473"/>
                    <a:gd name="connsiteY0" fmla="*/ 4000500 h 4000500"/>
                    <a:gd name="connsiteX1" fmla="*/ 509155 w 1288473"/>
                    <a:gd name="connsiteY1" fmla="*/ 3068636 h 4000500"/>
                    <a:gd name="connsiteX2" fmla="*/ 270163 w 1288473"/>
                    <a:gd name="connsiteY2" fmla="*/ 1615006 h 4000500"/>
                    <a:gd name="connsiteX3" fmla="*/ 0 w 1288473"/>
                    <a:gd name="connsiteY3" fmla="*/ 0 h 4000500"/>
                    <a:gd name="connsiteX0" fmla="*/ 1027614 w 1027614"/>
                    <a:gd name="connsiteY0" fmla="*/ 5921037 h 5921037"/>
                    <a:gd name="connsiteX1" fmla="*/ 248296 w 1027614"/>
                    <a:gd name="connsiteY1" fmla="*/ 4989173 h 5921037"/>
                    <a:gd name="connsiteX2" fmla="*/ 9304 w 1027614"/>
                    <a:gd name="connsiteY2" fmla="*/ 3535543 h 5921037"/>
                    <a:gd name="connsiteX3" fmla="*/ 508068 w 1027614"/>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27614 w 1027614"/>
                    <a:gd name="connsiteY0" fmla="*/ 5921037 h 5921037"/>
                    <a:gd name="connsiteX1" fmla="*/ 248296 w 1027614"/>
                    <a:gd name="connsiteY1" fmla="*/ 4989173 h 5921037"/>
                    <a:gd name="connsiteX2" fmla="*/ 9304 w 1027614"/>
                    <a:gd name="connsiteY2" fmla="*/ 2434435 h 5921037"/>
                    <a:gd name="connsiteX3" fmla="*/ 508068 w 1027614"/>
                    <a:gd name="connsiteY3" fmla="*/ 0 h 5921037"/>
                    <a:gd name="connsiteX0" fmla="*/ 1019490 w 1019490"/>
                    <a:gd name="connsiteY0" fmla="*/ 5921037 h 5921037"/>
                    <a:gd name="connsiteX1" fmla="*/ 240172 w 1019490"/>
                    <a:gd name="connsiteY1" fmla="*/ 4989173 h 5921037"/>
                    <a:gd name="connsiteX2" fmla="*/ 1180 w 1019490"/>
                    <a:gd name="connsiteY2" fmla="*/ 2434435 h 5921037"/>
                    <a:gd name="connsiteX3" fmla="*/ 499944 w 1019490"/>
                    <a:gd name="connsiteY3" fmla="*/ 0 h 5921037"/>
                    <a:gd name="connsiteX0" fmla="*/ 1050412 w 1050412"/>
                    <a:gd name="connsiteY0" fmla="*/ 5921037 h 5921037"/>
                    <a:gd name="connsiteX1" fmla="*/ 271094 w 1050412"/>
                    <a:gd name="connsiteY1" fmla="*/ 4989173 h 5921037"/>
                    <a:gd name="connsiteX2" fmla="*/ 929 w 1050412"/>
                    <a:gd name="connsiteY2" fmla="*/ 2075936 h 5921037"/>
                    <a:gd name="connsiteX3" fmla="*/ 530866 w 1050412"/>
                    <a:gd name="connsiteY3" fmla="*/ 0 h 5921037"/>
                    <a:gd name="connsiteX0" fmla="*/ 1071138 w 1071138"/>
                    <a:gd name="connsiteY0" fmla="*/ 5921037 h 5921037"/>
                    <a:gd name="connsiteX1" fmla="*/ 291820 w 1071138"/>
                    <a:gd name="connsiteY1" fmla="*/ 4989173 h 5921037"/>
                    <a:gd name="connsiteX2" fmla="*/ 21655 w 1071138"/>
                    <a:gd name="connsiteY2" fmla="*/ 2075936 h 5921037"/>
                    <a:gd name="connsiteX3" fmla="*/ 551592 w 1071138"/>
                    <a:gd name="connsiteY3" fmla="*/ 0 h 5921037"/>
                    <a:gd name="connsiteX0" fmla="*/ 1060796 w 1060796"/>
                    <a:gd name="connsiteY0" fmla="*/ 5921037 h 5921037"/>
                    <a:gd name="connsiteX1" fmla="*/ 250305 w 1060796"/>
                    <a:gd name="connsiteY1" fmla="*/ 4707494 h 5921037"/>
                    <a:gd name="connsiteX2" fmla="*/ 11313 w 1060796"/>
                    <a:gd name="connsiteY2" fmla="*/ 2075936 h 5921037"/>
                    <a:gd name="connsiteX3" fmla="*/ 541250 w 1060796"/>
                    <a:gd name="connsiteY3" fmla="*/ 0 h 5921037"/>
                    <a:gd name="connsiteX0" fmla="*/ 1076006 w 1076006"/>
                    <a:gd name="connsiteY0" fmla="*/ 5921037 h 5921037"/>
                    <a:gd name="connsiteX1" fmla="*/ 265515 w 1076006"/>
                    <a:gd name="connsiteY1" fmla="*/ 4707494 h 5921037"/>
                    <a:gd name="connsiteX2" fmla="*/ 26523 w 1076006"/>
                    <a:gd name="connsiteY2" fmla="*/ 2075936 h 5921037"/>
                    <a:gd name="connsiteX3" fmla="*/ 556460 w 1076006"/>
                    <a:gd name="connsiteY3" fmla="*/ 0 h 5921037"/>
                    <a:gd name="connsiteX0" fmla="*/ 1057423 w 1057423"/>
                    <a:gd name="connsiteY0" fmla="*/ 5921037 h 5921037"/>
                    <a:gd name="connsiteX1" fmla="*/ 246932 w 1057423"/>
                    <a:gd name="connsiteY1" fmla="*/ 4707494 h 5921037"/>
                    <a:gd name="connsiteX2" fmla="*/ 7940 w 1057423"/>
                    <a:gd name="connsiteY2" fmla="*/ 2075936 h 5921037"/>
                    <a:gd name="connsiteX3" fmla="*/ 537877 w 1057423"/>
                    <a:gd name="connsiteY3" fmla="*/ 0 h 5921037"/>
                    <a:gd name="connsiteX0" fmla="*/ 1072026 w 1072026"/>
                    <a:gd name="connsiteY0" fmla="*/ 5921037 h 5921037"/>
                    <a:gd name="connsiteX1" fmla="*/ 261535 w 1072026"/>
                    <a:gd name="connsiteY1" fmla="*/ 4707494 h 5921037"/>
                    <a:gd name="connsiteX2" fmla="*/ 22543 w 1072026"/>
                    <a:gd name="connsiteY2" fmla="*/ 2075936 h 5921037"/>
                    <a:gd name="connsiteX3" fmla="*/ 552480 w 1072026"/>
                    <a:gd name="connsiteY3" fmla="*/ 0 h 5921037"/>
                    <a:gd name="connsiteX0" fmla="*/ 1016281 w 1016281"/>
                    <a:gd name="connsiteY0" fmla="*/ 5921037 h 5921037"/>
                    <a:gd name="connsiteX1" fmla="*/ 205790 w 1016281"/>
                    <a:gd name="connsiteY1" fmla="*/ 4707494 h 5921037"/>
                    <a:gd name="connsiteX2" fmla="*/ 29144 w 1016281"/>
                    <a:gd name="connsiteY2" fmla="*/ 2075936 h 5921037"/>
                    <a:gd name="connsiteX3" fmla="*/ 496735 w 1016281"/>
                    <a:gd name="connsiteY3" fmla="*/ 0 h 5921037"/>
                    <a:gd name="connsiteX0" fmla="*/ 999215 w 999215"/>
                    <a:gd name="connsiteY0" fmla="*/ 5921037 h 5921037"/>
                    <a:gd name="connsiteX1" fmla="*/ 188724 w 999215"/>
                    <a:gd name="connsiteY1" fmla="*/ 4707494 h 5921037"/>
                    <a:gd name="connsiteX2" fmla="*/ 12078 w 999215"/>
                    <a:gd name="connsiteY2" fmla="*/ 2075936 h 5921037"/>
                    <a:gd name="connsiteX3" fmla="*/ 479669 w 999215"/>
                    <a:gd name="connsiteY3" fmla="*/ 0 h 5921037"/>
                    <a:gd name="connsiteX0" fmla="*/ 1010554 w 1010554"/>
                    <a:gd name="connsiteY0" fmla="*/ 5921037 h 5921037"/>
                    <a:gd name="connsiteX1" fmla="*/ 168890 w 1010554"/>
                    <a:gd name="connsiteY1" fmla="*/ 4656282 h 5921037"/>
                    <a:gd name="connsiteX2" fmla="*/ 23417 w 1010554"/>
                    <a:gd name="connsiteY2" fmla="*/ 2075936 h 5921037"/>
                    <a:gd name="connsiteX3" fmla="*/ 491008 w 1010554"/>
                    <a:gd name="connsiteY3" fmla="*/ 0 h 5921037"/>
                    <a:gd name="connsiteX0" fmla="*/ 1016772 w 1016772"/>
                    <a:gd name="connsiteY0" fmla="*/ 5921037 h 5921037"/>
                    <a:gd name="connsiteX1" fmla="*/ 154326 w 1016772"/>
                    <a:gd name="connsiteY1" fmla="*/ 4528245 h 5921037"/>
                    <a:gd name="connsiteX2" fmla="*/ 29635 w 1016772"/>
                    <a:gd name="connsiteY2" fmla="*/ 2075936 h 5921037"/>
                    <a:gd name="connsiteX3" fmla="*/ 497226 w 1016772"/>
                    <a:gd name="connsiteY3" fmla="*/ 0 h 5921037"/>
                    <a:gd name="connsiteX0" fmla="*/ 1005500 w 1005500"/>
                    <a:gd name="connsiteY0" fmla="*/ 5921037 h 5921037"/>
                    <a:gd name="connsiteX1" fmla="*/ 184618 w 1005500"/>
                    <a:gd name="connsiteY1" fmla="*/ 4502637 h 5921037"/>
                    <a:gd name="connsiteX2" fmla="*/ 18363 w 1005500"/>
                    <a:gd name="connsiteY2" fmla="*/ 2075936 h 5921037"/>
                    <a:gd name="connsiteX3" fmla="*/ 485954 w 1005500"/>
                    <a:gd name="connsiteY3" fmla="*/ 0 h 5921037"/>
                    <a:gd name="connsiteX0" fmla="*/ 1005500 w 1005500"/>
                    <a:gd name="connsiteY0" fmla="*/ 5921037 h 5921037"/>
                    <a:gd name="connsiteX1" fmla="*/ 184618 w 1005500"/>
                    <a:gd name="connsiteY1" fmla="*/ 4502637 h 5921037"/>
                    <a:gd name="connsiteX2" fmla="*/ 18363 w 1005500"/>
                    <a:gd name="connsiteY2" fmla="*/ 2075936 h 5921037"/>
                    <a:gd name="connsiteX3" fmla="*/ 485954 w 1005500"/>
                    <a:gd name="connsiteY3" fmla="*/ 0 h 5921037"/>
                  </a:gdLst>
                  <a:ahLst/>
                  <a:cxnLst>
                    <a:cxn ang="0">
                      <a:pos x="connsiteX0" y="connsiteY0"/>
                    </a:cxn>
                    <a:cxn ang="0">
                      <a:pos x="connsiteX1" y="connsiteY1"/>
                    </a:cxn>
                    <a:cxn ang="0">
                      <a:pos x="connsiteX2" y="connsiteY2"/>
                    </a:cxn>
                    <a:cxn ang="0">
                      <a:pos x="connsiteX3" y="connsiteY3"/>
                    </a:cxn>
                  </a:cxnLst>
                  <a:rect l="l" t="t" r="r" b="b"/>
                  <a:pathLst>
                    <a:path w="1005500" h="5921037">
                      <a:moveTo>
                        <a:pt x="1005500" y="5921037"/>
                      </a:moveTo>
                      <a:cubicBezTo>
                        <a:pt x="714554" y="5794365"/>
                        <a:pt x="349141" y="5143487"/>
                        <a:pt x="184618" y="4502637"/>
                      </a:cubicBezTo>
                      <a:cubicBezTo>
                        <a:pt x="20095" y="3861787"/>
                        <a:pt x="-31860" y="2826376"/>
                        <a:pt x="18363" y="2075936"/>
                      </a:cubicBezTo>
                      <a:cubicBezTo>
                        <a:pt x="68586" y="1325496"/>
                        <a:pt x="139590" y="1055174"/>
                        <a:pt x="485954" y="0"/>
                      </a:cubicBezTo>
                    </a:path>
                  </a:pathLst>
                </a:custGeom>
                <a:noFill/>
                <a:ln>
                  <a:solidFill>
                    <a:srgbClr val="FFFFFF"/>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endParaRPr lang="en-GB" sz="1800">
                    <a:solidFill>
                      <a:schemeClr val="tx1"/>
                    </a:solidFill>
                    <a:latin typeface="Calibri" panose="020F0502020204030204" pitchFamily="34" charset="0"/>
                  </a:endParaRPr>
                </a:p>
              </p:txBody>
            </p:sp>
            <p:sp>
              <p:nvSpPr>
                <p:cNvPr id="33" name="Freeform 32"/>
                <p:cNvSpPr/>
                <p:nvPr/>
              </p:nvSpPr>
              <p:spPr>
                <a:xfrm rot="20724523" flipH="1">
                  <a:off x="4999435" y="4303601"/>
                  <a:ext cx="552395" cy="578016"/>
                </a:xfrm>
                <a:custGeom>
                  <a:avLst/>
                  <a:gdLst>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51954 w 1288473"/>
                    <a:gd name="connsiteY2" fmla="*/ 2639291 h 4000500"/>
                    <a:gd name="connsiteX3" fmla="*/ 0 w 1288473"/>
                    <a:gd name="connsiteY3" fmla="*/ 0 h 4000500"/>
                    <a:gd name="connsiteX0" fmla="*/ 1288473 w 1288473"/>
                    <a:gd name="connsiteY0" fmla="*/ 4000500 h 4000500"/>
                    <a:gd name="connsiteX1" fmla="*/ 426027 w 1288473"/>
                    <a:gd name="connsiteY1" fmla="*/ 3657601 h 4000500"/>
                    <a:gd name="connsiteX2" fmla="*/ 51954 w 1288473"/>
                    <a:gd name="connsiteY2" fmla="*/ 2639291 h 4000500"/>
                    <a:gd name="connsiteX3" fmla="*/ 0 w 1288473"/>
                    <a:gd name="connsiteY3" fmla="*/ 0 h 4000500"/>
                    <a:gd name="connsiteX0" fmla="*/ 1291908 w 1291908"/>
                    <a:gd name="connsiteY0" fmla="*/ 4000500 h 4000500"/>
                    <a:gd name="connsiteX1" fmla="*/ 512590 w 1291908"/>
                    <a:gd name="connsiteY1" fmla="*/ 3068636 h 4000500"/>
                    <a:gd name="connsiteX2" fmla="*/ 55389 w 1291908"/>
                    <a:gd name="connsiteY2" fmla="*/ 2639291 h 4000500"/>
                    <a:gd name="connsiteX3" fmla="*/ 3435 w 1291908"/>
                    <a:gd name="connsiteY3" fmla="*/ 0 h 4000500"/>
                    <a:gd name="connsiteX0" fmla="*/ 1288473 w 1288473"/>
                    <a:gd name="connsiteY0" fmla="*/ 4000500 h 4000500"/>
                    <a:gd name="connsiteX1" fmla="*/ 509155 w 1288473"/>
                    <a:gd name="connsiteY1" fmla="*/ 3068636 h 4000500"/>
                    <a:gd name="connsiteX2" fmla="*/ 270163 w 1288473"/>
                    <a:gd name="connsiteY2" fmla="*/ 1615006 h 4000500"/>
                    <a:gd name="connsiteX3" fmla="*/ 0 w 1288473"/>
                    <a:gd name="connsiteY3" fmla="*/ 0 h 4000500"/>
                    <a:gd name="connsiteX0" fmla="*/ 1027614 w 1027614"/>
                    <a:gd name="connsiteY0" fmla="*/ 5921037 h 5921037"/>
                    <a:gd name="connsiteX1" fmla="*/ 248296 w 1027614"/>
                    <a:gd name="connsiteY1" fmla="*/ 4989173 h 5921037"/>
                    <a:gd name="connsiteX2" fmla="*/ 9304 w 1027614"/>
                    <a:gd name="connsiteY2" fmla="*/ 3535543 h 5921037"/>
                    <a:gd name="connsiteX3" fmla="*/ 508068 w 1027614"/>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27614 w 1027614"/>
                    <a:gd name="connsiteY0" fmla="*/ 5921037 h 5921037"/>
                    <a:gd name="connsiteX1" fmla="*/ 248296 w 1027614"/>
                    <a:gd name="connsiteY1" fmla="*/ 4989173 h 5921037"/>
                    <a:gd name="connsiteX2" fmla="*/ 9304 w 1027614"/>
                    <a:gd name="connsiteY2" fmla="*/ 2434435 h 5921037"/>
                    <a:gd name="connsiteX3" fmla="*/ 508068 w 1027614"/>
                    <a:gd name="connsiteY3" fmla="*/ 0 h 5921037"/>
                    <a:gd name="connsiteX0" fmla="*/ 1019490 w 1019490"/>
                    <a:gd name="connsiteY0" fmla="*/ 5921037 h 5921037"/>
                    <a:gd name="connsiteX1" fmla="*/ 240172 w 1019490"/>
                    <a:gd name="connsiteY1" fmla="*/ 4989173 h 5921037"/>
                    <a:gd name="connsiteX2" fmla="*/ 1180 w 1019490"/>
                    <a:gd name="connsiteY2" fmla="*/ 2434435 h 5921037"/>
                    <a:gd name="connsiteX3" fmla="*/ 499944 w 1019490"/>
                    <a:gd name="connsiteY3" fmla="*/ 0 h 5921037"/>
                    <a:gd name="connsiteX0" fmla="*/ 1050412 w 1050412"/>
                    <a:gd name="connsiteY0" fmla="*/ 5921037 h 5921037"/>
                    <a:gd name="connsiteX1" fmla="*/ 271094 w 1050412"/>
                    <a:gd name="connsiteY1" fmla="*/ 4989173 h 5921037"/>
                    <a:gd name="connsiteX2" fmla="*/ 929 w 1050412"/>
                    <a:gd name="connsiteY2" fmla="*/ 2075936 h 5921037"/>
                    <a:gd name="connsiteX3" fmla="*/ 530866 w 1050412"/>
                    <a:gd name="connsiteY3" fmla="*/ 0 h 5921037"/>
                    <a:gd name="connsiteX0" fmla="*/ 1071138 w 1071138"/>
                    <a:gd name="connsiteY0" fmla="*/ 5921037 h 5921037"/>
                    <a:gd name="connsiteX1" fmla="*/ 291820 w 1071138"/>
                    <a:gd name="connsiteY1" fmla="*/ 4989173 h 5921037"/>
                    <a:gd name="connsiteX2" fmla="*/ 21655 w 1071138"/>
                    <a:gd name="connsiteY2" fmla="*/ 2075936 h 5921037"/>
                    <a:gd name="connsiteX3" fmla="*/ 551592 w 1071138"/>
                    <a:gd name="connsiteY3" fmla="*/ 0 h 5921037"/>
                    <a:gd name="connsiteX0" fmla="*/ 1060796 w 1060796"/>
                    <a:gd name="connsiteY0" fmla="*/ 5921037 h 5921037"/>
                    <a:gd name="connsiteX1" fmla="*/ 250305 w 1060796"/>
                    <a:gd name="connsiteY1" fmla="*/ 4707494 h 5921037"/>
                    <a:gd name="connsiteX2" fmla="*/ 11313 w 1060796"/>
                    <a:gd name="connsiteY2" fmla="*/ 2075936 h 5921037"/>
                    <a:gd name="connsiteX3" fmla="*/ 541250 w 1060796"/>
                    <a:gd name="connsiteY3" fmla="*/ 0 h 5921037"/>
                    <a:gd name="connsiteX0" fmla="*/ 1076006 w 1076006"/>
                    <a:gd name="connsiteY0" fmla="*/ 5921037 h 5921037"/>
                    <a:gd name="connsiteX1" fmla="*/ 265515 w 1076006"/>
                    <a:gd name="connsiteY1" fmla="*/ 4707494 h 5921037"/>
                    <a:gd name="connsiteX2" fmla="*/ 26523 w 1076006"/>
                    <a:gd name="connsiteY2" fmla="*/ 2075936 h 5921037"/>
                    <a:gd name="connsiteX3" fmla="*/ 556460 w 1076006"/>
                    <a:gd name="connsiteY3" fmla="*/ 0 h 5921037"/>
                    <a:gd name="connsiteX0" fmla="*/ 1057423 w 1057423"/>
                    <a:gd name="connsiteY0" fmla="*/ 5921037 h 5921037"/>
                    <a:gd name="connsiteX1" fmla="*/ 246932 w 1057423"/>
                    <a:gd name="connsiteY1" fmla="*/ 4707494 h 5921037"/>
                    <a:gd name="connsiteX2" fmla="*/ 7940 w 1057423"/>
                    <a:gd name="connsiteY2" fmla="*/ 2075936 h 5921037"/>
                    <a:gd name="connsiteX3" fmla="*/ 537877 w 1057423"/>
                    <a:gd name="connsiteY3" fmla="*/ 0 h 5921037"/>
                    <a:gd name="connsiteX0" fmla="*/ 1072026 w 1072026"/>
                    <a:gd name="connsiteY0" fmla="*/ 5921037 h 5921037"/>
                    <a:gd name="connsiteX1" fmla="*/ 261535 w 1072026"/>
                    <a:gd name="connsiteY1" fmla="*/ 4707494 h 5921037"/>
                    <a:gd name="connsiteX2" fmla="*/ 22543 w 1072026"/>
                    <a:gd name="connsiteY2" fmla="*/ 2075936 h 5921037"/>
                    <a:gd name="connsiteX3" fmla="*/ 552480 w 1072026"/>
                    <a:gd name="connsiteY3" fmla="*/ 0 h 5921037"/>
                    <a:gd name="connsiteX0" fmla="*/ 1016281 w 1016281"/>
                    <a:gd name="connsiteY0" fmla="*/ 5921037 h 5921037"/>
                    <a:gd name="connsiteX1" fmla="*/ 205790 w 1016281"/>
                    <a:gd name="connsiteY1" fmla="*/ 4707494 h 5921037"/>
                    <a:gd name="connsiteX2" fmla="*/ 29144 w 1016281"/>
                    <a:gd name="connsiteY2" fmla="*/ 2075936 h 5921037"/>
                    <a:gd name="connsiteX3" fmla="*/ 496735 w 1016281"/>
                    <a:gd name="connsiteY3" fmla="*/ 0 h 5921037"/>
                    <a:gd name="connsiteX0" fmla="*/ 999215 w 999215"/>
                    <a:gd name="connsiteY0" fmla="*/ 5921037 h 5921037"/>
                    <a:gd name="connsiteX1" fmla="*/ 188724 w 999215"/>
                    <a:gd name="connsiteY1" fmla="*/ 4707494 h 5921037"/>
                    <a:gd name="connsiteX2" fmla="*/ 12078 w 999215"/>
                    <a:gd name="connsiteY2" fmla="*/ 2075936 h 5921037"/>
                    <a:gd name="connsiteX3" fmla="*/ 479669 w 999215"/>
                    <a:gd name="connsiteY3" fmla="*/ 0 h 5921037"/>
                    <a:gd name="connsiteX0" fmla="*/ 1010554 w 1010554"/>
                    <a:gd name="connsiteY0" fmla="*/ 5921037 h 5921037"/>
                    <a:gd name="connsiteX1" fmla="*/ 168890 w 1010554"/>
                    <a:gd name="connsiteY1" fmla="*/ 4656282 h 5921037"/>
                    <a:gd name="connsiteX2" fmla="*/ 23417 w 1010554"/>
                    <a:gd name="connsiteY2" fmla="*/ 2075936 h 5921037"/>
                    <a:gd name="connsiteX3" fmla="*/ 491008 w 1010554"/>
                    <a:gd name="connsiteY3" fmla="*/ 0 h 5921037"/>
                    <a:gd name="connsiteX0" fmla="*/ 1016772 w 1016772"/>
                    <a:gd name="connsiteY0" fmla="*/ 5921037 h 5921037"/>
                    <a:gd name="connsiteX1" fmla="*/ 154326 w 1016772"/>
                    <a:gd name="connsiteY1" fmla="*/ 4528245 h 5921037"/>
                    <a:gd name="connsiteX2" fmla="*/ 29635 w 1016772"/>
                    <a:gd name="connsiteY2" fmla="*/ 2075936 h 5921037"/>
                    <a:gd name="connsiteX3" fmla="*/ 497226 w 1016772"/>
                    <a:gd name="connsiteY3" fmla="*/ 0 h 5921037"/>
                    <a:gd name="connsiteX0" fmla="*/ 1005500 w 1005500"/>
                    <a:gd name="connsiteY0" fmla="*/ 5921037 h 5921037"/>
                    <a:gd name="connsiteX1" fmla="*/ 184618 w 1005500"/>
                    <a:gd name="connsiteY1" fmla="*/ 4502637 h 5921037"/>
                    <a:gd name="connsiteX2" fmla="*/ 18363 w 1005500"/>
                    <a:gd name="connsiteY2" fmla="*/ 2075936 h 5921037"/>
                    <a:gd name="connsiteX3" fmla="*/ 485954 w 1005500"/>
                    <a:gd name="connsiteY3" fmla="*/ 0 h 5921037"/>
                    <a:gd name="connsiteX0" fmla="*/ 1005500 w 1005500"/>
                    <a:gd name="connsiteY0" fmla="*/ 5921037 h 5921037"/>
                    <a:gd name="connsiteX1" fmla="*/ 184618 w 1005500"/>
                    <a:gd name="connsiteY1" fmla="*/ 4502637 h 5921037"/>
                    <a:gd name="connsiteX2" fmla="*/ 18363 w 1005500"/>
                    <a:gd name="connsiteY2" fmla="*/ 2075936 h 5921037"/>
                    <a:gd name="connsiteX3" fmla="*/ 485954 w 1005500"/>
                    <a:gd name="connsiteY3" fmla="*/ 0 h 5921037"/>
                  </a:gdLst>
                  <a:ahLst/>
                  <a:cxnLst>
                    <a:cxn ang="0">
                      <a:pos x="connsiteX0" y="connsiteY0"/>
                    </a:cxn>
                    <a:cxn ang="0">
                      <a:pos x="connsiteX1" y="connsiteY1"/>
                    </a:cxn>
                    <a:cxn ang="0">
                      <a:pos x="connsiteX2" y="connsiteY2"/>
                    </a:cxn>
                    <a:cxn ang="0">
                      <a:pos x="connsiteX3" y="connsiteY3"/>
                    </a:cxn>
                  </a:cxnLst>
                  <a:rect l="l" t="t" r="r" b="b"/>
                  <a:pathLst>
                    <a:path w="1005500" h="5921037">
                      <a:moveTo>
                        <a:pt x="1005500" y="5921037"/>
                      </a:moveTo>
                      <a:cubicBezTo>
                        <a:pt x="714554" y="5794365"/>
                        <a:pt x="349141" y="5143487"/>
                        <a:pt x="184618" y="4502637"/>
                      </a:cubicBezTo>
                      <a:cubicBezTo>
                        <a:pt x="20095" y="3861787"/>
                        <a:pt x="-31860" y="2826376"/>
                        <a:pt x="18363" y="2075936"/>
                      </a:cubicBezTo>
                      <a:cubicBezTo>
                        <a:pt x="68586" y="1325496"/>
                        <a:pt x="139590" y="1055174"/>
                        <a:pt x="485954" y="0"/>
                      </a:cubicBezTo>
                    </a:path>
                  </a:pathLst>
                </a:custGeom>
                <a:noFill/>
                <a:ln>
                  <a:solidFill>
                    <a:srgbClr val="FFC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endParaRPr lang="en-GB" sz="1800">
                    <a:solidFill>
                      <a:schemeClr val="tx1"/>
                    </a:solidFill>
                    <a:latin typeface="Calibri" panose="020F0502020204030204" pitchFamily="34" charset="0"/>
                  </a:endParaRPr>
                </a:p>
              </p:txBody>
            </p:sp>
          </p:grpSp>
        </p:grpSp>
        <p:sp>
          <p:nvSpPr>
            <p:cNvPr id="38" name="Freeform 37"/>
            <p:cNvSpPr/>
            <p:nvPr/>
          </p:nvSpPr>
          <p:spPr>
            <a:xfrm>
              <a:off x="5283200" y="3186113"/>
              <a:ext cx="785813" cy="2114550"/>
            </a:xfrm>
            <a:custGeom>
              <a:avLst/>
              <a:gdLst>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51954 w 1288473"/>
                <a:gd name="connsiteY2" fmla="*/ 2639291 h 4000500"/>
                <a:gd name="connsiteX3" fmla="*/ 0 w 1288473"/>
                <a:gd name="connsiteY3" fmla="*/ 0 h 4000500"/>
                <a:gd name="connsiteX0" fmla="*/ 1288473 w 1288473"/>
                <a:gd name="connsiteY0" fmla="*/ 4000500 h 4000500"/>
                <a:gd name="connsiteX1" fmla="*/ 426027 w 1288473"/>
                <a:gd name="connsiteY1" fmla="*/ 3657601 h 4000500"/>
                <a:gd name="connsiteX2" fmla="*/ 51954 w 1288473"/>
                <a:gd name="connsiteY2" fmla="*/ 2639291 h 4000500"/>
                <a:gd name="connsiteX3" fmla="*/ 0 w 1288473"/>
                <a:gd name="connsiteY3" fmla="*/ 0 h 4000500"/>
                <a:gd name="connsiteX0" fmla="*/ 1291908 w 1291908"/>
                <a:gd name="connsiteY0" fmla="*/ 4000500 h 4000500"/>
                <a:gd name="connsiteX1" fmla="*/ 512590 w 1291908"/>
                <a:gd name="connsiteY1" fmla="*/ 3068636 h 4000500"/>
                <a:gd name="connsiteX2" fmla="*/ 55389 w 1291908"/>
                <a:gd name="connsiteY2" fmla="*/ 2639291 h 4000500"/>
                <a:gd name="connsiteX3" fmla="*/ 3435 w 1291908"/>
                <a:gd name="connsiteY3" fmla="*/ 0 h 4000500"/>
                <a:gd name="connsiteX0" fmla="*/ 1288473 w 1288473"/>
                <a:gd name="connsiteY0" fmla="*/ 4000500 h 4000500"/>
                <a:gd name="connsiteX1" fmla="*/ 509155 w 1288473"/>
                <a:gd name="connsiteY1" fmla="*/ 3068636 h 4000500"/>
                <a:gd name="connsiteX2" fmla="*/ 270163 w 1288473"/>
                <a:gd name="connsiteY2" fmla="*/ 1615006 h 4000500"/>
                <a:gd name="connsiteX3" fmla="*/ 0 w 1288473"/>
                <a:gd name="connsiteY3" fmla="*/ 0 h 4000500"/>
                <a:gd name="connsiteX0" fmla="*/ 1027614 w 1027614"/>
                <a:gd name="connsiteY0" fmla="*/ 5921037 h 5921037"/>
                <a:gd name="connsiteX1" fmla="*/ 248296 w 1027614"/>
                <a:gd name="connsiteY1" fmla="*/ 4989173 h 5921037"/>
                <a:gd name="connsiteX2" fmla="*/ 9304 w 1027614"/>
                <a:gd name="connsiteY2" fmla="*/ 3535543 h 5921037"/>
                <a:gd name="connsiteX3" fmla="*/ 508068 w 1027614"/>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27614 w 1027614"/>
                <a:gd name="connsiteY0" fmla="*/ 5921037 h 5921037"/>
                <a:gd name="connsiteX1" fmla="*/ 248296 w 1027614"/>
                <a:gd name="connsiteY1" fmla="*/ 4989173 h 5921037"/>
                <a:gd name="connsiteX2" fmla="*/ 9304 w 1027614"/>
                <a:gd name="connsiteY2" fmla="*/ 2434435 h 5921037"/>
                <a:gd name="connsiteX3" fmla="*/ 508068 w 1027614"/>
                <a:gd name="connsiteY3" fmla="*/ 0 h 5921037"/>
                <a:gd name="connsiteX0" fmla="*/ 1019490 w 1019490"/>
                <a:gd name="connsiteY0" fmla="*/ 5921037 h 5921037"/>
                <a:gd name="connsiteX1" fmla="*/ 240172 w 1019490"/>
                <a:gd name="connsiteY1" fmla="*/ 4989173 h 5921037"/>
                <a:gd name="connsiteX2" fmla="*/ 1180 w 1019490"/>
                <a:gd name="connsiteY2" fmla="*/ 2434435 h 5921037"/>
                <a:gd name="connsiteX3" fmla="*/ 499944 w 1019490"/>
                <a:gd name="connsiteY3" fmla="*/ 0 h 5921037"/>
                <a:gd name="connsiteX0" fmla="*/ 1050412 w 1050412"/>
                <a:gd name="connsiteY0" fmla="*/ 5921037 h 5921037"/>
                <a:gd name="connsiteX1" fmla="*/ 271094 w 1050412"/>
                <a:gd name="connsiteY1" fmla="*/ 4989173 h 5921037"/>
                <a:gd name="connsiteX2" fmla="*/ 929 w 1050412"/>
                <a:gd name="connsiteY2" fmla="*/ 2075936 h 5921037"/>
                <a:gd name="connsiteX3" fmla="*/ 530866 w 1050412"/>
                <a:gd name="connsiteY3" fmla="*/ 0 h 5921037"/>
                <a:gd name="connsiteX0" fmla="*/ 1071138 w 1071138"/>
                <a:gd name="connsiteY0" fmla="*/ 5921037 h 5921037"/>
                <a:gd name="connsiteX1" fmla="*/ 291820 w 1071138"/>
                <a:gd name="connsiteY1" fmla="*/ 4989173 h 5921037"/>
                <a:gd name="connsiteX2" fmla="*/ 21655 w 1071138"/>
                <a:gd name="connsiteY2" fmla="*/ 2075936 h 5921037"/>
                <a:gd name="connsiteX3" fmla="*/ 551592 w 1071138"/>
                <a:gd name="connsiteY3" fmla="*/ 0 h 5921037"/>
                <a:gd name="connsiteX0" fmla="*/ 1060796 w 1060796"/>
                <a:gd name="connsiteY0" fmla="*/ 5921037 h 5921037"/>
                <a:gd name="connsiteX1" fmla="*/ 250305 w 1060796"/>
                <a:gd name="connsiteY1" fmla="*/ 4707494 h 5921037"/>
                <a:gd name="connsiteX2" fmla="*/ 11313 w 1060796"/>
                <a:gd name="connsiteY2" fmla="*/ 2075936 h 5921037"/>
                <a:gd name="connsiteX3" fmla="*/ 541250 w 1060796"/>
                <a:gd name="connsiteY3" fmla="*/ 0 h 5921037"/>
                <a:gd name="connsiteX0" fmla="*/ 1076006 w 1076006"/>
                <a:gd name="connsiteY0" fmla="*/ 5921037 h 5921037"/>
                <a:gd name="connsiteX1" fmla="*/ 265515 w 1076006"/>
                <a:gd name="connsiteY1" fmla="*/ 4707494 h 5921037"/>
                <a:gd name="connsiteX2" fmla="*/ 26523 w 1076006"/>
                <a:gd name="connsiteY2" fmla="*/ 2075936 h 5921037"/>
                <a:gd name="connsiteX3" fmla="*/ 556460 w 1076006"/>
                <a:gd name="connsiteY3" fmla="*/ 0 h 5921037"/>
                <a:gd name="connsiteX0" fmla="*/ 1057423 w 1057423"/>
                <a:gd name="connsiteY0" fmla="*/ 5921037 h 5921037"/>
                <a:gd name="connsiteX1" fmla="*/ 246932 w 1057423"/>
                <a:gd name="connsiteY1" fmla="*/ 4707494 h 5921037"/>
                <a:gd name="connsiteX2" fmla="*/ 7940 w 1057423"/>
                <a:gd name="connsiteY2" fmla="*/ 2075936 h 5921037"/>
                <a:gd name="connsiteX3" fmla="*/ 537877 w 1057423"/>
                <a:gd name="connsiteY3" fmla="*/ 0 h 5921037"/>
                <a:gd name="connsiteX0" fmla="*/ 1072026 w 1072026"/>
                <a:gd name="connsiteY0" fmla="*/ 5921037 h 5921037"/>
                <a:gd name="connsiteX1" fmla="*/ 261535 w 1072026"/>
                <a:gd name="connsiteY1" fmla="*/ 4707494 h 5921037"/>
                <a:gd name="connsiteX2" fmla="*/ 22543 w 1072026"/>
                <a:gd name="connsiteY2" fmla="*/ 2075936 h 5921037"/>
                <a:gd name="connsiteX3" fmla="*/ 552480 w 1072026"/>
                <a:gd name="connsiteY3" fmla="*/ 0 h 5921037"/>
                <a:gd name="connsiteX0" fmla="*/ 1016281 w 1016281"/>
                <a:gd name="connsiteY0" fmla="*/ 5921037 h 5921037"/>
                <a:gd name="connsiteX1" fmla="*/ 205790 w 1016281"/>
                <a:gd name="connsiteY1" fmla="*/ 4707494 h 5921037"/>
                <a:gd name="connsiteX2" fmla="*/ 29144 w 1016281"/>
                <a:gd name="connsiteY2" fmla="*/ 2075936 h 5921037"/>
                <a:gd name="connsiteX3" fmla="*/ 496735 w 1016281"/>
                <a:gd name="connsiteY3" fmla="*/ 0 h 5921037"/>
                <a:gd name="connsiteX0" fmla="*/ 999215 w 999215"/>
                <a:gd name="connsiteY0" fmla="*/ 5921037 h 5921037"/>
                <a:gd name="connsiteX1" fmla="*/ 188724 w 999215"/>
                <a:gd name="connsiteY1" fmla="*/ 4707494 h 5921037"/>
                <a:gd name="connsiteX2" fmla="*/ 12078 w 999215"/>
                <a:gd name="connsiteY2" fmla="*/ 2075936 h 5921037"/>
                <a:gd name="connsiteX3" fmla="*/ 479669 w 999215"/>
                <a:gd name="connsiteY3" fmla="*/ 0 h 5921037"/>
                <a:gd name="connsiteX0" fmla="*/ 1010554 w 1010554"/>
                <a:gd name="connsiteY0" fmla="*/ 5921037 h 5921037"/>
                <a:gd name="connsiteX1" fmla="*/ 168890 w 1010554"/>
                <a:gd name="connsiteY1" fmla="*/ 4656282 h 5921037"/>
                <a:gd name="connsiteX2" fmla="*/ 23417 w 1010554"/>
                <a:gd name="connsiteY2" fmla="*/ 2075936 h 5921037"/>
                <a:gd name="connsiteX3" fmla="*/ 491008 w 1010554"/>
                <a:gd name="connsiteY3" fmla="*/ 0 h 5921037"/>
                <a:gd name="connsiteX0" fmla="*/ 1016772 w 1016772"/>
                <a:gd name="connsiteY0" fmla="*/ 5921037 h 5921037"/>
                <a:gd name="connsiteX1" fmla="*/ 154326 w 1016772"/>
                <a:gd name="connsiteY1" fmla="*/ 4528245 h 5921037"/>
                <a:gd name="connsiteX2" fmla="*/ 29635 w 1016772"/>
                <a:gd name="connsiteY2" fmla="*/ 2075936 h 5921037"/>
                <a:gd name="connsiteX3" fmla="*/ 497226 w 1016772"/>
                <a:gd name="connsiteY3" fmla="*/ 0 h 5921037"/>
                <a:gd name="connsiteX0" fmla="*/ 1005500 w 1005500"/>
                <a:gd name="connsiteY0" fmla="*/ 5921037 h 5921037"/>
                <a:gd name="connsiteX1" fmla="*/ 184618 w 1005500"/>
                <a:gd name="connsiteY1" fmla="*/ 4502637 h 5921037"/>
                <a:gd name="connsiteX2" fmla="*/ 18363 w 1005500"/>
                <a:gd name="connsiteY2" fmla="*/ 2075936 h 5921037"/>
                <a:gd name="connsiteX3" fmla="*/ 485954 w 1005500"/>
                <a:gd name="connsiteY3" fmla="*/ 0 h 5921037"/>
                <a:gd name="connsiteX0" fmla="*/ 1005500 w 1005500"/>
                <a:gd name="connsiteY0" fmla="*/ 5921037 h 5921037"/>
                <a:gd name="connsiteX1" fmla="*/ 184618 w 1005500"/>
                <a:gd name="connsiteY1" fmla="*/ 4502637 h 5921037"/>
                <a:gd name="connsiteX2" fmla="*/ 18363 w 1005500"/>
                <a:gd name="connsiteY2" fmla="*/ 2075936 h 5921037"/>
                <a:gd name="connsiteX3" fmla="*/ 485954 w 1005500"/>
                <a:gd name="connsiteY3" fmla="*/ 0 h 5921037"/>
              </a:gdLst>
              <a:ahLst/>
              <a:cxnLst>
                <a:cxn ang="0">
                  <a:pos x="connsiteX0" y="connsiteY0"/>
                </a:cxn>
                <a:cxn ang="0">
                  <a:pos x="connsiteX1" y="connsiteY1"/>
                </a:cxn>
                <a:cxn ang="0">
                  <a:pos x="connsiteX2" y="connsiteY2"/>
                </a:cxn>
                <a:cxn ang="0">
                  <a:pos x="connsiteX3" y="connsiteY3"/>
                </a:cxn>
              </a:cxnLst>
              <a:rect l="l" t="t" r="r" b="b"/>
              <a:pathLst>
                <a:path w="1005500" h="5921037">
                  <a:moveTo>
                    <a:pt x="1005500" y="5921037"/>
                  </a:moveTo>
                  <a:cubicBezTo>
                    <a:pt x="714554" y="5794365"/>
                    <a:pt x="349141" y="5143487"/>
                    <a:pt x="184618" y="4502637"/>
                  </a:cubicBezTo>
                  <a:cubicBezTo>
                    <a:pt x="20095" y="3861787"/>
                    <a:pt x="-31860" y="2826376"/>
                    <a:pt x="18363" y="2075936"/>
                  </a:cubicBezTo>
                  <a:cubicBezTo>
                    <a:pt x="68586" y="1325496"/>
                    <a:pt x="139590" y="1055174"/>
                    <a:pt x="485954" y="0"/>
                  </a:cubicBezTo>
                </a:path>
              </a:pathLst>
            </a:custGeom>
            <a:noFill/>
            <a:ln>
              <a:solidFill>
                <a:srgbClr val="FFC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endParaRPr lang="en-GB" sz="1800">
                <a:solidFill>
                  <a:schemeClr val="tx1"/>
                </a:solidFill>
                <a:latin typeface="Calibri" panose="020F0502020204030204" pitchFamily="34" charset="0"/>
              </a:endParaRPr>
            </a:p>
          </p:txBody>
        </p:sp>
        <p:sp>
          <p:nvSpPr>
            <p:cNvPr id="43" name="Freeform 42"/>
            <p:cNvSpPr/>
            <p:nvPr/>
          </p:nvSpPr>
          <p:spPr>
            <a:xfrm flipH="1">
              <a:off x="7207250" y="3205163"/>
              <a:ext cx="785813" cy="2114550"/>
            </a:xfrm>
            <a:custGeom>
              <a:avLst/>
              <a:gdLst>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50718 w 1288473"/>
                <a:gd name="connsiteY1" fmla="*/ 3865418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228600 w 1288473"/>
                <a:gd name="connsiteY2" fmla="*/ 3480954 h 4000500"/>
                <a:gd name="connsiteX3" fmla="*/ 51954 w 1288473"/>
                <a:gd name="connsiteY3" fmla="*/ 2639291 h 4000500"/>
                <a:gd name="connsiteX4" fmla="*/ 0 w 1288473"/>
                <a:gd name="connsiteY4" fmla="*/ 0 h 4000500"/>
                <a:gd name="connsiteX0" fmla="*/ 1288473 w 1288473"/>
                <a:gd name="connsiteY0" fmla="*/ 4000500 h 4000500"/>
                <a:gd name="connsiteX1" fmla="*/ 509154 w 1288473"/>
                <a:gd name="connsiteY1" fmla="*/ 3792682 h 4000500"/>
                <a:gd name="connsiteX2" fmla="*/ 51954 w 1288473"/>
                <a:gd name="connsiteY2" fmla="*/ 2639291 h 4000500"/>
                <a:gd name="connsiteX3" fmla="*/ 0 w 1288473"/>
                <a:gd name="connsiteY3" fmla="*/ 0 h 4000500"/>
                <a:gd name="connsiteX0" fmla="*/ 1288473 w 1288473"/>
                <a:gd name="connsiteY0" fmla="*/ 4000500 h 4000500"/>
                <a:gd name="connsiteX1" fmla="*/ 426027 w 1288473"/>
                <a:gd name="connsiteY1" fmla="*/ 3657601 h 4000500"/>
                <a:gd name="connsiteX2" fmla="*/ 51954 w 1288473"/>
                <a:gd name="connsiteY2" fmla="*/ 2639291 h 4000500"/>
                <a:gd name="connsiteX3" fmla="*/ 0 w 1288473"/>
                <a:gd name="connsiteY3" fmla="*/ 0 h 4000500"/>
                <a:gd name="connsiteX0" fmla="*/ 1291908 w 1291908"/>
                <a:gd name="connsiteY0" fmla="*/ 4000500 h 4000500"/>
                <a:gd name="connsiteX1" fmla="*/ 512590 w 1291908"/>
                <a:gd name="connsiteY1" fmla="*/ 3068636 h 4000500"/>
                <a:gd name="connsiteX2" fmla="*/ 55389 w 1291908"/>
                <a:gd name="connsiteY2" fmla="*/ 2639291 h 4000500"/>
                <a:gd name="connsiteX3" fmla="*/ 3435 w 1291908"/>
                <a:gd name="connsiteY3" fmla="*/ 0 h 4000500"/>
                <a:gd name="connsiteX0" fmla="*/ 1288473 w 1288473"/>
                <a:gd name="connsiteY0" fmla="*/ 4000500 h 4000500"/>
                <a:gd name="connsiteX1" fmla="*/ 509155 w 1288473"/>
                <a:gd name="connsiteY1" fmla="*/ 3068636 h 4000500"/>
                <a:gd name="connsiteX2" fmla="*/ 270163 w 1288473"/>
                <a:gd name="connsiteY2" fmla="*/ 1615006 h 4000500"/>
                <a:gd name="connsiteX3" fmla="*/ 0 w 1288473"/>
                <a:gd name="connsiteY3" fmla="*/ 0 h 4000500"/>
                <a:gd name="connsiteX0" fmla="*/ 1027614 w 1027614"/>
                <a:gd name="connsiteY0" fmla="*/ 5921037 h 5921037"/>
                <a:gd name="connsiteX1" fmla="*/ 248296 w 1027614"/>
                <a:gd name="connsiteY1" fmla="*/ 4989173 h 5921037"/>
                <a:gd name="connsiteX2" fmla="*/ 9304 w 1027614"/>
                <a:gd name="connsiteY2" fmla="*/ 3535543 h 5921037"/>
                <a:gd name="connsiteX3" fmla="*/ 508068 w 1027614"/>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37526 w 1037526"/>
                <a:gd name="connsiteY0" fmla="*/ 5921037 h 5921037"/>
                <a:gd name="connsiteX1" fmla="*/ 258208 w 1037526"/>
                <a:gd name="connsiteY1" fmla="*/ 4989173 h 5921037"/>
                <a:gd name="connsiteX2" fmla="*/ 8825 w 1037526"/>
                <a:gd name="connsiteY2" fmla="*/ 1871077 h 5921037"/>
                <a:gd name="connsiteX3" fmla="*/ 517980 w 1037526"/>
                <a:gd name="connsiteY3" fmla="*/ 0 h 5921037"/>
                <a:gd name="connsiteX0" fmla="*/ 1027614 w 1027614"/>
                <a:gd name="connsiteY0" fmla="*/ 5921037 h 5921037"/>
                <a:gd name="connsiteX1" fmla="*/ 248296 w 1027614"/>
                <a:gd name="connsiteY1" fmla="*/ 4989173 h 5921037"/>
                <a:gd name="connsiteX2" fmla="*/ 9304 w 1027614"/>
                <a:gd name="connsiteY2" fmla="*/ 2434435 h 5921037"/>
                <a:gd name="connsiteX3" fmla="*/ 508068 w 1027614"/>
                <a:gd name="connsiteY3" fmla="*/ 0 h 5921037"/>
                <a:gd name="connsiteX0" fmla="*/ 1019490 w 1019490"/>
                <a:gd name="connsiteY0" fmla="*/ 5921037 h 5921037"/>
                <a:gd name="connsiteX1" fmla="*/ 240172 w 1019490"/>
                <a:gd name="connsiteY1" fmla="*/ 4989173 h 5921037"/>
                <a:gd name="connsiteX2" fmla="*/ 1180 w 1019490"/>
                <a:gd name="connsiteY2" fmla="*/ 2434435 h 5921037"/>
                <a:gd name="connsiteX3" fmla="*/ 499944 w 1019490"/>
                <a:gd name="connsiteY3" fmla="*/ 0 h 5921037"/>
                <a:gd name="connsiteX0" fmla="*/ 1050412 w 1050412"/>
                <a:gd name="connsiteY0" fmla="*/ 5921037 h 5921037"/>
                <a:gd name="connsiteX1" fmla="*/ 271094 w 1050412"/>
                <a:gd name="connsiteY1" fmla="*/ 4989173 h 5921037"/>
                <a:gd name="connsiteX2" fmla="*/ 929 w 1050412"/>
                <a:gd name="connsiteY2" fmla="*/ 2075936 h 5921037"/>
                <a:gd name="connsiteX3" fmla="*/ 530866 w 1050412"/>
                <a:gd name="connsiteY3" fmla="*/ 0 h 5921037"/>
                <a:gd name="connsiteX0" fmla="*/ 1071138 w 1071138"/>
                <a:gd name="connsiteY0" fmla="*/ 5921037 h 5921037"/>
                <a:gd name="connsiteX1" fmla="*/ 291820 w 1071138"/>
                <a:gd name="connsiteY1" fmla="*/ 4989173 h 5921037"/>
                <a:gd name="connsiteX2" fmla="*/ 21655 w 1071138"/>
                <a:gd name="connsiteY2" fmla="*/ 2075936 h 5921037"/>
                <a:gd name="connsiteX3" fmla="*/ 551592 w 1071138"/>
                <a:gd name="connsiteY3" fmla="*/ 0 h 5921037"/>
                <a:gd name="connsiteX0" fmla="*/ 1060796 w 1060796"/>
                <a:gd name="connsiteY0" fmla="*/ 5921037 h 5921037"/>
                <a:gd name="connsiteX1" fmla="*/ 250305 w 1060796"/>
                <a:gd name="connsiteY1" fmla="*/ 4707494 h 5921037"/>
                <a:gd name="connsiteX2" fmla="*/ 11313 w 1060796"/>
                <a:gd name="connsiteY2" fmla="*/ 2075936 h 5921037"/>
                <a:gd name="connsiteX3" fmla="*/ 541250 w 1060796"/>
                <a:gd name="connsiteY3" fmla="*/ 0 h 5921037"/>
                <a:gd name="connsiteX0" fmla="*/ 1076006 w 1076006"/>
                <a:gd name="connsiteY0" fmla="*/ 5921037 h 5921037"/>
                <a:gd name="connsiteX1" fmla="*/ 265515 w 1076006"/>
                <a:gd name="connsiteY1" fmla="*/ 4707494 h 5921037"/>
                <a:gd name="connsiteX2" fmla="*/ 26523 w 1076006"/>
                <a:gd name="connsiteY2" fmla="*/ 2075936 h 5921037"/>
                <a:gd name="connsiteX3" fmla="*/ 556460 w 1076006"/>
                <a:gd name="connsiteY3" fmla="*/ 0 h 5921037"/>
                <a:gd name="connsiteX0" fmla="*/ 1057423 w 1057423"/>
                <a:gd name="connsiteY0" fmla="*/ 5921037 h 5921037"/>
                <a:gd name="connsiteX1" fmla="*/ 246932 w 1057423"/>
                <a:gd name="connsiteY1" fmla="*/ 4707494 h 5921037"/>
                <a:gd name="connsiteX2" fmla="*/ 7940 w 1057423"/>
                <a:gd name="connsiteY2" fmla="*/ 2075936 h 5921037"/>
                <a:gd name="connsiteX3" fmla="*/ 537877 w 1057423"/>
                <a:gd name="connsiteY3" fmla="*/ 0 h 5921037"/>
                <a:gd name="connsiteX0" fmla="*/ 1072026 w 1072026"/>
                <a:gd name="connsiteY0" fmla="*/ 5921037 h 5921037"/>
                <a:gd name="connsiteX1" fmla="*/ 261535 w 1072026"/>
                <a:gd name="connsiteY1" fmla="*/ 4707494 h 5921037"/>
                <a:gd name="connsiteX2" fmla="*/ 22543 w 1072026"/>
                <a:gd name="connsiteY2" fmla="*/ 2075936 h 5921037"/>
                <a:gd name="connsiteX3" fmla="*/ 552480 w 1072026"/>
                <a:gd name="connsiteY3" fmla="*/ 0 h 5921037"/>
                <a:gd name="connsiteX0" fmla="*/ 1016281 w 1016281"/>
                <a:gd name="connsiteY0" fmla="*/ 5921037 h 5921037"/>
                <a:gd name="connsiteX1" fmla="*/ 205790 w 1016281"/>
                <a:gd name="connsiteY1" fmla="*/ 4707494 h 5921037"/>
                <a:gd name="connsiteX2" fmla="*/ 29144 w 1016281"/>
                <a:gd name="connsiteY2" fmla="*/ 2075936 h 5921037"/>
                <a:gd name="connsiteX3" fmla="*/ 496735 w 1016281"/>
                <a:gd name="connsiteY3" fmla="*/ 0 h 5921037"/>
                <a:gd name="connsiteX0" fmla="*/ 999215 w 999215"/>
                <a:gd name="connsiteY0" fmla="*/ 5921037 h 5921037"/>
                <a:gd name="connsiteX1" fmla="*/ 188724 w 999215"/>
                <a:gd name="connsiteY1" fmla="*/ 4707494 h 5921037"/>
                <a:gd name="connsiteX2" fmla="*/ 12078 w 999215"/>
                <a:gd name="connsiteY2" fmla="*/ 2075936 h 5921037"/>
                <a:gd name="connsiteX3" fmla="*/ 479669 w 999215"/>
                <a:gd name="connsiteY3" fmla="*/ 0 h 5921037"/>
                <a:gd name="connsiteX0" fmla="*/ 1010554 w 1010554"/>
                <a:gd name="connsiteY0" fmla="*/ 5921037 h 5921037"/>
                <a:gd name="connsiteX1" fmla="*/ 168890 w 1010554"/>
                <a:gd name="connsiteY1" fmla="*/ 4656282 h 5921037"/>
                <a:gd name="connsiteX2" fmla="*/ 23417 w 1010554"/>
                <a:gd name="connsiteY2" fmla="*/ 2075936 h 5921037"/>
                <a:gd name="connsiteX3" fmla="*/ 491008 w 1010554"/>
                <a:gd name="connsiteY3" fmla="*/ 0 h 5921037"/>
                <a:gd name="connsiteX0" fmla="*/ 1016772 w 1016772"/>
                <a:gd name="connsiteY0" fmla="*/ 5921037 h 5921037"/>
                <a:gd name="connsiteX1" fmla="*/ 154326 w 1016772"/>
                <a:gd name="connsiteY1" fmla="*/ 4528245 h 5921037"/>
                <a:gd name="connsiteX2" fmla="*/ 29635 w 1016772"/>
                <a:gd name="connsiteY2" fmla="*/ 2075936 h 5921037"/>
                <a:gd name="connsiteX3" fmla="*/ 497226 w 1016772"/>
                <a:gd name="connsiteY3" fmla="*/ 0 h 5921037"/>
                <a:gd name="connsiteX0" fmla="*/ 1005500 w 1005500"/>
                <a:gd name="connsiteY0" fmla="*/ 5921037 h 5921037"/>
                <a:gd name="connsiteX1" fmla="*/ 184618 w 1005500"/>
                <a:gd name="connsiteY1" fmla="*/ 4502637 h 5921037"/>
                <a:gd name="connsiteX2" fmla="*/ 18363 w 1005500"/>
                <a:gd name="connsiteY2" fmla="*/ 2075936 h 5921037"/>
                <a:gd name="connsiteX3" fmla="*/ 485954 w 1005500"/>
                <a:gd name="connsiteY3" fmla="*/ 0 h 5921037"/>
                <a:gd name="connsiteX0" fmla="*/ 1005500 w 1005500"/>
                <a:gd name="connsiteY0" fmla="*/ 5921037 h 5921037"/>
                <a:gd name="connsiteX1" fmla="*/ 184618 w 1005500"/>
                <a:gd name="connsiteY1" fmla="*/ 4502637 h 5921037"/>
                <a:gd name="connsiteX2" fmla="*/ 18363 w 1005500"/>
                <a:gd name="connsiteY2" fmla="*/ 2075936 h 5921037"/>
                <a:gd name="connsiteX3" fmla="*/ 485954 w 1005500"/>
                <a:gd name="connsiteY3" fmla="*/ 0 h 5921037"/>
              </a:gdLst>
              <a:ahLst/>
              <a:cxnLst>
                <a:cxn ang="0">
                  <a:pos x="connsiteX0" y="connsiteY0"/>
                </a:cxn>
                <a:cxn ang="0">
                  <a:pos x="connsiteX1" y="connsiteY1"/>
                </a:cxn>
                <a:cxn ang="0">
                  <a:pos x="connsiteX2" y="connsiteY2"/>
                </a:cxn>
                <a:cxn ang="0">
                  <a:pos x="connsiteX3" y="connsiteY3"/>
                </a:cxn>
              </a:cxnLst>
              <a:rect l="l" t="t" r="r" b="b"/>
              <a:pathLst>
                <a:path w="1005500" h="5921037">
                  <a:moveTo>
                    <a:pt x="1005500" y="5921037"/>
                  </a:moveTo>
                  <a:cubicBezTo>
                    <a:pt x="714554" y="5794365"/>
                    <a:pt x="349141" y="5143487"/>
                    <a:pt x="184618" y="4502637"/>
                  </a:cubicBezTo>
                  <a:cubicBezTo>
                    <a:pt x="20095" y="3861787"/>
                    <a:pt x="-31860" y="2826376"/>
                    <a:pt x="18363" y="2075936"/>
                  </a:cubicBezTo>
                  <a:cubicBezTo>
                    <a:pt x="68586" y="1325496"/>
                    <a:pt x="139590" y="1055174"/>
                    <a:pt x="485954" y="0"/>
                  </a:cubicBezTo>
                </a:path>
              </a:pathLst>
            </a:custGeom>
            <a:noFill/>
            <a:ln>
              <a:solidFill>
                <a:srgbClr val="FFC000"/>
              </a:solidFill>
              <a:tailEnd type="triangle" w="lg"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endParaRPr lang="en-GB" sz="1800">
                <a:solidFill>
                  <a:schemeClr val="tx1"/>
                </a:solidFill>
                <a:latin typeface="Calibri" panose="020F0502020204030204" pitchFamily="34" charset="0"/>
              </a:endParaRPr>
            </a:p>
          </p:txBody>
        </p:sp>
      </p:grpSp>
      <p:sp>
        <p:nvSpPr>
          <p:cNvPr id="57364" name="TextBox 10"/>
          <p:cNvSpPr txBox="1">
            <a:spLocks noChangeArrowheads="1"/>
          </p:cNvSpPr>
          <p:nvPr/>
        </p:nvSpPr>
        <p:spPr bwMode="auto">
          <a:xfrm flipV="1">
            <a:off x="-21664" y="1714500"/>
            <a:ext cx="1156727" cy="4418013"/>
          </a:xfrm>
          <a:prstGeom prst="rect">
            <a:avLst/>
          </a:prstGeom>
          <a:solidFill>
            <a:srgbClr val="6AADE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lgn="l">
              <a:spcBef>
                <a:spcPct val="0"/>
              </a:spcBef>
              <a:spcAft>
                <a:spcPct val="20000"/>
              </a:spcAft>
              <a:buClr>
                <a:schemeClr val="hlink"/>
              </a:buClr>
              <a:buSzPct val="75000"/>
              <a:buFont typeface="Wingdings" pitchFamily="2" charset="2"/>
              <a:buChar char="n"/>
              <a:defRPr sz="2800">
                <a:solidFill>
                  <a:schemeClr val="bg1"/>
                </a:solidFill>
                <a:latin typeface="News Gothic" pitchFamily="34" charset="0"/>
              </a:defRPr>
            </a:lvl1pPr>
            <a:lvl2pPr marL="742950" indent="-285750" algn="l">
              <a:spcBef>
                <a:spcPct val="0"/>
              </a:spcBef>
              <a:spcAft>
                <a:spcPct val="20000"/>
              </a:spcAft>
              <a:buClr>
                <a:srgbClr val="80BA64"/>
              </a:buClr>
              <a:buSzPct val="75000"/>
              <a:buFont typeface="Wingdings" pitchFamily="2" charset="2"/>
              <a:buChar char="l"/>
              <a:defRPr sz="2400">
                <a:solidFill>
                  <a:schemeClr val="bg1"/>
                </a:solidFill>
                <a:latin typeface="News Gothic" pitchFamily="34" charset="0"/>
              </a:defRPr>
            </a:lvl2pPr>
            <a:lvl3pPr marL="1143000" indent="-228600" algn="l">
              <a:spcBef>
                <a:spcPct val="0"/>
              </a:spcBef>
              <a:spcAft>
                <a:spcPct val="20000"/>
              </a:spcAft>
              <a:buChar char="•"/>
              <a:defRPr>
                <a:solidFill>
                  <a:schemeClr val="bg1"/>
                </a:solidFill>
                <a:latin typeface="News Gothic" pitchFamily="34" charset="0"/>
              </a:defRPr>
            </a:lvl3pPr>
            <a:lvl4pPr marL="1600200" indent="-228600" algn="l">
              <a:spcBef>
                <a:spcPct val="0"/>
              </a:spcBef>
              <a:spcAft>
                <a:spcPct val="20000"/>
              </a:spcAft>
              <a:buChar char="–"/>
              <a:defRPr>
                <a:solidFill>
                  <a:schemeClr val="bg1"/>
                </a:solidFill>
                <a:latin typeface="News Gothic" pitchFamily="34" charset="0"/>
              </a:defRPr>
            </a:lvl4pPr>
            <a:lvl5pPr marL="2057400" indent="-228600" algn="l">
              <a:spcBef>
                <a:spcPct val="20000"/>
              </a:spcBef>
              <a:buChar char="»"/>
              <a:defRPr sz="2000" b="1">
                <a:solidFill>
                  <a:schemeClr val="tx1"/>
                </a:solidFill>
                <a:latin typeface="News Gothic" pitchFamily="34" charset="0"/>
              </a:defRPr>
            </a:lvl5pPr>
            <a:lvl6pPr marL="2514600" indent="-228600" eaLnBrk="0" fontAlgn="base" hangingPunct="0">
              <a:spcBef>
                <a:spcPct val="20000"/>
              </a:spcBef>
              <a:spcAft>
                <a:spcPct val="0"/>
              </a:spcAft>
              <a:buChar char="»"/>
              <a:defRPr sz="2000" b="1">
                <a:solidFill>
                  <a:schemeClr val="tx1"/>
                </a:solidFill>
                <a:latin typeface="News Gothic" pitchFamily="34" charset="0"/>
              </a:defRPr>
            </a:lvl6pPr>
            <a:lvl7pPr marL="2971800" indent="-228600" eaLnBrk="0" fontAlgn="base" hangingPunct="0">
              <a:spcBef>
                <a:spcPct val="20000"/>
              </a:spcBef>
              <a:spcAft>
                <a:spcPct val="0"/>
              </a:spcAft>
              <a:buChar char="»"/>
              <a:defRPr sz="2000" b="1">
                <a:solidFill>
                  <a:schemeClr val="tx1"/>
                </a:solidFill>
                <a:latin typeface="News Gothic" pitchFamily="34" charset="0"/>
              </a:defRPr>
            </a:lvl7pPr>
            <a:lvl8pPr marL="3429000" indent="-228600" eaLnBrk="0" fontAlgn="base" hangingPunct="0">
              <a:spcBef>
                <a:spcPct val="20000"/>
              </a:spcBef>
              <a:spcAft>
                <a:spcPct val="0"/>
              </a:spcAft>
              <a:buChar char="»"/>
              <a:defRPr sz="2000" b="1">
                <a:solidFill>
                  <a:schemeClr val="tx1"/>
                </a:solidFill>
                <a:latin typeface="News Gothic" pitchFamily="34" charset="0"/>
              </a:defRPr>
            </a:lvl8pPr>
            <a:lvl9pPr marL="3886200" indent="-228600" eaLnBrk="0" fontAlgn="base" hangingPunct="0">
              <a:spcBef>
                <a:spcPct val="20000"/>
              </a:spcBef>
              <a:spcAft>
                <a:spcPct val="0"/>
              </a:spcAft>
              <a:buChar char="»"/>
              <a:defRPr sz="2000" b="1">
                <a:solidFill>
                  <a:schemeClr val="tx1"/>
                </a:solidFill>
                <a:latin typeface="News Gothic" pitchFamily="34" charset="0"/>
              </a:defRPr>
            </a:lvl9pPr>
          </a:lstStyle>
          <a:p>
            <a:pPr algn="ctr">
              <a:lnSpc>
                <a:spcPts val="1000"/>
              </a:lnSpc>
              <a:spcBef>
                <a:spcPct val="50000"/>
              </a:spcBef>
              <a:spcAft>
                <a:spcPts val="300"/>
              </a:spcAft>
              <a:buClrTx/>
              <a:buSzTx/>
              <a:buFontTx/>
              <a:buNone/>
            </a:pPr>
            <a:endParaRPr lang="en-GB" altLang="en-US" sz="1800" dirty="0">
              <a:solidFill>
                <a:schemeClr val="tx1"/>
              </a:solidFill>
              <a:latin typeface="Calibri" pitchFamily="34" charset="0"/>
            </a:endParaRPr>
          </a:p>
          <a:p>
            <a:pPr algn="ctr">
              <a:lnSpc>
                <a:spcPts val="1800"/>
              </a:lnSpc>
              <a:spcBef>
                <a:spcPts val="1200"/>
              </a:spcBef>
              <a:spcAft>
                <a:spcPts val="1200"/>
              </a:spcAft>
              <a:buClrTx/>
              <a:buSzTx/>
              <a:buFontTx/>
              <a:buNone/>
            </a:pPr>
            <a:r>
              <a:rPr lang="en-GB" altLang="en-US" sz="1800" dirty="0">
                <a:solidFill>
                  <a:schemeClr val="tx1"/>
                </a:solidFill>
                <a:latin typeface="Calibri" pitchFamily="34" charset="0"/>
              </a:rPr>
              <a:t> </a:t>
            </a:r>
            <a:r>
              <a:rPr lang="en-GB" altLang="en-US" sz="1800" b="1" dirty="0">
                <a:solidFill>
                  <a:schemeClr val="tx1"/>
                </a:solidFill>
                <a:latin typeface="Calibri" pitchFamily="34" charset="0"/>
              </a:rPr>
              <a:t>A1</a:t>
            </a:r>
            <a:r>
              <a:rPr lang="en-GB" altLang="en-US" sz="1800" dirty="0">
                <a:solidFill>
                  <a:schemeClr val="tx1"/>
                </a:solidFill>
                <a:latin typeface="Calibri" pitchFamily="34" charset="0"/>
              </a:rPr>
              <a:t> - Analysis of structure/argumentation</a:t>
            </a:r>
          </a:p>
          <a:p>
            <a:pPr algn="ctr">
              <a:lnSpc>
                <a:spcPts val="1000"/>
              </a:lnSpc>
              <a:spcBef>
                <a:spcPct val="50000"/>
              </a:spcBef>
              <a:spcAft>
                <a:spcPts val="300"/>
              </a:spcAft>
              <a:buClrTx/>
              <a:buSzTx/>
              <a:buFontTx/>
              <a:buNone/>
            </a:pPr>
            <a:r>
              <a:rPr lang="en-GB" altLang="en-US" sz="1800" dirty="0">
                <a:solidFill>
                  <a:schemeClr val="tx1"/>
                </a:solidFill>
                <a:latin typeface="Calibri" pitchFamily="34" charset="0"/>
              </a:rPr>
              <a:t> </a:t>
            </a:r>
          </a:p>
        </p:txBody>
      </p:sp>
      <p:sp>
        <p:nvSpPr>
          <p:cNvPr id="12" name="Rectangle 11"/>
          <p:cNvSpPr/>
          <p:nvPr/>
        </p:nvSpPr>
        <p:spPr>
          <a:xfrm>
            <a:off x="1365250" y="1722438"/>
            <a:ext cx="2743200" cy="1220787"/>
          </a:xfrm>
          <a:prstGeom prst="rect">
            <a:avLst/>
          </a:prstGeom>
          <a:solidFill>
            <a:srgbClr val="6AADE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r>
              <a:rPr lang="en-GB" sz="1800" b="1" dirty="0">
                <a:solidFill>
                  <a:schemeClr val="tx1"/>
                </a:solidFill>
                <a:latin typeface="Calibri" panose="020F0502020204030204" pitchFamily="34" charset="0"/>
              </a:rPr>
              <a:t>A2 </a:t>
            </a:r>
            <a:r>
              <a:rPr lang="en-GB" sz="1800" dirty="0">
                <a:solidFill>
                  <a:schemeClr val="tx1"/>
                </a:solidFill>
                <a:latin typeface="Calibri" panose="020F0502020204030204" pitchFamily="34" charset="0"/>
              </a:rPr>
              <a:t>- Analysis of problem framing </a:t>
            </a:r>
          </a:p>
        </p:txBody>
      </p:sp>
      <p:sp>
        <p:nvSpPr>
          <p:cNvPr id="44" name="Rectangle 43"/>
          <p:cNvSpPr/>
          <p:nvPr/>
        </p:nvSpPr>
        <p:spPr>
          <a:xfrm>
            <a:off x="1354138" y="3313113"/>
            <a:ext cx="2743200" cy="1220787"/>
          </a:xfrm>
          <a:prstGeom prst="rect">
            <a:avLst/>
          </a:prstGeom>
          <a:solidFill>
            <a:srgbClr val="6AADE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r>
              <a:rPr lang="en-GB" sz="1800" b="1" dirty="0">
                <a:solidFill>
                  <a:schemeClr val="tx1"/>
                </a:solidFill>
                <a:latin typeface="Calibri" panose="020F0502020204030204" pitchFamily="34" charset="0"/>
              </a:rPr>
              <a:t>A3</a:t>
            </a:r>
            <a:r>
              <a:rPr lang="en-GB" sz="1800" dirty="0">
                <a:solidFill>
                  <a:schemeClr val="tx1"/>
                </a:solidFill>
                <a:latin typeface="Calibri" panose="020F0502020204030204" pitchFamily="34" charset="0"/>
              </a:rPr>
              <a:t> - Analysis of research assumption &amp; question</a:t>
            </a:r>
          </a:p>
        </p:txBody>
      </p:sp>
      <p:sp>
        <p:nvSpPr>
          <p:cNvPr id="45" name="Rectangle 44"/>
          <p:cNvSpPr/>
          <p:nvPr/>
        </p:nvSpPr>
        <p:spPr>
          <a:xfrm>
            <a:off x="1354138" y="4908550"/>
            <a:ext cx="2743200" cy="1219200"/>
          </a:xfrm>
          <a:prstGeom prst="rect">
            <a:avLst/>
          </a:prstGeom>
          <a:solidFill>
            <a:srgbClr val="6AADE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r>
              <a:rPr lang="en-GB" sz="1800" b="1" dirty="0">
                <a:solidFill>
                  <a:schemeClr val="tx1"/>
                </a:solidFill>
                <a:latin typeface="Calibri" panose="020F0502020204030204" pitchFamily="34" charset="0"/>
              </a:rPr>
              <a:t>A4</a:t>
            </a:r>
            <a:r>
              <a:rPr lang="en-GB" sz="1800" dirty="0">
                <a:solidFill>
                  <a:schemeClr val="tx1"/>
                </a:solidFill>
                <a:latin typeface="Calibri" panose="020F0502020204030204" pitchFamily="34" charset="0"/>
              </a:rPr>
              <a:t> - Analysis of drawing a conclusion</a:t>
            </a:r>
          </a:p>
        </p:txBody>
      </p:sp>
      <p:grpSp>
        <p:nvGrpSpPr>
          <p:cNvPr id="57368" name="Group 48"/>
          <p:cNvGrpSpPr>
            <a:grpSpLocks/>
          </p:cNvGrpSpPr>
          <p:nvPr/>
        </p:nvGrpSpPr>
        <p:grpSpPr bwMode="auto">
          <a:xfrm>
            <a:off x="557213" y="1093788"/>
            <a:ext cx="2144712" cy="3816350"/>
            <a:chOff x="676892" y="1093990"/>
            <a:chExt cx="2024727" cy="3808683"/>
          </a:xfrm>
        </p:grpSpPr>
        <p:sp>
          <p:nvSpPr>
            <p:cNvPr id="50" name="Freeform 49"/>
            <p:cNvSpPr/>
            <p:nvPr/>
          </p:nvSpPr>
          <p:spPr>
            <a:xfrm>
              <a:off x="676892" y="1093990"/>
              <a:ext cx="1994753" cy="616296"/>
            </a:xfrm>
            <a:custGeom>
              <a:avLst/>
              <a:gdLst>
                <a:gd name="connsiteX0" fmla="*/ 0 w 1995054"/>
                <a:gd name="connsiteY0" fmla="*/ 581450 h 605201"/>
                <a:gd name="connsiteX1" fmla="*/ 344384 w 1995054"/>
                <a:gd name="connsiteY1" fmla="*/ 201440 h 605201"/>
                <a:gd name="connsiteX2" fmla="*/ 878774 w 1995054"/>
                <a:gd name="connsiteY2" fmla="*/ 35185 h 605201"/>
                <a:gd name="connsiteX3" fmla="*/ 1318161 w 1995054"/>
                <a:gd name="connsiteY3" fmla="*/ 11435 h 605201"/>
                <a:gd name="connsiteX4" fmla="*/ 1710047 w 1995054"/>
                <a:gd name="connsiteY4" fmla="*/ 177689 h 605201"/>
                <a:gd name="connsiteX5" fmla="*/ 1911927 w 1995054"/>
                <a:gd name="connsiteY5" fmla="*/ 379570 h 605201"/>
                <a:gd name="connsiteX6" fmla="*/ 1995054 w 1995054"/>
                <a:gd name="connsiteY6" fmla="*/ 605201 h 605201"/>
                <a:gd name="connsiteX0" fmla="*/ 0 w 1995054"/>
                <a:gd name="connsiteY0" fmla="*/ 592306 h 616057"/>
                <a:gd name="connsiteX1" fmla="*/ 344384 w 1995054"/>
                <a:gd name="connsiteY1" fmla="*/ 212296 h 616057"/>
                <a:gd name="connsiteX2" fmla="*/ 843148 w 1995054"/>
                <a:gd name="connsiteY2" fmla="*/ 22290 h 616057"/>
                <a:gd name="connsiteX3" fmla="*/ 1318161 w 1995054"/>
                <a:gd name="connsiteY3" fmla="*/ 22291 h 616057"/>
                <a:gd name="connsiteX4" fmla="*/ 1710047 w 1995054"/>
                <a:gd name="connsiteY4" fmla="*/ 188545 h 616057"/>
                <a:gd name="connsiteX5" fmla="*/ 1911927 w 1995054"/>
                <a:gd name="connsiteY5" fmla="*/ 390426 h 616057"/>
                <a:gd name="connsiteX6" fmla="*/ 1995054 w 1995054"/>
                <a:gd name="connsiteY6" fmla="*/ 616057 h 61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5054" h="616057">
                  <a:moveTo>
                    <a:pt x="0" y="592306"/>
                  </a:moveTo>
                  <a:cubicBezTo>
                    <a:pt x="98961" y="447823"/>
                    <a:pt x="203859" y="307299"/>
                    <a:pt x="344384" y="212296"/>
                  </a:cubicBezTo>
                  <a:cubicBezTo>
                    <a:pt x="484909" y="117293"/>
                    <a:pt x="680852" y="53957"/>
                    <a:pt x="843148" y="22290"/>
                  </a:cubicBezTo>
                  <a:cubicBezTo>
                    <a:pt x="1005444" y="-9377"/>
                    <a:pt x="1173678" y="-5418"/>
                    <a:pt x="1318161" y="22291"/>
                  </a:cubicBezTo>
                  <a:cubicBezTo>
                    <a:pt x="1462644" y="50000"/>
                    <a:pt x="1611086" y="127189"/>
                    <a:pt x="1710047" y="188545"/>
                  </a:cubicBezTo>
                  <a:cubicBezTo>
                    <a:pt x="1809008" y="249901"/>
                    <a:pt x="1864426" y="319174"/>
                    <a:pt x="1911927" y="390426"/>
                  </a:cubicBezTo>
                  <a:cubicBezTo>
                    <a:pt x="1959428" y="461678"/>
                    <a:pt x="1977241" y="538867"/>
                    <a:pt x="1995054" y="616057"/>
                  </a:cubicBezTo>
                </a:path>
              </a:pathLst>
            </a:custGeom>
            <a:noFill/>
            <a:ln w="120650">
              <a:solidFill>
                <a:schemeClr val="tx2">
                  <a:lumMod val="50000"/>
                </a:schemeClr>
              </a:solidFill>
              <a:tailEnd type="triangle" w="med"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endParaRPr lang="en-GB" sz="1800">
                <a:solidFill>
                  <a:schemeClr val="tx1"/>
                </a:solidFill>
                <a:latin typeface="Calibri" panose="020F0502020204030204" pitchFamily="34" charset="0"/>
              </a:endParaRPr>
            </a:p>
          </p:txBody>
        </p:sp>
        <p:cxnSp>
          <p:nvCxnSpPr>
            <p:cNvPr id="51" name="Straight Arrow Connector 50"/>
            <p:cNvCxnSpPr/>
            <p:nvPr/>
          </p:nvCxnSpPr>
          <p:spPr>
            <a:xfrm flipH="1">
              <a:off x="2701619" y="2941296"/>
              <a:ext cx="0" cy="372313"/>
            </a:xfrm>
            <a:prstGeom prst="straightConnector1">
              <a:avLst/>
            </a:prstGeom>
            <a:ln w="120650">
              <a:solidFill>
                <a:schemeClr val="tx2">
                  <a:lumMod val="50000"/>
                </a:schemeClr>
              </a:solidFill>
              <a:tailEnd type="triangle" w="med" len="sm"/>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flipH="1">
              <a:off x="2700121" y="4531944"/>
              <a:ext cx="0" cy="370729"/>
            </a:xfrm>
            <a:prstGeom prst="straightConnector1">
              <a:avLst/>
            </a:prstGeom>
            <a:ln w="120650">
              <a:solidFill>
                <a:schemeClr val="tx2">
                  <a:lumMod val="50000"/>
                </a:schemeClr>
              </a:solidFill>
              <a:tailEnd type="triangle" w="med" len="sm"/>
            </a:ln>
          </p:spPr>
          <p:style>
            <a:lnRef idx="1">
              <a:schemeClr val="accent1"/>
            </a:lnRef>
            <a:fillRef idx="0">
              <a:schemeClr val="accent1"/>
            </a:fillRef>
            <a:effectRef idx="0">
              <a:schemeClr val="accent1"/>
            </a:effectRef>
            <a:fontRef idx="minor">
              <a:schemeClr val="tx1"/>
            </a:fontRef>
          </p:style>
        </p:cxnSp>
      </p:grpSp>
      <p:cxnSp>
        <p:nvCxnSpPr>
          <p:cNvPr id="53" name="Straight Arrow Connector 52"/>
          <p:cNvCxnSpPr/>
          <p:nvPr/>
        </p:nvCxnSpPr>
        <p:spPr>
          <a:xfrm>
            <a:off x="6673850" y="3535363"/>
            <a:ext cx="0" cy="292100"/>
          </a:xfrm>
          <a:prstGeom prst="straightConnector1">
            <a:avLst/>
          </a:prstGeom>
          <a:ln w="28575">
            <a:solidFill>
              <a:srgbClr val="81BA64"/>
            </a:solidFill>
            <a:tailEnd type="triangle" w="lg" len="lg"/>
          </a:ln>
        </p:spPr>
        <p:style>
          <a:lnRef idx="1">
            <a:schemeClr val="accent1"/>
          </a:lnRef>
          <a:fillRef idx="0">
            <a:schemeClr val="accent1"/>
          </a:fillRef>
          <a:effectRef idx="0">
            <a:schemeClr val="accent1"/>
          </a:effectRef>
          <a:fontRef idx="minor">
            <a:schemeClr val="tx1"/>
          </a:fontRef>
        </p:style>
      </p:cxnSp>
      <p:sp>
        <p:nvSpPr>
          <p:cNvPr id="57370" name="Title 1"/>
          <p:cNvSpPr>
            <a:spLocks noGrp="1"/>
          </p:cNvSpPr>
          <p:nvPr>
            <p:ph type="title"/>
          </p:nvPr>
        </p:nvSpPr>
        <p:spPr>
          <a:xfrm>
            <a:off x="492125" y="230188"/>
            <a:ext cx="8442325" cy="791650"/>
          </a:xfrm>
        </p:spPr>
        <p:txBody>
          <a:bodyPr/>
          <a:lstStyle/>
          <a:p>
            <a:r>
              <a:rPr lang="en-GB" altLang="en-US" b="1" dirty="0">
                <a:solidFill>
                  <a:schemeClr val="accent4">
                    <a:lumMod val="75000"/>
                  </a:schemeClr>
                </a:solidFill>
              </a:rPr>
              <a:t>Weekly assignments (30%)</a:t>
            </a:r>
          </a:p>
        </p:txBody>
      </p:sp>
    </p:spTree>
    <p:extLst>
      <p:ext uri="{BB962C8B-B14F-4D97-AF65-F5344CB8AC3E}">
        <p14:creationId xmlns:p14="http://schemas.microsoft.com/office/powerpoint/2010/main" val="14743015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736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73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64" grpId="0" animBg="1"/>
      <p:bldP spid="12" grpId="0" animBg="1"/>
      <p:bldP spid="44" grpId="0" animBg="1"/>
      <p:bldP spid="4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itle 1"/>
          <p:cNvSpPr>
            <a:spLocks noGrp="1"/>
          </p:cNvSpPr>
          <p:nvPr>
            <p:ph type="title"/>
          </p:nvPr>
        </p:nvSpPr>
        <p:spPr/>
        <p:txBody>
          <a:bodyPr/>
          <a:lstStyle/>
          <a:p>
            <a:pPr eaLnBrk="1" hangingPunct="1">
              <a:defRPr/>
            </a:pPr>
            <a:r>
              <a:rPr lang="en-GB" altLang="en-US" dirty="0"/>
              <a:t>Simulation (30%)</a:t>
            </a:r>
          </a:p>
        </p:txBody>
      </p:sp>
      <p:sp>
        <p:nvSpPr>
          <p:cNvPr id="3" name="Text Placeholder 2"/>
          <p:cNvSpPr>
            <a:spLocks noGrp="1"/>
          </p:cNvSpPr>
          <p:nvPr>
            <p:ph type="body" sz="quarter" idx="10"/>
          </p:nvPr>
        </p:nvSpPr>
        <p:spPr>
          <a:xfrm>
            <a:off x="395288" y="1700213"/>
            <a:ext cx="8521700" cy="4033837"/>
          </a:xfrm>
        </p:spPr>
        <p:txBody>
          <a:bodyPr/>
          <a:lstStyle/>
          <a:p>
            <a:pPr eaLnBrk="1" hangingPunct="1">
              <a:lnSpc>
                <a:spcPts val="2800"/>
              </a:lnSpc>
            </a:pPr>
            <a:r>
              <a:rPr lang="en-GB" altLang="nl-NL" sz="2400" b="1" dirty="0"/>
              <a:t>Preparation (group mark)</a:t>
            </a:r>
          </a:p>
          <a:p>
            <a:pPr lvl="1">
              <a:lnSpc>
                <a:spcPts val="2800"/>
              </a:lnSpc>
            </a:pPr>
            <a:r>
              <a:rPr lang="en-GB" altLang="nl-NL" sz="2200" dirty="0"/>
              <a:t>Stakeholder position statement</a:t>
            </a:r>
          </a:p>
          <a:p>
            <a:pPr lvl="1">
              <a:lnSpc>
                <a:spcPts val="2800"/>
              </a:lnSpc>
            </a:pPr>
            <a:r>
              <a:rPr lang="en-GB" altLang="nl-NL" sz="2200" dirty="0"/>
              <a:t>Strategy document</a:t>
            </a:r>
          </a:p>
          <a:p>
            <a:pPr>
              <a:lnSpc>
                <a:spcPts val="2800"/>
              </a:lnSpc>
            </a:pPr>
            <a:r>
              <a:rPr lang="en-GB" altLang="nl-NL" sz="2400" b="1" dirty="0"/>
              <a:t>Active participation (individual)</a:t>
            </a:r>
          </a:p>
          <a:p>
            <a:pPr>
              <a:lnSpc>
                <a:spcPts val="2800"/>
              </a:lnSpc>
            </a:pPr>
            <a:r>
              <a:rPr lang="en-GB" altLang="nl-NL" sz="2400" b="1" dirty="0"/>
              <a:t>Debriefing paper (individual)</a:t>
            </a:r>
          </a:p>
          <a:p>
            <a:pPr lvl="1">
              <a:lnSpc>
                <a:spcPts val="2800"/>
              </a:lnSpc>
            </a:pPr>
            <a:r>
              <a:rPr lang="en-GB" altLang="nl-NL" sz="2200" dirty="0"/>
              <a:t>Reflection on simulation</a:t>
            </a:r>
          </a:p>
          <a:p>
            <a:pPr lvl="1">
              <a:lnSpc>
                <a:spcPts val="2800"/>
              </a:lnSpc>
            </a:pPr>
            <a:r>
              <a:rPr lang="en-GB" altLang="nl-NL" sz="2200" dirty="0"/>
              <a:t>Identifying key issues related to environment and development</a:t>
            </a:r>
          </a:p>
          <a:p>
            <a:pPr lvl="1">
              <a:lnSpc>
                <a:spcPts val="2800"/>
              </a:lnSpc>
            </a:pPr>
            <a:endParaRPr lang="en-GB" altLang="nl-NL" sz="2200" b="1" dirty="0"/>
          </a:p>
        </p:txBody>
      </p:sp>
    </p:spTree>
    <p:extLst>
      <p:ext uri="{BB962C8B-B14F-4D97-AF65-F5344CB8AC3E}">
        <p14:creationId xmlns:p14="http://schemas.microsoft.com/office/powerpoint/2010/main" val="3184887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Title 1"/>
          <p:cNvSpPr>
            <a:spLocks noGrp="1"/>
          </p:cNvSpPr>
          <p:nvPr>
            <p:ph type="title"/>
          </p:nvPr>
        </p:nvSpPr>
        <p:spPr/>
        <p:txBody>
          <a:bodyPr/>
          <a:lstStyle/>
          <a:p>
            <a:pPr eaLnBrk="1" hangingPunct="1">
              <a:defRPr/>
            </a:pPr>
            <a:r>
              <a:rPr lang="en-GB" altLang="en-US" dirty="0"/>
              <a:t>Individual Research Paper (40%)</a:t>
            </a:r>
          </a:p>
        </p:txBody>
      </p:sp>
      <p:sp>
        <p:nvSpPr>
          <p:cNvPr id="3" name="Text Placeholder 2"/>
          <p:cNvSpPr>
            <a:spLocks noGrp="1"/>
          </p:cNvSpPr>
          <p:nvPr>
            <p:ph type="body" sz="quarter" idx="10"/>
          </p:nvPr>
        </p:nvSpPr>
        <p:spPr>
          <a:xfrm>
            <a:off x="395288" y="1700213"/>
            <a:ext cx="8521700" cy="4033837"/>
          </a:xfrm>
        </p:spPr>
        <p:txBody>
          <a:bodyPr/>
          <a:lstStyle/>
          <a:p>
            <a:pPr eaLnBrk="1" hangingPunct="1">
              <a:lnSpc>
                <a:spcPts val="2800"/>
              </a:lnSpc>
            </a:pPr>
            <a:r>
              <a:rPr lang="en-GB" altLang="nl-NL" sz="2400" dirty="0"/>
              <a:t>Demonstrate an </a:t>
            </a:r>
            <a:r>
              <a:rPr lang="en-GB" altLang="nl-NL" sz="2400"/>
              <a:t>understanding of how </a:t>
            </a:r>
            <a:r>
              <a:rPr lang="en-GB" altLang="nl-NL" sz="2400" dirty="0"/>
              <a:t>the </a:t>
            </a:r>
            <a:r>
              <a:rPr lang="en-GB" altLang="nl-NL" sz="2400" b="1" dirty="0"/>
              <a:t>concepts and theories </a:t>
            </a:r>
            <a:r>
              <a:rPr lang="en-GB" altLang="nl-NL" sz="2400" dirty="0"/>
              <a:t>presented in the course can help you to </a:t>
            </a:r>
            <a:r>
              <a:rPr lang="en-GB" altLang="nl-NL" sz="2400" b="1" dirty="0"/>
              <a:t>analyse the events in the simulation </a:t>
            </a:r>
            <a:r>
              <a:rPr lang="en-GB" altLang="nl-NL" sz="2400" dirty="0"/>
              <a:t>and why these events occurred;</a:t>
            </a:r>
          </a:p>
          <a:p>
            <a:pPr eaLnBrk="1" hangingPunct="1">
              <a:lnSpc>
                <a:spcPts val="2800"/>
              </a:lnSpc>
            </a:pPr>
            <a:r>
              <a:rPr lang="en-GB" altLang="nl-NL" sz="2400" dirty="0"/>
              <a:t>Discuss </a:t>
            </a:r>
            <a:r>
              <a:rPr lang="en-GB" altLang="nl-NL" sz="2400" b="1" dirty="0"/>
              <a:t>what implications </a:t>
            </a:r>
            <a:r>
              <a:rPr lang="en-GB" altLang="nl-NL" sz="2400" dirty="0"/>
              <a:t>these events may have for </a:t>
            </a:r>
            <a:r>
              <a:rPr lang="en-GB" altLang="nl-NL" sz="2400" b="1" dirty="0"/>
              <a:t>finding solutions </a:t>
            </a:r>
            <a:r>
              <a:rPr lang="en-GB" altLang="nl-NL" sz="2400" dirty="0"/>
              <a:t>in terms of both environment and development.</a:t>
            </a:r>
          </a:p>
          <a:p>
            <a:pPr eaLnBrk="1" hangingPunct="1">
              <a:lnSpc>
                <a:spcPts val="2800"/>
              </a:lnSpc>
            </a:pPr>
            <a:endParaRPr lang="en-GB" altLang="nl-NL" sz="2400" dirty="0"/>
          </a:p>
          <a:p>
            <a:pPr eaLnBrk="1" hangingPunct="1">
              <a:lnSpc>
                <a:spcPts val="2800"/>
              </a:lnSpc>
              <a:buFont typeface="Wingdings" pitchFamily="2" charset="2"/>
              <a:buNone/>
            </a:pPr>
            <a:r>
              <a:rPr lang="en-GB" altLang="nl-NL" sz="2400" dirty="0"/>
              <a:t>	</a:t>
            </a:r>
            <a:r>
              <a:rPr lang="en-GB" altLang="nl-NL" sz="2400" b="1" dirty="0"/>
              <a:t>4000 words</a:t>
            </a:r>
          </a:p>
        </p:txBody>
      </p:sp>
    </p:spTree>
    <p:extLst>
      <p:ext uri="{BB962C8B-B14F-4D97-AF65-F5344CB8AC3E}">
        <p14:creationId xmlns:p14="http://schemas.microsoft.com/office/powerpoint/2010/main" val="123097382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2CD79-CB68-495F-BA84-AA1D6E68CCA9}"/>
              </a:ext>
            </a:extLst>
          </p:cNvPr>
          <p:cNvSpPr>
            <a:spLocks noGrp="1"/>
          </p:cNvSpPr>
          <p:nvPr>
            <p:ph type="title"/>
          </p:nvPr>
        </p:nvSpPr>
        <p:spPr>
          <a:xfrm>
            <a:off x="491642" y="230188"/>
            <a:ext cx="8442796" cy="791650"/>
          </a:xfrm>
        </p:spPr>
        <p:txBody>
          <a:bodyPr/>
          <a:lstStyle/>
          <a:p>
            <a:r>
              <a:rPr lang="en-US" dirty="0"/>
              <a:t>Any questions?</a:t>
            </a:r>
          </a:p>
        </p:txBody>
      </p:sp>
      <p:sp>
        <p:nvSpPr>
          <p:cNvPr id="3" name="Text Placeholder 2">
            <a:extLst>
              <a:ext uri="{FF2B5EF4-FFF2-40B4-BE49-F238E27FC236}">
                <a16:creationId xmlns:a16="http://schemas.microsoft.com/office/drawing/2014/main" id="{144B1510-755F-4DC2-B01C-CD6014C791E8}"/>
              </a:ext>
            </a:extLst>
          </p:cNvPr>
          <p:cNvSpPr>
            <a:spLocks noGrp="1"/>
          </p:cNvSpPr>
          <p:nvPr>
            <p:ph type="body" sz="quarter" idx="10"/>
          </p:nvPr>
        </p:nvSpPr>
        <p:spPr/>
        <p:txBody>
          <a:bodyPr/>
          <a:lstStyle/>
          <a:p>
            <a:endParaRPr lang="en-US"/>
          </a:p>
        </p:txBody>
      </p:sp>
      <p:pic>
        <p:nvPicPr>
          <p:cNvPr id="4" name="Picture 3" descr="Afbeeldingsresultaat voor learning methods, assessment objectives">
            <a:extLst>
              <a:ext uri="{FF2B5EF4-FFF2-40B4-BE49-F238E27FC236}">
                <a16:creationId xmlns:a16="http://schemas.microsoft.com/office/drawing/2014/main" id="{C2A3E65A-39FE-47D9-80BB-4FA1B3EBC527}"/>
              </a:ext>
            </a:extLst>
          </p:cNvPr>
          <p:cNvPicPr/>
          <p:nvPr/>
        </p:nvPicPr>
        <p:blipFill rotWithShape="1">
          <a:blip r:embed="rId2">
            <a:extLst>
              <a:ext uri="{28A0092B-C50C-407E-A947-70E740481C1C}">
                <a14:useLocalDpi xmlns:a14="http://schemas.microsoft.com/office/drawing/2010/main" val="0"/>
              </a:ext>
            </a:extLst>
          </a:blip>
          <a:srcRect t="13178" b="21826"/>
          <a:stretch/>
        </p:blipFill>
        <p:spPr bwMode="auto">
          <a:xfrm>
            <a:off x="-80509" y="1962806"/>
            <a:ext cx="9224509" cy="3011215"/>
          </a:xfrm>
          <a:prstGeom prst="rect">
            <a:avLst/>
          </a:prstGeom>
          <a:noFill/>
          <a:ln>
            <a:noFill/>
          </a:ln>
        </p:spPr>
      </p:pic>
    </p:spTree>
    <p:extLst>
      <p:ext uri="{BB962C8B-B14F-4D97-AF65-F5344CB8AC3E}">
        <p14:creationId xmlns:p14="http://schemas.microsoft.com/office/powerpoint/2010/main" val="37453360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Wageningen UR">
  <a:themeElements>
    <a:clrScheme name="Wageningen UR witte achtergrond">
      <a:dk1>
        <a:srgbClr val="005172"/>
      </a:dk1>
      <a:lt1>
        <a:srgbClr val="FFFFFF"/>
      </a:lt1>
      <a:dk2>
        <a:srgbClr val="34B233"/>
      </a:dk2>
      <a:lt2>
        <a:srgbClr val="005172"/>
      </a:lt2>
      <a:accent1>
        <a:srgbClr val="519FD7"/>
      </a:accent1>
      <a:accent2>
        <a:srgbClr val="A59D95"/>
      </a:accent2>
      <a:accent3>
        <a:srgbClr val="D5D2CA"/>
      </a:accent3>
      <a:accent4>
        <a:srgbClr val="FF7900"/>
      </a:accent4>
      <a:accent5>
        <a:srgbClr val="00549F"/>
      </a:accent5>
      <a:accent6>
        <a:srgbClr val="000000"/>
      </a:accent6>
      <a:hlink>
        <a:srgbClr val="00549F"/>
      </a:hlink>
      <a:folHlink>
        <a:srgbClr val="000000"/>
      </a:folHlink>
    </a:clrScheme>
    <a:fontScheme name="Wageningen UR">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defPPr algn="ctr">
          <a:defRPr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ts val="1800"/>
          </a:lnSpc>
          <a:defRPr sz="1400" dirty="0" err="1" smtClean="0">
            <a:latin typeface="Verdana"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9658</TotalTime>
  <Words>664</Words>
  <Application>Microsoft Office PowerPoint</Application>
  <PresentationFormat>On-screen Show (4:3)</PresentationFormat>
  <Paragraphs>111</Paragraphs>
  <Slides>16</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News Gothic</vt:lpstr>
      <vt:lpstr>Verdana</vt:lpstr>
      <vt:lpstr>Wingdings</vt:lpstr>
      <vt:lpstr>Wageningen UR</vt:lpstr>
      <vt:lpstr>Example course:  Environment &amp; Development</vt:lpstr>
      <vt:lpstr>Profile of the course</vt:lpstr>
      <vt:lpstr>Learning outcomes</vt:lpstr>
      <vt:lpstr>Organisation of the course</vt:lpstr>
      <vt:lpstr>Learning activities</vt:lpstr>
      <vt:lpstr>SIMULATION (= role play)</vt:lpstr>
      <vt:lpstr>Simulation – what and why?</vt:lpstr>
      <vt:lpstr>Simulation case: standards for sustainable shrimp in Ecuador</vt:lpstr>
      <vt:lpstr>Different stakeholders</vt:lpstr>
      <vt:lpstr>Simulation in pictures</vt:lpstr>
      <vt:lpstr>ASSESSMENT</vt:lpstr>
      <vt:lpstr>Assessment</vt:lpstr>
      <vt:lpstr>Weekly assignments (30%)</vt:lpstr>
      <vt:lpstr>Simulation (30%)</vt:lpstr>
      <vt:lpstr>Individual Research Paper (40%)</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Martin Brinkman</dc:creator>
  <cp:lastModifiedBy>Mattijs Smits</cp:lastModifiedBy>
  <cp:revision>614</cp:revision>
  <cp:lastPrinted>2017-07-11T09:42:18Z</cp:lastPrinted>
  <dcterms:created xsi:type="dcterms:W3CDTF">2011-09-29T08:30:03Z</dcterms:created>
  <dcterms:modified xsi:type="dcterms:W3CDTF">2017-07-23T15:58:30Z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_Template">
    <vt:lpwstr>WHUK.pptx</vt:lpwstr>
  </property>
</Properties>
</file>