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36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55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2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880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965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24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18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46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7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08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0E3E7-E6E4-4529-A86E-10C8558ADF04}" type="datetimeFigureOut">
              <a:rPr lang="en-GB" smtClean="0"/>
              <a:t>24/07/2017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DC842-BBD1-4E96-8724-DCE13BED3F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78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RUPP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241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 Quantitative Research Methods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 to:</a:t>
            </a:r>
          </a:p>
          <a:p>
            <a:pPr marL="0" indent="0">
              <a:buNone/>
            </a:pPr>
            <a:r>
              <a:rPr lang="en-GB" dirty="0" smtClean="0"/>
              <a:t>1. To recall tools used in quantitative research methods</a:t>
            </a:r>
          </a:p>
          <a:p>
            <a:pPr marL="0" indent="0">
              <a:buNone/>
            </a:pPr>
            <a:r>
              <a:rPr lang="en-GB" dirty="0" smtClean="0"/>
              <a:t>2.  To describe the process of analysis tools </a:t>
            </a:r>
            <a:r>
              <a:rPr lang="en-GB" dirty="0" smtClean="0"/>
              <a:t>in quantitative research methods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3.  To practice both descriptive and statistical analysis in the context of social science.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2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Analog filter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describe (in your own words) the application of </a:t>
            </a:r>
            <a:r>
              <a:rPr lang="en-GB" dirty="0" err="1" smtClean="0"/>
              <a:t>analog</a:t>
            </a:r>
            <a:r>
              <a:rPr lang="en-GB" dirty="0" smtClean="0"/>
              <a:t> filters</a:t>
            </a:r>
          </a:p>
          <a:p>
            <a:pPr marL="514350" indent="-514350">
              <a:buAutoNum type="arabicPeriod"/>
            </a:pPr>
            <a:r>
              <a:rPr lang="en-GB" dirty="0" smtClean="0"/>
              <a:t>To calculate the size of the components needed for noise reduction</a:t>
            </a:r>
          </a:p>
          <a:p>
            <a:pPr marL="514350" indent="-514350">
              <a:buAutoNum type="arabicPeriod"/>
            </a:pPr>
            <a:r>
              <a:rPr lang="en-GB" dirty="0" smtClean="0"/>
              <a:t>To apply(?) low-pass and high-pass filters for radio application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16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ecosystem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 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explain the interaction of organisms in ecosystems</a:t>
            </a:r>
          </a:p>
          <a:p>
            <a:pPr marL="514350" indent="-514350">
              <a:buAutoNum type="arabicPeriod"/>
            </a:pPr>
            <a:r>
              <a:rPr lang="en-GB" dirty="0" smtClean="0"/>
              <a:t>To discuss the evolution theory </a:t>
            </a:r>
          </a:p>
          <a:p>
            <a:pPr marL="514350" indent="-514350">
              <a:buAutoNum type="arabicPeriod"/>
            </a:pPr>
            <a:r>
              <a:rPr lang="en-GB" dirty="0" smtClean="0"/>
              <a:t>To justify conservation options in Cambodia</a:t>
            </a:r>
          </a:p>
        </p:txBody>
      </p:sp>
    </p:spTree>
    <p:extLst>
      <p:ext uri="{BB962C8B-B14F-4D97-AF65-F5344CB8AC3E}">
        <p14:creationId xmlns:p14="http://schemas.microsoft.com/office/powerpoint/2010/main" val="103259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power electronics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0" indent="0">
              <a:buNone/>
            </a:pPr>
            <a:r>
              <a:rPr lang="en-GB" dirty="0" smtClean="0"/>
              <a:t>1. To recognise the kinds of converter devices used in daily life</a:t>
            </a:r>
          </a:p>
          <a:p>
            <a:pPr marL="0" indent="0">
              <a:buNone/>
            </a:pPr>
            <a:r>
              <a:rPr lang="en-GB" dirty="0" smtClean="0"/>
              <a:t>2. To compute the parameters of components needed in a converted</a:t>
            </a:r>
          </a:p>
          <a:p>
            <a:pPr marL="0" indent="0">
              <a:buNone/>
            </a:pPr>
            <a:r>
              <a:rPr lang="en-GB" dirty="0" smtClean="0"/>
              <a:t>3. To explain the working principles of each type of converter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46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Environmental pollution and public health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identify composition of domestic waste water</a:t>
            </a:r>
          </a:p>
          <a:p>
            <a:pPr marL="514350" indent="-514350">
              <a:buAutoNum type="arabicPeriod"/>
            </a:pPr>
            <a:r>
              <a:rPr lang="en-GB" dirty="0" smtClean="0"/>
              <a:t>To explain health risks or diseases caused by waste water</a:t>
            </a:r>
          </a:p>
          <a:p>
            <a:pPr marL="514350" indent="-514350">
              <a:buAutoNum type="arabicPeriod"/>
            </a:pPr>
            <a:r>
              <a:rPr lang="en-GB" dirty="0" smtClean="0"/>
              <a:t>To evaluate waste water treatment option that are appropriate for rural Cambodia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45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Numerical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describe the main methods </a:t>
            </a:r>
            <a:r>
              <a:rPr lang="en-GB" dirty="0" smtClean="0"/>
              <a:t>to solve non-linear equations</a:t>
            </a:r>
            <a:endParaRPr lang="en-GB" dirty="0" smtClean="0"/>
          </a:p>
          <a:p>
            <a:pPr marL="514350" indent="-514350">
              <a:buAutoNum type="arabicPeriod"/>
            </a:pPr>
            <a:r>
              <a:rPr lang="en-GB" dirty="0" smtClean="0"/>
              <a:t>To use the methods to solve non-linear equations</a:t>
            </a:r>
          </a:p>
          <a:p>
            <a:pPr marL="514350" indent="-514350">
              <a:buAutoNum type="arabicPeriod"/>
            </a:pPr>
            <a:r>
              <a:rPr lang="en-GB" dirty="0" smtClean="0"/>
              <a:t>To compare which methods give accurate results and which method use less time to find the solution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01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Introduction to topology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explain the basic concepts of topology</a:t>
            </a:r>
          </a:p>
          <a:p>
            <a:pPr marL="514350" indent="-514350">
              <a:buAutoNum type="arabicPeriod"/>
            </a:pPr>
            <a:r>
              <a:rPr lang="en-GB" dirty="0" smtClean="0"/>
              <a:t>To use concepts to solve problems in analysis and geometry</a:t>
            </a:r>
          </a:p>
          <a:p>
            <a:pPr marL="514350" indent="-514350">
              <a:buAutoNum type="arabicPeriod"/>
            </a:pPr>
            <a:r>
              <a:rPr lang="en-GB" dirty="0" smtClean="0"/>
              <a:t>To relate the methods in the topology to analysis of geometry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60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Drinking water quality 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list the possible sources of drinking water and its quality in Cambodia</a:t>
            </a:r>
          </a:p>
          <a:p>
            <a:pPr marL="514350" indent="-514350">
              <a:buAutoNum type="arabicPeriod"/>
            </a:pPr>
            <a:r>
              <a:rPr lang="en-GB" dirty="0" smtClean="0"/>
              <a:t>To explain the current habit and practices of households towards drinking water handling and storage</a:t>
            </a:r>
          </a:p>
          <a:p>
            <a:pPr marL="514350" indent="-514350">
              <a:buAutoNum type="arabicPeriod"/>
            </a:pPr>
            <a:r>
              <a:rPr lang="en-GB" dirty="0" smtClean="0"/>
              <a:t>Propose local household water treatment options according to water sources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8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name:</a:t>
            </a:r>
            <a:br>
              <a:rPr lang="en-GB" dirty="0" smtClean="0"/>
            </a:br>
            <a:r>
              <a:rPr lang="en-GB" dirty="0" smtClean="0"/>
              <a:t>Derivative of functions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successful completion of this course students are expected to be able:</a:t>
            </a:r>
          </a:p>
          <a:p>
            <a:pPr marL="514350" indent="-514350">
              <a:buAutoNum type="arabicPeriod"/>
            </a:pPr>
            <a:r>
              <a:rPr lang="en-GB" dirty="0" smtClean="0"/>
              <a:t>To explain the basic concepts in derivatives</a:t>
            </a:r>
          </a:p>
          <a:p>
            <a:pPr marL="514350" indent="-514350">
              <a:buAutoNum type="arabicPeriod"/>
            </a:pPr>
            <a:r>
              <a:rPr lang="en-GB" dirty="0" smtClean="0"/>
              <a:t>To use the basic concepts to solve practical problems in physics and engineering</a:t>
            </a:r>
          </a:p>
          <a:p>
            <a:pPr marL="514350" indent="-514350">
              <a:buAutoNum type="arabicPeriod"/>
            </a:pPr>
            <a:r>
              <a:rPr lang="en-GB" dirty="0" smtClean="0"/>
              <a:t>To relate the tools of derivatives to problems in physics and engineering</a:t>
            </a:r>
          </a:p>
        </p:txBody>
      </p:sp>
    </p:spTree>
    <p:extLst>
      <p:ext uri="{BB962C8B-B14F-4D97-AF65-F5344CB8AC3E}">
        <p14:creationId xmlns:p14="http://schemas.microsoft.com/office/powerpoint/2010/main" val="400248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443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Learning outcomes</vt:lpstr>
      <vt:lpstr>Course name: Quantitative Research Methods </vt:lpstr>
      <vt:lpstr>Course name: Analog filter</vt:lpstr>
      <vt:lpstr>Course name: ecosystem</vt:lpstr>
      <vt:lpstr>Course name: power electronics</vt:lpstr>
      <vt:lpstr>Course name: Environmental pollution and public health</vt:lpstr>
      <vt:lpstr>Course name: Numerical methods</vt:lpstr>
      <vt:lpstr>Course name: Introduction to topology</vt:lpstr>
      <vt:lpstr>Course name: Drinking water quality treatment</vt:lpstr>
      <vt:lpstr>Course name: Derivative of functions</vt:lpstr>
    </vt:vector>
  </TitlesOfParts>
  <Company>Wageningen University and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outcomes</dc:title>
  <dc:creator>Eppink, Hansje</dc:creator>
  <cp:lastModifiedBy>Eppink, Hansje</cp:lastModifiedBy>
  <cp:revision>7</cp:revision>
  <dcterms:created xsi:type="dcterms:W3CDTF">2017-07-24T08:30:15Z</dcterms:created>
  <dcterms:modified xsi:type="dcterms:W3CDTF">2017-07-24T14:52:27Z</dcterms:modified>
</cp:coreProperties>
</file>