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 id="2147483697" r:id="rId3"/>
    <p:sldMasterId id="2147483698" r:id="rId4"/>
  </p:sldMasterIdLst>
  <p:notesMasterIdLst>
    <p:notesMasterId r:id="rId3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Caveat" panose="020B0604020202020204" charset="0"/>
      <p:regular r:id="rId40"/>
      <p:bold r:id="rId41"/>
    </p:embeddedFont>
    <p:embeddedFont>
      <p:font typeface="Georgia" panose="02040502050405020303" pitchFamily="18"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63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631322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8688fee0c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8688fee0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84380da3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584380da3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6960b0ad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86960b0a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b65f77a64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b65f77a64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14f577794f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1" name="Google Shape;461;g214f577794f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89bc2a54f3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89bc2a54f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84f41819bf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84f41819b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e7a09257f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e7a09257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89bc2a54f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89bc2a54f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e7a09257fb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e7a09257f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4c3df52fa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4c3df52fa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4380f390d4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4380f390d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7cc1208d50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7cc1208d5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86960b0ad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86960b0ad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584380da3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584380da3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87e79ae48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87e79ae48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8b3bbfad2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8b3bbfad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4c3df52fa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4c3df52fa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89bc2a54f3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89bc2a54f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86960b0add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86960b0ad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86960b0add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86960b0ad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b69a7ad1b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b69a7ad1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169b28e3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169b28e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1d5a62cf90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1d5a62cf90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4380f390d4_0_4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4380f390d4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4380f390d4_0_7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4380f390d4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445725dfad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445725dfad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5c0a583e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5c0a583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87e79ae48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87e79ae48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589a86fa45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589a86fa4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Toistettava aineistojen muunnosputki: </a:t>
            </a:r>
            <a:endParaRPr/>
          </a:p>
          <a:p>
            <a:pPr marL="914400" lvl="1" indent="-298450" algn="l" rtl="0">
              <a:spcBef>
                <a:spcPts val="0"/>
              </a:spcBef>
              <a:spcAft>
                <a:spcPts val="0"/>
              </a:spcAft>
              <a:buSzPts val="1100"/>
              <a:buChar char="-"/>
            </a:pPr>
            <a:r>
              <a:rPr lang="en"/>
              <a:t>yhteinen tietomalli ja formaatti, </a:t>
            </a:r>
            <a:endParaRPr/>
          </a:p>
          <a:p>
            <a:pPr marL="914400" lvl="1" indent="-298450" algn="l" rtl="0">
              <a:spcBef>
                <a:spcPts val="0"/>
              </a:spcBef>
              <a:spcAft>
                <a:spcPts val="0"/>
              </a:spcAft>
              <a:buSzPts val="1100"/>
              <a:buChar char="-"/>
            </a:pPr>
            <a:r>
              <a:rPr lang="en"/>
              <a:t>toimijoiden, paikkojen ja kirjeiden yhteensovittaminen, </a:t>
            </a:r>
            <a:endParaRPr/>
          </a:p>
          <a:p>
            <a:pPr marL="1371600" lvl="2" indent="-298450" algn="l" rtl="0">
              <a:spcBef>
                <a:spcPts val="0"/>
              </a:spcBef>
              <a:spcAft>
                <a:spcPts val="0"/>
              </a:spcAft>
              <a:buClr>
                <a:schemeClr val="dk1"/>
              </a:buClr>
              <a:buSzPts val="1100"/>
              <a:buChar char="-"/>
            </a:pPr>
            <a:r>
              <a:rPr lang="en">
                <a:solidFill>
                  <a:schemeClr val="dk1"/>
                </a:solidFill>
              </a:rPr>
              <a:t>yhteinen tietomalli erilaisten kirjemetadatakokoelmien kuvaamiseen yhtenäisellä tavalla</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Keskeisiä yhteisiä tietoja, kuten lähettäjä, vastaanottaja, lähetys/kirjoitus/”vastaanotto”paikka, lähetys/kirjoitusaika</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Mallinnusvaihtoehtoja: dokumentti vs. tapahtuma</a:t>
            </a:r>
            <a:endParaRPr>
              <a:solidFill>
                <a:schemeClr val="dk1"/>
              </a:solidFill>
            </a:endParaRPr>
          </a:p>
          <a:p>
            <a:pPr marL="914400" lvl="1" indent="-298450" algn="l" rtl="0">
              <a:spcBef>
                <a:spcPts val="0"/>
              </a:spcBef>
              <a:spcAft>
                <a:spcPts val="0"/>
              </a:spcAft>
              <a:buSzPts val="1100"/>
              <a:buChar char="-"/>
            </a:pPr>
            <a:r>
              <a:rPr lang="en"/>
              <a:t>rikastaminen ulkoisilla lähteillä</a:t>
            </a:r>
            <a:endParaRPr/>
          </a:p>
          <a:p>
            <a:pPr marL="1371600" lvl="2" indent="-298450" algn="l" rtl="0">
              <a:spcBef>
                <a:spcPts val="0"/>
              </a:spcBef>
              <a:spcAft>
                <a:spcPts val="0"/>
              </a:spcAft>
              <a:buClr>
                <a:schemeClr val="dk1"/>
              </a:buClr>
              <a:buSzPts val="1100"/>
              <a:buChar char="-"/>
            </a:pPr>
            <a:r>
              <a:rPr lang="en">
                <a:solidFill>
                  <a:schemeClr val="dk1"/>
                </a:solidFill>
              </a:rPr>
              <a:t>Linking entities found in the text to Wikidata, Sampos</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pulling information about people from them</a:t>
            </a:r>
            <a:endParaRPr/>
          </a:p>
          <a:p>
            <a:pPr marL="457200" lvl="0" indent="-298450" algn="l" rtl="0">
              <a:spcBef>
                <a:spcPts val="0"/>
              </a:spcBef>
              <a:spcAft>
                <a:spcPts val="0"/>
              </a:spcAft>
              <a:buSzPts val="1100"/>
              <a:buChar char="-"/>
            </a:pPr>
            <a:r>
              <a:rPr lang="en"/>
              <a:t>Lopputuloksena eri kokoelmien metadata integroitu yhteen tietokantaan tutkijoita varten, mahdollistaa laajamittaisemman analyysin</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bg>
      <p:bgPr>
        <a:solidFill>
          <a:schemeClr val="dk2"/>
        </a:solidFill>
        <a:effectLst/>
      </p:bgPr>
    </p:bg>
    <p:spTree>
      <p:nvGrpSpPr>
        <p:cNvPr id="1" name="Shape 6"/>
        <p:cNvGrpSpPr/>
        <p:nvPr/>
      </p:nvGrpSpPr>
      <p:grpSpPr>
        <a:xfrm>
          <a:off x="0" y="0"/>
          <a:ext cx="0" cy="0"/>
          <a:chOff x="0" y="0"/>
          <a:chExt cx="0" cy="0"/>
        </a:xfrm>
      </p:grpSpPr>
      <p:pic>
        <p:nvPicPr>
          <p:cNvPr id="7" name="Google Shape;7;p2" descr="secologo_bigtext_white.png"/>
          <p:cNvPicPr preferRelativeResize="0"/>
          <p:nvPr/>
        </p:nvPicPr>
        <p:blipFill>
          <a:blip r:embed="rId2">
            <a:alphaModFix/>
          </a:blip>
          <a:stretch>
            <a:fillRect/>
          </a:stretch>
        </p:blipFill>
        <p:spPr>
          <a:xfrm>
            <a:off x="4609900" y="323614"/>
            <a:ext cx="642240" cy="681470"/>
          </a:xfrm>
          <a:prstGeom prst="rect">
            <a:avLst/>
          </a:prstGeom>
          <a:noFill/>
          <a:ln>
            <a:noFill/>
          </a:ln>
        </p:spPr>
      </p:pic>
      <p:sp>
        <p:nvSpPr>
          <p:cNvPr id="8" name="Google Shape;8;p2"/>
          <p:cNvSpPr txBox="1">
            <a:spLocks noGrp="1"/>
          </p:cNvSpPr>
          <p:nvPr>
            <p:ph type="ctrTitle"/>
          </p:nvPr>
        </p:nvSpPr>
        <p:spPr>
          <a:xfrm>
            <a:off x="468313" y="1275607"/>
            <a:ext cx="8207400" cy="2657100"/>
          </a:xfrm>
          <a:prstGeom prst="rect">
            <a:avLst/>
          </a:prstGeom>
          <a:noFill/>
          <a:ln>
            <a:noFill/>
          </a:ln>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400"/>
              <a:buNone/>
              <a:defRPr sz="7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subTitle" idx="1"/>
          </p:nvPr>
        </p:nvSpPr>
        <p:spPr>
          <a:xfrm>
            <a:off x="468314" y="3986773"/>
            <a:ext cx="5495400" cy="594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lt1"/>
              </a:buClr>
              <a:buSzPts val="1400"/>
              <a:buFont typeface="Arial"/>
              <a:buNone/>
              <a:defRPr sz="1600" b="0" i="1" u="none" strike="noStrike" cap="none">
                <a:solidFill>
                  <a:schemeClr val="lt1"/>
                </a:solidFill>
                <a:latin typeface="Georgia"/>
                <a:ea typeface="Georgia"/>
                <a:cs typeface="Georgia"/>
                <a:sym typeface="Georgia"/>
              </a:defRPr>
            </a:lvl1pPr>
            <a:lvl2pPr marL="457200" marR="0" lvl="1" indent="0" algn="ctr" rtl="0">
              <a:spcBef>
                <a:spcPts val="560"/>
              </a:spcBef>
              <a:spcAft>
                <a:spcPts val="0"/>
              </a:spcAft>
              <a:buClr>
                <a:srgbClr val="888888"/>
              </a:buClr>
              <a:buSzPts val="1400"/>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spcAft>
                <a:spcPts val="0"/>
              </a:spcAft>
              <a:buClr>
                <a:srgbClr val="888888"/>
              </a:buClr>
              <a:buSzPts val="1400"/>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10" name="Google Shape;10;p2"/>
          <p:cNvPicPr preferRelativeResize="0"/>
          <p:nvPr/>
        </p:nvPicPr>
        <p:blipFill rotWithShape="1">
          <a:blip r:embed="rId3">
            <a:alphaModFix/>
          </a:blip>
          <a:srcRect/>
          <a:stretch/>
        </p:blipFill>
        <p:spPr>
          <a:xfrm>
            <a:off x="-363000" y="0"/>
            <a:ext cx="1763700" cy="1446000"/>
          </a:xfrm>
          <a:prstGeom prst="rect">
            <a:avLst/>
          </a:prstGeom>
          <a:noFill/>
          <a:ln>
            <a:noFill/>
          </a:ln>
        </p:spPr>
      </p:pic>
      <p:pic>
        <p:nvPicPr>
          <p:cNvPr id="11" name="Google Shape;11;p2"/>
          <p:cNvPicPr preferRelativeResize="0"/>
          <p:nvPr/>
        </p:nvPicPr>
        <p:blipFill>
          <a:blip r:embed="rId4">
            <a:alphaModFix/>
          </a:blip>
          <a:stretch>
            <a:fillRect/>
          </a:stretch>
        </p:blipFill>
        <p:spPr>
          <a:xfrm>
            <a:off x="5469025" y="399837"/>
            <a:ext cx="1985449" cy="503375"/>
          </a:xfrm>
          <a:prstGeom prst="rect">
            <a:avLst/>
          </a:prstGeom>
          <a:noFill/>
          <a:ln>
            <a:noFill/>
          </a:ln>
        </p:spPr>
      </p:pic>
      <p:pic>
        <p:nvPicPr>
          <p:cNvPr id="12" name="Google Shape;12;p2"/>
          <p:cNvPicPr preferRelativeResize="0"/>
          <p:nvPr/>
        </p:nvPicPr>
        <p:blipFill>
          <a:blip r:embed="rId5">
            <a:alphaModFix/>
          </a:blip>
          <a:stretch>
            <a:fillRect/>
          </a:stretch>
        </p:blipFill>
        <p:spPr>
          <a:xfrm>
            <a:off x="1081538" y="349263"/>
            <a:ext cx="916426" cy="747475"/>
          </a:xfrm>
          <a:prstGeom prst="rect">
            <a:avLst/>
          </a:prstGeom>
          <a:noFill/>
          <a:ln>
            <a:noFill/>
          </a:ln>
        </p:spPr>
      </p:pic>
      <p:pic>
        <p:nvPicPr>
          <p:cNvPr id="13" name="Google Shape;13;p2"/>
          <p:cNvPicPr preferRelativeResize="0"/>
          <p:nvPr/>
        </p:nvPicPr>
        <p:blipFill>
          <a:blip r:embed="rId6">
            <a:alphaModFix/>
          </a:blip>
          <a:stretch>
            <a:fillRect/>
          </a:stretch>
        </p:blipFill>
        <p:spPr>
          <a:xfrm>
            <a:off x="7518950" y="295363"/>
            <a:ext cx="1684274" cy="685125"/>
          </a:xfrm>
          <a:prstGeom prst="rect">
            <a:avLst/>
          </a:prstGeom>
          <a:noFill/>
          <a:ln>
            <a:noFill/>
          </a:ln>
        </p:spPr>
      </p:pic>
      <p:pic>
        <p:nvPicPr>
          <p:cNvPr id="14" name="Google Shape;14;p2"/>
          <p:cNvPicPr preferRelativeResize="0"/>
          <p:nvPr/>
        </p:nvPicPr>
        <p:blipFill>
          <a:blip r:embed="rId7">
            <a:alphaModFix/>
          </a:blip>
          <a:stretch>
            <a:fillRect/>
          </a:stretch>
        </p:blipFill>
        <p:spPr>
          <a:xfrm>
            <a:off x="2230925" y="399350"/>
            <a:ext cx="2188875" cy="4771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p1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81" name="Google Shape;81;p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2" name="Google Shape;82;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12"/>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85" name="Google Shape;85;p12"/>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86" name="Google Shape;86;p12"/>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14"/>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1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1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15"/>
          <p:cNvSpPr txBox="1">
            <a:spLocks noGrp="1"/>
          </p:cNvSpPr>
          <p:nvPr>
            <p:ph type="ctr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15"/>
          <p:cNvSpPr txBox="1">
            <a:spLocks noGrp="1"/>
          </p:cNvSpPr>
          <p:nvPr>
            <p:ph type="subTitle" idx="1"/>
          </p:nvPr>
        </p:nvSpPr>
        <p:spPr>
          <a:xfrm>
            <a:off x="342900" y="1200150"/>
            <a:ext cx="6172200" cy="3394472"/>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500"/>
              </a:spcBef>
              <a:spcAft>
                <a:spcPts val="0"/>
              </a:spcAft>
              <a:buClr>
                <a:srgbClr val="888888"/>
              </a:buClr>
              <a:buSzPts val="2400"/>
              <a:buNone/>
              <a:defRPr>
                <a:solidFill>
                  <a:srgbClr val="888888"/>
                </a:solidFill>
              </a:defRPr>
            </a:lvl1pPr>
            <a:lvl2pPr lvl="1" algn="ctr">
              <a:lnSpc>
                <a:spcPct val="100000"/>
              </a:lnSpc>
              <a:spcBef>
                <a:spcPts val="400"/>
              </a:spcBef>
              <a:spcAft>
                <a:spcPts val="0"/>
              </a:spcAft>
              <a:buClr>
                <a:srgbClr val="888888"/>
              </a:buClr>
              <a:buSzPts val="2100"/>
              <a:buNone/>
              <a:defRPr>
                <a:solidFill>
                  <a:srgbClr val="888888"/>
                </a:solidFill>
              </a:defRPr>
            </a:lvl2pPr>
            <a:lvl3pPr lvl="2" algn="ctr">
              <a:lnSpc>
                <a:spcPct val="100000"/>
              </a:lnSpc>
              <a:spcBef>
                <a:spcPts val="40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100" name="Google Shape;100;p15"/>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1" name="Google Shape;101;p15"/>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 name="Google Shape;102;p15"/>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16"/>
          <p:cNvSpPr txBox="1">
            <a:spLocks noGrp="1"/>
          </p:cNvSpPr>
          <p:nvPr>
            <p:ph type="body" idx="1"/>
          </p:nvPr>
        </p:nvSpPr>
        <p:spPr>
          <a:xfrm>
            <a:off x="342900" y="1200150"/>
            <a:ext cx="6172200" cy="3394472"/>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06" name="Google Shape;106;p16"/>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1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1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0"/>
              </a:spcBef>
              <a:spcAft>
                <a:spcPts val="0"/>
              </a:spcAft>
              <a:buClr>
                <a:schemeClr val="dk1"/>
              </a:buClr>
              <a:buSzPts val="3000"/>
              <a:buFont typeface="Calibri"/>
              <a:buNone/>
              <a:defRPr sz="3000" b="1"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17"/>
          <p:cNvSpPr txBox="1">
            <a:spLocks noGrp="1"/>
          </p:cNvSpPr>
          <p:nvPr>
            <p:ph type="body" idx="1"/>
          </p:nvPr>
        </p:nvSpPr>
        <p:spPr>
          <a:xfrm>
            <a:off x="342900" y="1200150"/>
            <a:ext cx="6172200" cy="3394472"/>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300"/>
              </a:spcBef>
              <a:spcAft>
                <a:spcPts val="0"/>
              </a:spcAft>
              <a:buClr>
                <a:srgbClr val="888888"/>
              </a:buClr>
              <a:buSzPts val="1400"/>
              <a:buNone/>
              <a:defRPr sz="1400">
                <a:solidFill>
                  <a:srgbClr val="888888"/>
                </a:solidFill>
              </a:defRPr>
            </a:lvl2pPr>
            <a:lvl3pPr marL="1371600" lvl="2" indent="-228600" algn="l">
              <a:lnSpc>
                <a:spcPct val="100000"/>
              </a:lnSpc>
              <a:spcBef>
                <a:spcPts val="200"/>
              </a:spcBef>
              <a:spcAft>
                <a:spcPts val="0"/>
              </a:spcAft>
              <a:buClr>
                <a:srgbClr val="888888"/>
              </a:buClr>
              <a:buSzPts val="1200"/>
              <a:buNone/>
              <a:defRPr sz="1200">
                <a:solidFill>
                  <a:srgbClr val="888888"/>
                </a:solidFill>
              </a:defRPr>
            </a:lvl3pPr>
            <a:lvl4pPr marL="1828800" lvl="3" indent="-228600" algn="l">
              <a:lnSpc>
                <a:spcPct val="100000"/>
              </a:lnSpc>
              <a:spcBef>
                <a:spcPts val="200"/>
              </a:spcBef>
              <a:spcAft>
                <a:spcPts val="0"/>
              </a:spcAft>
              <a:buClr>
                <a:srgbClr val="888888"/>
              </a:buClr>
              <a:buSzPts val="1100"/>
              <a:buNone/>
              <a:defRPr sz="1100">
                <a:solidFill>
                  <a:srgbClr val="888888"/>
                </a:solidFill>
              </a:defRPr>
            </a:lvl4pPr>
            <a:lvl5pPr marL="2286000" lvl="4" indent="-228600" algn="l">
              <a:lnSpc>
                <a:spcPct val="100000"/>
              </a:lnSpc>
              <a:spcBef>
                <a:spcPts val="200"/>
              </a:spcBef>
              <a:spcAft>
                <a:spcPts val="0"/>
              </a:spcAft>
              <a:buClr>
                <a:srgbClr val="888888"/>
              </a:buClr>
              <a:buSzPts val="1100"/>
              <a:buNone/>
              <a:defRPr sz="1100">
                <a:solidFill>
                  <a:srgbClr val="888888"/>
                </a:solidFill>
              </a:defRPr>
            </a:lvl5pPr>
            <a:lvl6pPr marL="2743200" lvl="5" indent="-228600" algn="l">
              <a:lnSpc>
                <a:spcPct val="100000"/>
              </a:lnSpc>
              <a:spcBef>
                <a:spcPts val="200"/>
              </a:spcBef>
              <a:spcAft>
                <a:spcPts val="0"/>
              </a:spcAft>
              <a:buClr>
                <a:srgbClr val="888888"/>
              </a:buClr>
              <a:buSzPts val="1100"/>
              <a:buNone/>
              <a:defRPr sz="1100">
                <a:solidFill>
                  <a:srgbClr val="888888"/>
                </a:solidFill>
              </a:defRPr>
            </a:lvl6pPr>
            <a:lvl7pPr marL="3200400" lvl="6" indent="-228600" algn="l">
              <a:lnSpc>
                <a:spcPct val="100000"/>
              </a:lnSpc>
              <a:spcBef>
                <a:spcPts val="200"/>
              </a:spcBef>
              <a:spcAft>
                <a:spcPts val="0"/>
              </a:spcAft>
              <a:buClr>
                <a:srgbClr val="888888"/>
              </a:buClr>
              <a:buSzPts val="1100"/>
              <a:buNone/>
              <a:defRPr sz="1100">
                <a:solidFill>
                  <a:srgbClr val="888888"/>
                </a:solidFill>
              </a:defRPr>
            </a:lvl7pPr>
            <a:lvl8pPr marL="3657600" lvl="7" indent="-228600" algn="l">
              <a:lnSpc>
                <a:spcPct val="100000"/>
              </a:lnSpc>
              <a:spcBef>
                <a:spcPts val="200"/>
              </a:spcBef>
              <a:spcAft>
                <a:spcPts val="0"/>
              </a:spcAft>
              <a:buClr>
                <a:srgbClr val="888888"/>
              </a:buClr>
              <a:buSzPts val="1100"/>
              <a:buNone/>
              <a:defRPr sz="1100">
                <a:solidFill>
                  <a:srgbClr val="888888"/>
                </a:solidFill>
              </a:defRPr>
            </a:lvl8pPr>
            <a:lvl9pPr marL="4114800" lvl="8" indent="-228600" algn="l">
              <a:lnSpc>
                <a:spcPct val="100000"/>
              </a:lnSpc>
              <a:spcBef>
                <a:spcPts val="200"/>
              </a:spcBef>
              <a:spcAft>
                <a:spcPts val="0"/>
              </a:spcAft>
              <a:buClr>
                <a:srgbClr val="888888"/>
              </a:buClr>
              <a:buSzPts val="1100"/>
              <a:buNone/>
              <a:defRPr sz="1100">
                <a:solidFill>
                  <a:srgbClr val="888888"/>
                </a:solidFill>
              </a:defRPr>
            </a:lvl9pPr>
          </a:lstStyle>
          <a:p>
            <a:endParaRPr/>
          </a:p>
        </p:txBody>
      </p:sp>
      <p:sp>
        <p:nvSpPr>
          <p:cNvPr id="112" name="Google Shape;112;p17"/>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17"/>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17"/>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18"/>
          <p:cNvSpPr txBox="1">
            <a:spLocks noGrp="1"/>
          </p:cNvSpPr>
          <p:nvPr>
            <p:ph type="body" idx="1"/>
          </p:nvPr>
        </p:nvSpPr>
        <p:spPr>
          <a:xfrm>
            <a:off x="342900" y="1200150"/>
            <a:ext cx="6172200" cy="3394472"/>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118" name="Google Shape;118;p18"/>
          <p:cNvSpPr txBox="1">
            <a:spLocks noGrp="1"/>
          </p:cNvSpPr>
          <p:nvPr>
            <p:ph type="body" idx="2"/>
          </p:nvPr>
        </p:nvSpPr>
        <p:spPr>
          <a:xfrm>
            <a:off x="342900" y="1200150"/>
            <a:ext cx="6172200" cy="3394472"/>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2900" algn="l">
              <a:lnSpc>
                <a:spcPct val="100000"/>
              </a:lnSpc>
              <a:spcBef>
                <a:spcPts val="40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7500" algn="l">
              <a:lnSpc>
                <a:spcPct val="100000"/>
              </a:lnSpc>
              <a:spcBef>
                <a:spcPts val="300"/>
              </a:spcBef>
              <a:spcAft>
                <a:spcPts val="0"/>
              </a:spcAft>
              <a:buClr>
                <a:schemeClr val="dk1"/>
              </a:buClr>
              <a:buSzPts val="1400"/>
              <a:buChar char="–"/>
              <a:defRPr sz="1400"/>
            </a:lvl4pPr>
            <a:lvl5pPr marL="2286000" lvl="4" indent="-317500" algn="l">
              <a:lnSpc>
                <a:spcPct val="100000"/>
              </a:lnSpc>
              <a:spcBef>
                <a:spcPts val="300"/>
              </a:spcBef>
              <a:spcAft>
                <a:spcPts val="0"/>
              </a:spcAft>
              <a:buClr>
                <a:schemeClr val="dk1"/>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119" name="Google Shape;119;p18"/>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p18"/>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18"/>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 name="Google Shape;124;p19"/>
          <p:cNvSpPr txBox="1">
            <a:spLocks noGrp="1"/>
          </p:cNvSpPr>
          <p:nvPr>
            <p:ph type="body" idx="1"/>
          </p:nvPr>
        </p:nvSpPr>
        <p:spPr>
          <a:xfrm>
            <a:off x="342900" y="1200150"/>
            <a:ext cx="6172200" cy="3394472"/>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125" name="Google Shape;125;p19"/>
          <p:cNvSpPr txBox="1">
            <a:spLocks noGrp="1"/>
          </p:cNvSpPr>
          <p:nvPr>
            <p:ph type="body" idx="2"/>
          </p:nvPr>
        </p:nvSpPr>
        <p:spPr>
          <a:xfrm>
            <a:off x="342900" y="1200150"/>
            <a:ext cx="6172200" cy="3394472"/>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126" name="Google Shape;126;p19"/>
          <p:cNvSpPr txBox="1">
            <a:spLocks noGrp="1"/>
          </p:cNvSpPr>
          <p:nvPr>
            <p:ph type="body" idx="3"/>
          </p:nvPr>
        </p:nvSpPr>
        <p:spPr>
          <a:xfrm>
            <a:off x="342900" y="1200150"/>
            <a:ext cx="6172200" cy="3394472"/>
          </a:xfrm>
          <a:prstGeom prst="rect">
            <a:avLst/>
          </a:prstGeom>
          <a:noFill/>
          <a:ln>
            <a:noFill/>
          </a:ln>
        </p:spPr>
        <p:txBody>
          <a:bodyPr spcFirstLastPara="1" wrap="square" lIns="68575" tIns="34275" rIns="68575" bIns="34275" anchor="b" anchorCtr="0">
            <a:normAutofit/>
          </a:bodyPr>
          <a:lstStyle>
            <a:lvl1pPr marL="457200" lvl="0" indent="-228600" algn="l">
              <a:lnSpc>
                <a:spcPct val="100000"/>
              </a:lnSpc>
              <a:spcBef>
                <a:spcPts val="40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300"/>
              </a:spcBef>
              <a:spcAft>
                <a:spcPts val="0"/>
              </a:spcAft>
              <a:buClr>
                <a:schemeClr val="dk1"/>
              </a:buClr>
              <a:buSzPts val="1400"/>
              <a:buNone/>
              <a:defRPr sz="1400" b="1"/>
            </a:lvl3pPr>
            <a:lvl4pPr marL="1828800" lvl="3" indent="-228600" algn="l">
              <a:lnSpc>
                <a:spcPct val="100000"/>
              </a:lnSpc>
              <a:spcBef>
                <a:spcPts val="200"/>
              </a:spcBef>
              <a:spcAft>
                <a:spcPts val="0"/>
              </a:spcAft>
              <a:buClr>
                <a:schemeClr val="dk1"/>
              </a:buClr>
              <a:buSzPts val="1200"/>
              <a:buNone/>
              <a:defRPr sz="1200" b="1"/>
            </a:lvl4pPr>
            <a:lvl5pPr marL="2286000" lvl="4" indent="-228600" algn="l">
              <a:lnSpc>
                <a:spcPct val="100000"/>
              </a:lnSpc>
              <a:spcBef>
                <a:spcPts val="200"/>
              </a:spcBef>
              <a:spcAft>
                <a:spcPts val="0"/>
              </a:spcAft>
              <a:buClr>
                <a:schemeClr val="dk1"/>
              </a:buClr>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127" name="Google Shape;127;p19"/>
          <p:cNvSpPr txBox="1">
            <a:spLocks noGrp="1"/>
          </p:cNvSpPr>
          <p:nvPr>
            <p:ph type="body" idx="4"/>
          </p:nvPr>
        </p:nvSpPr>
        <p:spPr>
          <a:xfrm>
            <a:off x="342900" y="1200150"/>
            <a:ext cx="6172200" cy="3394472"/>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7500" algn="l">
              <a:lnSpc>
                <a:spcPct val="100000"/>
              </a:lnSpc>
              <a:spcBef>
                <a:spcPts val="300"/>
              </a:spcBef>
              <a:spcAft>
                <a:spcPts val="0"/>
              </a:spcAft>
              <a:buClr>
                <a:schemeClr val="dk1"/>
              </a:buClr>
              <a:buSzPts val="1400"/>
              <a:buChar char="•"/>
              <a:defRPr sz="1400"/>
            </a:lvl3pPr>
            <a:lvl4pPr marL="1828800" lvl="3" indent="-304800" algn="l">
              <a:lnSpc>
                <a:spcPct val="100000"/>
              </a:lnSpc>
              <a:spcBef>
                <a:spcPts val="200"/>
              </a:spcBef>
              <a:spcAft>
                <a:spcPts val="0"/>
              </a:spcAft>
              <a:buClr>
                <a:schemeClr val="dk1"/>
              </a:buClr>
              <a:buSzPts val="1200"/>
              <a:buChar char="–"/>
              <a:defRPr sz="1200"/>
            </a:lvl4pPr>
            <a:lvl5pPr marL="2286000" lvl="4" indent="-304800" algn="l">
              <a:lnSpc>
                <a:spcPct val="100000"/>
              </a:lnSpc>
              <a:spcBef>
                <a:spcPts val="200"/>
              </a:spcBef>
              <a:spcAft>
                <a:spcPts val="0"/>
              </a:spcAft>
              <a:buClr>
                <a:schemeClr val="dk1"/>
              </a:buClr>
              <a:buSzPts val="1200"/>
              <a:buChar char="»"/>
              <a:defRPr sz="1200"/>
            </a:lvl5pPr>
            <a:lvl6pPr marL="2743200" lvl="5" indent="-304800" algn="l">
              <a:lnSpc>
                <a:spcPct val="100000"/>
              </a:lnSpc>
              <a:spcBef>
                <a:spcPts val="200"/>
              </a:spcBef>
              <a:spcAft>
                <a:spcPts val="0"/>
              </a:spcAft>
              <a:buClr>
                <a:schemeClr val="dk1"/>
              </a:buClr>
              <a:buSzPts val="1200"/>
              <a:buChar char="•"/>
              <a:defRPr sz="1200"/>
            </a:lvl6pPr>
            <a:lvl7pPr marL="3200400" lvl="6" indent="-304800" algn="l">
              <a:lnSpc>
                <a:spcPct val="100000"/>
              </a:lnSpc>
              <a:spcBef>
                <a:spcPts val="200"/>
              </a:spcBef>
              <a:spcAft>
                <a:spcPts val="0"/>
              </a:spcAft>
              <a:buClr>
                <a:schemeClr val="dk1"/>
              </a:buClr>
              <a:buSzPts val="1200"/>
              <a:buChar char="•"/>
              <a:defRPr sz="1200"/>
            </a:lvl7pPr>
            <a:lvl8pPr marL="3657600" lvl="7" indent="-304800" algn="l">
              <a:lnSpc>
                <a:spcPct val="100000"/>
              </a:lnSpc>
              <a:spcBef>
                <a:spcPts val="200"/>
              </a:spcBef>
              <a:spcAft>
                <a:spcPts val="0"/>
              </a:spcAft>
              <a:buClr>
                <a:schemeClr val="dk1"/>
              </a:buClr>
              <a:buSzPts val="1200"/>
              <a:buChar char="•"/>
              <a:defRPr sz="1200"/>
            </a:lvl8pPr>
            <a:lvl9pPr marL="4114800" lvl="8" indent="-304800" algn="l">
              <a:lnSpc>
                <a:spcPct val="100000"/>
              </a:lnSpc>
              <a:spcBef>
                <a:spcPts val="200"/>
              </a:spcBef>
              <a:spcAft>
                <a:spcPts val="0"/>
              </a:spcAft>
              <a:buClr>
                <a:schemeClr val="dk1"/>
              </a:buClr>
              <a:buSzPts val="1200"/>
              <a:buChar char="•"/>
              <a:defRPr sz="1200"/>
            </a:lvl9pPr>
          </a:lstStyle>
          <a:p>
            <a:endParaRPr/>
          </a:p>
        </p:txBody>
      </p:sp>
      <p:sp>
        <p:nvSpPr>
          <p:cNvPr id="128" name="Google Shape;128;p19"/>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 name="Google Shape;129;p19"/>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0" name="Google Shape;130;p19"/>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20"/>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 name="Google Shape;134;p20"/>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20"/>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1"/>
              </a:buClr>
              <a:buSzPts val="1500"/>
              <a:buFont typeface="Calibri"/>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8" name="Google Shape;138;p21"/>
          <p:cNvSpPr txBox="1">
            <a:spLocks noGrp="1"/>
          </p:cNvSpPr>
          <p:nvPr>
            <p:ph type="body" idx="1"/>
          </p:nvPr>
        </p:nvSpPr>
        <p:spPr>
          <a:xfrm>
            <a:off x="342900" y="1200150"/>
            <a:ext cx="6172200" cy="3394472"/>
          </a:xfrm>
          <a:prstGeom prst="rect">
            <a:avLst/>
          </a:prstGeom>
          <a:noFill/>
          <a:ln>
            <a:noFill/>
          </a:ln>
        </p:spPr>
        <p:txBody>
          <a:bodyPr spcFirstLastPara="1" wrap="square" lIns="68575" tIns="34275" rIns="68575" bIns="34275" anchor="t" anchorCtr="0">
            <a:normAutofit/>
          </a:bodyPr>
          <a:lstStyle>
            <a:lvl1pPr marL="457200" lvl="0" indent="-381000" algn="l">
              <a:lnSpc>
                <a:spcPct val="100000"/>
              </a:lnSpc>
              <a:spcBef>
                <a:spcPts val="500"/>
              </a:spcBef>
              <a:spcAft>
                <a:spcPts val="0"/>
              </a:spcAft>
              <a:buClr>
                <a:schemeClr val="dk1"/>
              </a:buClr>
              <a:buSzPts val="2400"/>
              <a:buChar char="•"/>
              <a:defRPr sz="2400"/>
            </a:lvl1pPr>
            <a:lvl2pPr marL="914400" lvl="1" indent="-361950" algn="l">
              <a:lnSpc>
                <a:spcPct val="100000"/>
              </a:lnSpc>
              <a:spcBef>
                <a:spcPts val="400"/>
              </a:spcBef>
              <a:spcAft>
                <a:spcPts val="0"/>
              </a:spcAft>
              <a:buClr>
                <a:schemeClr val="dk1"/>
              </a:buClr>
              <a:buSzPts val="2100"/>
              <a:buChar char="–"/>
              <a:defRPr sz="2100"/>
            </a:lvl2pPr>
            <a:lvl3pPr marL="1371600" lvl="2" indent="-342900" algn="l">
              <a:lnSpc>
                <a:spcPct val="100000"/>
              </a:lnSpc>
              <a:spcBef>
                <a:spcPts val="400"/>
              </a:spcBef>
              <a:spcAft>
                <a:spcPts val="0"/>
              </a:spcAft>
              <a:buClr>
                <a:schemeClr val="dk1"/>
              </a:buClr>
              <a:buSzPts val="1800"/>
              <a:buChar char="•"/>
              <a:defRPr sz="18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139" name="Google Shape;139;p21"/>
          <p:cNvSpPr txBox="1">
            <a:spLocks noGrp="1"/>
          </p:cNvSpPr>
          <p:nvPr>
            <p:ph type="body" idx="2"/>
          </p:nvPr>
        </p:nvSpPr>
        <p:spPr>
          <a:xfrm>
            <a:off x="342900" y="1200150"/>
            <a:ext cx="6172200" cy="3394472"/>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40" name="Google Shape;140;p21"/>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21"/>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21"/>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with BG image">
  <p:cSld name="Cover with BG image">
    <p:bg>
      <p:bgPr>
        <a:solidFill>
          <a:srgbClr val="7F7F7F"/>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68313" y="1275872"/>
            <a:ext cx="8207400" cy="2656800"/>
          </a:xfrm>
          <a:prstGeom prst="rect">
            <a:avLst/>
          </a:prstGeom>
          <a:noFill/>
          <a:ln>
            <a:noFill/>
          </a:ln>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400"/>
              <a:buNone/>
              <a:defRPr sz="7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7" name="Google Shape;17;p3"/>
          <p:cNvSpPr txBox="1">
            <a:spLocks noGrp="1"/>
          </p:cNvSpPr>
          <p:nvPr>
            <p:ph type="subTitle" idx="1"/>
          </p:nvPr>
        </p:nvSpPr>
        <p:spPr>
          <a:xfrm>
            <a:off x="468314" y="3986773"/>
            <a:ext cx="5495400" cy="594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lt1"/>
              </a:buClr>
              <a:buSzPts val="1400"/>
              <a:buFont typeface="Arial"/>
              <a:buNone/>
              <a:defRPr sz="1600" b="0" i="1" u="none" strike="noStrike" cap="none">
                <a:solidFill>
                  <a:schemeClr val="lt1"/>
                </a:solidFill>
                <a:latin typeface="Georgia"/>
                <a:ea typeface="Georgia"/>
                <a:cs typeface="Georgia"/>
                <a:sym typeface="Georgia"/>
              </a:defRPr>
            </a:lvl1pPr>
            <a:lvl2pPr marL="457200" marR="0" lvl="1" indent="0" algn="ctr" rtl="0">
              <a:spcBef>
                <a:spcPts val="560"/>
              </a:spcBef>
              <a:spcAft>
                <a:spcPts val="0"/>
              </a:spcAft>
              <a:buClr>
                <a:srgbClr val="888888"/>
              </a:buClr>
              <a:buSzPts val="1400"/>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spcAft>
                <a:spcPts val="0"/>
              </a:spcAft>
              <a:buClr>
                <a:srgbClr val="888888"/>
              </a:buClr>
              <a:buSzPts val="1400"/>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18" name="Google Shape;18;p3"/>
          <p:cNvPicPr preferRelativeResize="0"/>
          <p:nvPr/>
        </p:nvPicPr>
        <p:blipFill rotWithShape="1">
          <a:blip r:embed="rId2">
            <a:alphaModFix/>
          </a:blip>
          <a:srcRect/>
          <a:stretch/>
        </p:blipFill>
        <p:spPr>
          <a:xfrm>
            <a:off x="18000" y="0"/>
            <a:ext cx="1763700" cy="1446000"/>
          </a:xfrm>
          <a:prstGeom prst="rect">
            <a:avLst/>
          </a:prstGeom>
          <a:noFill/>
          <a:ln>
            <a:noFill/>
          </a:ln>
        </p:spPr>
      </p:pic>
      <p:pic>
        <p:nvPicPr>
          <p:cNvPr id="19" name="Google Shape;19;p3"/>
          <p:cNvPicPr preferRelativeResize="0"/>
          <p:nvPr/>
        </p:nvPicPr>
        <p:blipFill>
          <a:blip r:embed="rId3">
            <a:alphaModFix/>
          </a:blip>
          <a:stretch>
            <a:fillRect/>
          </a:stretch>
        </p:blipFill>
        <p:spPr>
          <a:xfrm>
            <a:off x="1767338" y="349263"/>
            <a:ext cx="916426" cy="747475"/>
          </a:xfrm>
          <a:prstGeom prst="rect">
            <a:avLst/>
          </a:prstGeom>
          <a:noFill/>
          <a:ln>
            <a:noFill/>
          </a:ln>
        </p:spPr>
      </p:pic>
      <p:pic>
        <p:nvPicPr>
          <p:cNvPr id="20" name="Google Shape;20;p3" descr="secologo_bigtext_white.png"/>
          <p:cNvPicPr preferRelativeResize="0"/>
          <p:nvPr/>
        </p:nvPicPr>
        <p:blipFill>
          <a:blip r:embed="rId4">
            <a:alphaModFix/>
          </a:blip>
          <a:stretch>
            <a:fillRect/>
          </a:stretch>
        </p:blipFill>
        <p:spPr>
          <a:xfrm>
            <a:off x="5448100" y="399814"/>
            <a:ext cx="642240" cy="681470"/>
          </a:xfrm>
          <a:prstGeom prst="rect">
            <a:avLst/>
          </a:prstGeom>
          <a:noFill/>
          <a:ln>
            <a:noFill/>
          </a:ln>
        </p:spPr>
      </p:pic>
      <p:pic>
        <p:nvPicPr>
          <p:cNvPr id="21" name="Google Shape;21;p3"/>
          <p:cNvPicPr preferRelativeResize="0"/>
          <p:nvPr/>
        </p:nvPicPr>
        <p:blipFill>
          <a:blip r:embed="rId5">
            <a:alphaModFix/>
          </a:blip>
          <a:stretch>
            <a:fillRect/>
          </a:stretch>
        </p:blipFill>
        <p:spPr>
          <a:xfrm>
            <a:off x="6688225" y="399837"/>
            <a:ext cx="1985449" cy="5033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1"/>
              </a:buClr>
              <a:buSzPts val="1500"/>
              <a:buFont typeface="Calibri"/>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p22"/>
          <p:cNvSpPr>
            <a:spLocks noGrp="1"/>
          </p:cNvSpPr>
          <p:nvPr>
            <p:ph type="pic" idx="2"/>
          </p:nvPr>
        </p:nvSpPr>
        <p:spPr>
          <a:xfrm>
            <a:off x="342900" y="1200150"/>
            <a:ext cx="6172200" cy="3394472"/>
          </a:xfrm>
          <a:prstGeom prst="rect">
            <a:avLst/>
          </a:prstGeom>
          <a:noFill/>
          <a:ln>
            <a:noFill/>
          </a:ln>
        </p:spPr>
      </p:sp>
      <p:sp>
        <p:nvSpPr>
          <p:cNvPr id="146" name="Google Shape;146;p22"/>
          <p:cNvSpPr txBox="1">
            <a:spLocks noGrp="1"/>
          </p:cNvSpPr>
          <p:nvPr>
            <p:ph type="body" idx="1"/>
          </p:nvPr>
        </p:nvSpPr>
        <p:spPr>
          <a:xfrm>
            <a:off x="342900" y="1200150"/>
            <a:ext cx="6172200" cy="3394472"/>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200"/>
              </a:spcBef>
              <a:spcAft>
                <a:spcPts val="0"/>
              </a:spcAft>
              <a:buClr>
                <a:schemeClr val="dk1"/>
              </a:buClr>
              <a:buSzPts val="1100"/>
              <a:buNone/>
              <a:defRPr sz="1100"/>
            </a:lvl1pPr>
            <a:lvl2pPr marL="914400" lvl="1" indent="-228600" algn="l">
              <a:lnSpc>
                <a:spcPct val="100000"/>
              </a:lnSpc>
              <a:spcBef>
                <a:spcPts val="200"/>
              </a:spcBef>
              <a:spcAft>
                <a:spcPts val="0"/>
              </a:spcAft>
              <a:buClr>
                <a:schemeClr val="dk1"/>
              </a:buClr>
              <a:buSzPts val="900"/>
              <a:buNone/>
              <a:defRPr sz="900"/>
            </a:lvl2pPr>
            <a:lvl3pPr marL="1371600" lvl="2" indent="-228600" algn="l">
              <a:lnSpc>
                <a:spcPct val="100000"/>
              </a:lnSpc>
              <a:spcBef>
                <a:spcPts val="200"/>
              </a:spcBef>
              <a:spcAft>
                <a:spcPts val="0"/>
              </a:spcAft>
              <a:buClr>
                <a:schemeClr val="dk1"/>
              </a:buClr>
              <a:buSzPts val="800"/>
              <a:buNone/>
              <a:defRPr sz="8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47" name="Google Shape;147;p22"/>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p22"/>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9" name="Google Shape;149;p22"/>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23"/>
          <p:cNvSpPr txBox="1">
            <a:spLocks noGrp="1"/>
          </p:cNvSpPr>
          <p:nvPr>
            <p:ph type="body" idx="1"/>
          </p:nvPr>
        </p:nvSpPr>
        <p:spPr>
          <a:xfrm rot="5400000">
            <a:off x="1731764" y="-188714"/>
            <a:ext cx="3394472" cy="61722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53" name="Google Shape;153;p23"/>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 name="Google Shape;154;p23"/>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 name="Google Shape;155;p23"/>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rot="5400000">
            <a:off x="3000375" y="-2451496"/>
            <a:ext cx="857250" cy="61722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p24"/>
          <p:cNvSpPr txBox="1">
            <a:spLocks noGrp="1"/>
          </p:cNvSpPr>
          <p:nvPr>
            <p:ph type="body" idx="1"/>
          </p:nvPr>
        </p:nvSpPr>
        <p:spPr>
          <a:xfrm rot="5400000">
            <a:off x="1731764" y="-188714"/>
            <a:ext cx="3394472" cy="617220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317500" algn="l">
              <a:lnSpc>
                <a:spcPct val="100000"/>
              </a:lnSpc>
              <a:spcBef>
                <a:spcPts val="300"/>
              </a:spcBef>
              <a:spcAft>
                <a:spcPts val="0"/>
              </a:spcAft>
              <a:buClr>
                <a:schemeClr val="dk1"/>
              </a:buClr>
              <a:buSzPts val="1400"/>
              <a:buChar char="–"/>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59" name="Google Shape;159;p24"/>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 name="Google Shape;160;p2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1" name="Google Shape;161;p2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ver">
  <p:cSld name="Cover">
    <p:bg>
      <p:bgPr>
        <a:solidFill>
          <a:schemeClr val="dk2"/>
        </a:solidFill>
        <a:effectLst/>
      </p:bgPr>
    </p:bg>
    <p:spTree>
      <p:nvGrpSpPr>
        <p:cNvPr id="1" name="Shape 163"/>
        <p:cNvGrpSpPr/>
        <p:nvPr/>
      </p:nvGrpSpPr>
      <p:grpSpPr>
        <a:xfrm>
          <a:off x="0" y="0"/>
          <a:ext cx="0" cy="0"/>
          <a:chOff x="0" y="0"/>
          <a:chExt cx="0" cy="0"/>
        </a:xfrm>
      </p:grpSpPr>
      <p:pic>
        <p:nvPicPr>
          <p:cNvPr id="164" name="Google Shape;164;p26" descr="secologo_bigtext_white.png"/>
          <p:cNvPicPr preferRelativeResize="0"/>
          <p:nvPr/>
        </p:nvPicPr>
        <p:blipFill>
          <a:blip r:embed="rId2">
            <a:alphaModFix/>
          </a:blip>
          <a:stretch>
            <a:fillRect/>
          </a:stretch>
        </p:blipFill>
        <p:spPr>
          <a:xfrm>
            <a:off x="4609900" y="323614"/>
            <a:ext cx="642240" cy="681470"/>
          </a:xfrm>
          <a:prstGeom prst="rect">
            <a:avLst/>
          </a:prstGeom>
          <a:noFill/>
          <a:ln>
            <a:noFill/>
          </a:ln>
        </p:spPr>
      </p:pic>
      <p:sp>
        <p:nvSpPr>
          <p:cNvPr id="165" name="Google Shape;165;p26"/>
          <p:cNvSpPr txBox="1">
            <a:spLocks noGrp="1"/>
          </p:cNvSpPr>
          <p:nvPr>
            <p:ph type="ctrTitle"/>
          </p:nvPr>
        </p:nvSpPr>
        <p:spPr>
          <a:xfrm>
            <a:off x="468313" y="1275607"/>
            <a:ext cx="8207400" cy="2657100"/>
          </a:xfrm>
          <a:prstGeom prst="rect">
            <a:avLst/>
          </a:prstGeom>
          <a:noFill/>
          <a:ln>
            <a:noFill/>
          </a:ln>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400"/>
              <a:buNone/>
              <a:defRPr sz="7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66" name="Google Shape;166;p26"/>
          <p:cNvSpPr txBox="1">
            <a:spLocks noGrp="1"/>
          </p:cNvSpPr>
          <p:nvPr>
            <p:ph type="subTitle" idx="1"/>
          </p:nvPr>
        </p:nvSpPr>
        <p:spPr>
          <a:xfrm>
            <a:off x="468314" y="3986773"/>
            <a:ext cx="5495400" cy="594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lt1"/>
              </a:buClr>
              <a:buSzPts val="1400"/>
              <a:buFont typeface="Arial"/>
              <a:buNone/>
              <a:defRPr sz="1600" b="0" i="1" u="none" strike="noStrike" cap="none">
                <a:solidFill>
                  <a:schemeClr val="lt1"/>
                </a:solidFill>
                <a:latin typeface="Georgia"/>
                <a:ea typeface="Georgia"/>
                <a:cs typeface="Georgia"/>
                <a:sym typeface="Georgia"/>
              </a:defRPr>
            </a:lvl1pPr>
            <a:lvl2pPr marL="457200" marR="0" lvl="1" indent="0" algn="ctr" rtl="0">
              <a:spcBef>
                <a:spcPts val="560"/>
              </a:spcBef>
              <a:spcAft>
                <a:spcPts val="0"/>
              </a:spcAft>
              <a:buClr>
                <a:srgbClr val="888888"/>
              </a:buClr>
              <a:buSzPts val="1400"/>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spcAft>
                <a:spcPts val="0"/>
              </a:spcAft>
              <a:buClr>
                <a:srgbClr val="888888"/>
              </a:buClr>
              <a:buSzPts val="1400"/>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167" name="Google Shape;167;p26"/>
          <p:cNvPicPr preferRelativeResize="0"/>
          <p:nvPr/>
        </p:nvPicPr>
        <p:blipFill rotWithShape="1">
          <a:blip r:embed="rId3">
            <a:alphaModFix/>
          </a:blip>
          <a:srcRect/>
          <a:stretch/>
        </p:blipFill>
        <p:spPr>
          <a:xfrm>
            <a:off x="-363000" y="0"/>
            <a:ext cx="1763700" cy="1446000"/>
          </a:xfrm>
          <a:prstGeom prst="rect">
            <a:avLst/>
          </a:prstGeom>
          <a:noFill/>
          <a:ln>
            <a:noFill/>
          </a:ln>
        </p:spPr>
      </p:pic>
      <p:pic>
        <p:nvPicPr>
          <p:cNvPr id="168" name="Google Shape;168;p26"/>
          <p:cNvPicPr preferRelativeResize="0"/>
          <p:nvPr/>
        </p:nvPicPr>
        <p:blipFill>
          <a:blip r:embed="rId4">
            <a:alphaModFix/>
          </a:blip>
          <a:stretch>
            <a:fillRect/>
          </a:stretch>
        </p:blipFill>
        <p:spPr>
          <a:xfrm>
            <a:off x="5469025" y="399837"/>
            <a:ext cx="1985449" cy="503375"/>
          </a:xfrm>
          <a:prstGeom prst="rect">
            <a:avLst/>
          </a:prstGeom>
          <a:noFill/>
          <a:ln>
            <a:noFill/>
          </a:ln>
        </p:spPr>
      </p:pic>
      <p:pic>
        <p:nvPicPr>
          <p:cNvPr id="169" name="Google Shape;169;p26"/>
          <p:cNvPicPr preferRelativeResize="0"/>
          <p:nvPr/>
        </p:nvPicPr>
        <p:blipFill>
          <a:blip r:embed="rId5">
            <a:alphaModFix/>
          </a:blip>
          <a:stretch>
            <a:fillRect/>
          </a:stretch>
        </p:blipFill>
        <p:spPr>
          <a:xfrm>
            <a:off x="1081538" y="349263"/>
            <a:ext cx="916426" cy="747475"/>
          </a:xfrm>
          <a:prstGeom prst="rect">
            <a:avLst/>
          </a:prstGeom>
          <a:noFill/>
          <a:ln>
            <a:noFill/>
          </a:ln>
        </p:spPr>
      </p:pic>
      <p:pic>
        <p:nvPicPr>
          <p:cNvPr id="170" name="Google Shape;170;p26"/>
          <p:cNvPicPr preferRelativeResize="0"/>
          <p:nvPr/>
        </p:nvPicPr>
        <p:blipFill>
          <a:blip r:embed="rId6">
            <a:alphaModFix/>
          </a:blip>
          <a:stretch>
            <a:fillRect/>
          </a:stretch>
        </p:blipFill>
        <p:spPr>
          <a:xfrm>
            <a:off x="7518950" y="295363"/>
            <a:ext cx="1684274" cy="685125"/>
          </a:xfrm>
          <a:prstGeom prst="rect">
            <a:avLst/>
          </a:prstGeom>
          <a:noFill/>
          <a:ln>
            <a:noFill/>
          </a:ln>
        </p:spPr>
      </p:pic>
      <p:pic>
        <p:nvPicPr>
          <p:cNvPr id="171" name="Google Shape;171;p26"/>
          <p:cNvPicPr preferRelativeResize="0"/>
          <p:nvPr/>
        </p:nvPicPr>
        <p:blipFill>
          <a:blip r:embed="rId7">
            <a:alphaModFix/>
          </a:blip>
          <a:stretch>
            <a:fillRect/>
          </a:stretch>
        </p:blipFill>
        <p:spPr>
          <a:xfrm>
            <a:off x="2230925" y="399350"/>
            <a:ext cx="2188875" cy="4771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ver with BG image">
  <p:cSld name="Cover with BG image">
    <p:bg>
      <p:bgPr>
        <a:solidFill>
          <a:srgbClr val="7F7F7F"/>
        </a:solidFill>
        <a:effectLst/>
      </p:bgPr>
    </p:bg>
    <p:spTree>
      <p:nvGrpSpPr>
        <p:cNvPr id="1" name="Shape 172"/>
        <p:cNvGrpSpPr/>
        <p:nvPr/>
      </p:nvGrpSpPr>
      <p:grpSpPr>
        <a:xfrm>
          <a:off x="0" y="0"/>
          <a:ext cx="0" cy="0"/>
          <a:chOff x="0" y="0"/>
          <a:chExt cx="0" cy="0"/>
        </a:xfrm>
      </p:grpSpPr>
      <p:sp>
        <p:nvSpPr>
          <p:cNvPr id="173" name="Google Shape;173;p27"/>
          <p:cNvSpPr txBox="1">
            <a:spLocks noGrp="1"/>
          </p:cNvSpPr>
          <p:nvPr>
            <p:ph type="ctrTitle"/>
          </p:nvPr>
        </p:nvSpPr>
        <p:spPr>
          <a:xfrm>
            <a:off x="468313" y="1275872"/>
            <a:ext cx="8207400" cy="2656800"/>
          </a:xfrm>
          <a:prstGeom prst="rect">
            <a:avLst/>
          </a:prstGeom>
          <a:noFill/>
          <a:ln>
            <a:noFill/>
          </a:ln>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400"/>
              <a:buNone/>
              <a:defRPr sz="7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74" name="Google Shape;174;p27"/>
          <p:cNvSpPr txBox="1">
            <a:spLocks noGrp="1"/>
          </p:cNvSpPr>
          <p:nvPr>
            <p:ph type="subTitle" idx="1"/>
          </p:nvPr>
        </p:nvSpPr>
        <p:spPr>
          <a:xfrm>
            <a:off x="468314" y="3986773"/>
            <a:ext cx="5495400" cy="594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lt1"/>
              </a:buClr>
              <a:buSzPts val="1400"/>
              <a:buFont typeface="Arial"/>
              <a:buNone/>
              <a:defRPr sz="1600" b="0" i="1" u="none" strike="noStrike" cap="none">
                <a:solidFill>
                  <a:schemeClr val="lt1"/>
                </a:solidFill>
                <a:latin typeface="Georgia"/>
                <a:ea typeface="Georgia"/>
                <a:cs typeface="Georgia"/>
                <a:sym typeface="Georgia"/>
              </a:defRPr>
            </a:lvl1pPr>
            <a:lvl2pPr marL="457200" marR="0" lvl="1" indent="0" algn="ctr" rtl="0">
              <a:spcBef>
                <a:spcPts val="560"/>
              </a:spcBef>
              <a:spcAft>
                <a:spcPts val="0"/>
              </a:spcAft>
              <a:buClr>
                <a:srgbClr val="888888"/>
              </a:buClr>
              <a:buSzPts val="1400"/>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spcAft>
                <a:spcPts val="0"/>
              </a:spcAft>
              <a:buClr>
                <a:srgbClr val="888888"/>
              </a:buClr>
              <a:buSzPts val="1400"/>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175" name="Google Shape;175;p27"/>
          <p:cNvPicPr preferRelativeResize="0"/>
          <p:nvPr/>
        </p:nvPicPr>
        <p:blipFill rotWithShape="1">
          <a:blip r:embed="rId2">
            <a:alphaModFix/>
          </a:blip>
          <a:srcRect/>
          <a:stretch/>
        </p:blipFill>
        <p:spPr>
          <a:xfrm>
            <a:off x="18000" y="0"/>
            <a:ext cx="1763700" cy="1446000"/>
          </a:xfrm>
          <a:prstGeom prst="rect">
            <a:avLst/>
          </a:prstGeom>
          <a:noFill/>
          <a:ln>
            <a:noFill/>
          </a:ln>
        </p:spPr>
      </p:pic>
      <p:pic>
        <p:nvPicPr>
          <p:cNvPr id="176" name="Google Shape;176;p27"/>
          <p:cNvPicPr preferRelativeResize="0"/>
          <p:nvPr/>
        </p:nvPicPr>
        <p:blipFill>
          <a:blip r:embed="rId3">
            <a:alphaModFix/>
          </a:blip>
          <a:stretch>
            <a:fillRect/>
          </a:stretch>
        </p:blipFill>
        <p:spPr>
          <a:xfrm>
            <a:off x="1767338" y="349263"/>
            <a:ext cx="916426" cy="747475"/>
          </a:xfrm>
          <a:prstGeom prst="rect">
            <a:avLst/>
          </a:prstGeom>
          <a:noFill/>
          <a:ln>
            <a:noFill/>
          </a:ln>
        </p:spPr>
      </p:pic>
      <p:pic>
        <p:nvPicPr>
          <p:cNvPr id="177" name="Google Shape;177;p27" descr="secologo_bigtext_white.png"/>
          <p:cNvPicPr preferRelativeResize="0"/>
          <p:nvPr/>
        </p:nvPicPr>
        <p:blipFill>
          <a:blip r:embed="rId4">
            <a:alphaModFix/>
          </a:blip>
          <a:stretch>
            <a:fillRect/>
          </a:stretch>
        </p:blipFill>
        <p:spPr>
          <a:xfrm>
            <a:off x="5448100" y="399814"/>
            <a:ext cx="642240" cy="681470"/>
          </a:xfrm>
          <a:prstGeom prst="rect">
            <a:avLst/>
          </a:prstGeom>
          <a:noFill/>
          <a:ln>
            <a:noFill/>
          </a:ln>
        </p:spPr>
      </p:pic>
      <p:pic>
        <p:nvPicPr>
          <p:cNvPr id="178" name="Google Shape;178;p27"/>
          <p:cNvPicPr preferRelativeResize="0"/>
          <p:nvPr/>
        </p:nvPicPr>
        <p:blipFill>
          <a:blip r:embed="rId5">
            <a:alphaModFix/>
          </a:blip>
          <a:stretch>
            <a:fillRect/>
          </a:stretch>
        </p:blipFill>
        <p:spPr>
          <a:xfrm>
            <a:off x="6688225" y="399837"/>
            <a:ext cx="1985449" cy="5033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ver Text">
  <p:cSld name="Cover Text">
    <p:spTree>
      <p:nvGrpSpPr>
        <p:cNvPr id="1" name="Shape 179"/>
        <p:cNvGrpSpPr/>
        <p:nvPr/>
      </p:nvGrpSpPr>
      <p:grpSpPr>
        <a:xfrm>
          <a:off x="0" y="0"/>
          <a:ext cx="0" cy="0"/>
          <a:chOff x="0" y="0"/>
          <a:chExt cx="0" cy="0"/>
        </a:xfrm>
      </p:grpSpPr>
      <p:sp>
        <p:nvSpPr>
          <p:cNvPr id="180" name="Google Shape;180;p28"/>
          <p:cNvSpPr txBox="1">
            <a:spLocks noGrp="1"/>
          </p:cNvSpPr>
          <p:nvPr>
            <p:ph type="ctrTitle"/>
          </p:nvPr>
        </p:nvSpPr>
        <p:spPr>
          <a:xfrm>
            <a:off x="468312" y="1276560"/>
            <a:ext cx="8208000" cy="2656800"/>
          </a:xfrm>
          <a:prstGeom prst="rect">
            <a:avLst/>
          </a:prstGeom>
          <a:noFill/>
          <a:ln>
            <a:noFill/>
          </a:ln>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400"/>
              <a:buNone/>
              <a:defRPr sz="72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81" name="Google Shape;181;p28"/>
          <p:cNvSpPr txBox="1">
            <a:spLocks noGrp="1"/>
          </p:cNvSpPr>
          <p:nvPr>
            <p:ph type="subTitle" idx="1"/>
          </p:nvPr>
        </p:nvSpPr>
        <p:spPr>
          <a:xfrm>
            <a:off x="468314" y="3986773"/>
            <a:ext cx="5388300" cy="594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928B81"/>
              </a:buClr>
              <a:buSzPts val="1400"/>
              <a:buFont typeface="Arial"/>
              <a:buNone/>
              <a:defRPr sz="1600" b="0" i="1" u="none" strike="noStrike" cap="none">
                <a:solidFill>
                  <a:srgbClr val="928B81"/>
                </a:solidFill>
                <a:latin typeface="Georgia"/>
                <a:ea typeface="Georgia"/>
                <a:cs typeface="Georgia"/>
                <a:sym typeface="Georgia"/>
              </a:defRPr>
            </a:lvl1pPr>
            <a:lvl2pPr marL="457200" marR="0" lvl="1" indent="0" algn="ctr" rtl="0">
              <a:spcBef>
                <a:spcPts val="560"/>
              </a:spcBef>
              <a:spcAft>
                <a:spcPts val="0"/>
              </a:spcAft>
              <a:buClr>
                <a:srgbClr val="888888"/>
              </a:buClr>
              <a:buSzPts val="1400"/>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spcAft>
                <a:spcPts val="0"/>
              </a:spcAft>
              <a:buClr>
                <a:srgbClr val="888888"/>
              </a:buClr>
              <a:buSzPts val="1400"/>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182" name="Google Shape;182;p28"/>
          <p:cNvPicPr preferRelativeResize="0"/>
          <p:nvPr/>
        </p:nvPicPr>
        <p:blipFill rotWithShape="1">
          <a:blip r:embed="rId2">
            <a:alphaModFix/>
          </a:blip>
          <a:srcRect/>
          <a:stretch/>
        </p:blipFill>
        <p:spPr>
          <a:xfrm>
            <a:off x="18000" y="0"/>
            <a:ext cx="1763700" cy="1446000"/>
          </a:xfrm>
          <a:prstGeom prst="rect">
            <a:avLst/>
          </a:prstGeom>
          <a:noFill/>
          <a:ln>
            <a:noFill/>
          </a:ln>
        </p:spPr>
      </p:pic>
      <p:pic>
        <p:nvPicPr>
          <p:cNvPr id="183" name="Google Shape;183;p28"/>
          <p:cNvPicPr preferRelativeResize="0"/>
          <p:nvPr/>
        </p:nvPicPr>
        <p:blipFill>
          <a:blip r:embed="rId3">
            <a:alphaModFix/>
          </a:blip>
          <a:stretch>
            <a:fillRect/>
          </a:stretch>
        </p:blipFill>
        <p:spPr>
          <a:xfrm>
            <a:off x="1767350" y="349250"/>
            <a:ext cx="916426" cy="747478"/>
          </a:xfrm>
          <a:prstGeom prst="rect">
            <a:avLst/>
          </a:prstGeom>
          <a:noFill/>
          <a:ln>
            <a:noFill/>
          </a:ln>
        </p:spPr>
      </p:pic>
      <p:pic>
        <p:nvPicPr>
          <p:cNvPr id="184" name="Google Shape;184;p28"/>
          <p:cNvPicPr preferRelativeResize="0"/>
          <p:nvPr/>
        </p:nvPicPr>
        <p:blipFill>
          <a:blip r:embed="rId4">
            <a:alphaModFix/>
          </a:blip>
          <a:stretch>
            <a:fillRect/>
          </a:stretch>
        </p:blipFill>
        <p:spPr>
          <a:xfrm>
            <a:off x="6688228" y="399827"/>
            <a:ext cx="1985446" cy="503375"/>
          </a:xfrm>
          <a:prstGeom prst="rect">
            <a:avLst/>
          </a:prstGeom>
          <a:noFill/>
          <a:ln>
            <a:noFill/>
          </a:ln>
        </p:spPr>
      </p:pic>
      <p:grpSp>
        <p:nvGrpSpPr>
          <p:cNvPr id="185" name="Google Shape;185;p28"/>
          <p:cNvGrpSpPr/>
          <p:nvPr/>
        </p:nvGrpSpPr>
        <p:grpSpPr>
          <a:xfrm>
            <a:off x="5412445" y="399902"/>
            <a:ext cx="713557" cy="681284"/>
            <a:chOff x="0" y="-800"/>
            <a:chExt cx="2999400" cy="3001250"/>
          </a:xfrm>
        </p:grpSpPr>
        <p:sp>
          <p:nvSpPr>
            <p:cNvPr id="186" name="Google Shape;186;p28"/>
            <p:cNvSpPr/>
            <p:nvPr/>
          </p:nvSpPr>
          <p:spPr>
            <a:xfrm>
              <a:off x="348275" y="1115250"/>
              <a:ext cx="2171100" cy="1885200"/>
            </a:xfrm>
            <a:custGeom>
              <a:avLst/>
              <a:gdLst/>
              <a:ahLst/>
              <a:cxnLst/>
              <a:rect l="l" t="t" r="r" b="b"/>
              <a:pathLst>
                <a:path w="120000" h="120000" extrusionOk="0">
                  <a:moveTo>
                    <a:pt x="73943" y="119471"/>
                  </a:moveTo>
                  <a:cubicBezTo>
                    <a:pt x="71726" y="112572"/>
                    <a:pt x="70495" y="108948"/>
                    <a:pt x="68743" y="104188"/>
                  </a:cubicBezTo>
                  <a:cubicBezTo>
                    <a:pt x="66789" y="98887"/>
                    <a:pt x="63989" y="91930"/>
                    <a:pt x="62036" y="87532"/>
                  </a:cubicBezTo>
                  <a:lnTo>
                    <a:pt x="61090" y="85398"/>
                  </a:lnTo>
                  <a:lnTo>
                    <a:pt x="62740" y="81835"/>
                  </a:lnTo>
                  <a:cubicBezTo>
                    <a:pt x="64321" y="78421"/>
                    <a:pt x="66876" y="73138"/>
                    <a:pt x="67973" y="71007"/>
                  </a:cubicBezTo>
                  <a:cubicBezTo>
                    <a:pt x="68638" y="69721"/>
                    <a:pt x="70337" y="66477"/>
                    <a:pt x="70463" y="66259"/>
                  </a:cubicBezTo>
                  <a:cubicBezTo>
                    <a:pt x="70516" y="66167"/>
                    <a:pt x="70577" y="66116"/>
                    <a:pt x="70600" y="66148"/>
                  </a:cubicBezTo>
                  <a:cubicBezTo>
                    <a:pt x="70623" y="66177"/>
                    <a:pt x="71291" y="67108"/>
                    <a:pt x="72081" y="68214"/>
                  </a:cubicBezTo>
                  <a:cubicBezTo>
                    <a:pt x="76039" y="73755"/>
                    <a:pt x="82405" y="83371"/>
                    <a:pt x="82405" y="83808"/>
                  </a:cubicBezTo>
                  <a:cubicBezTo>
                    <a:pt x="82405" y="83926"/>
                    <a:pt x="82218" y="84688"/>
                    <a:pt x="81989" y="85503"/>
                  </a:cubicBezTo>
                  <a:cubicBezTo>
                    <a:pt x="80763" y="89848"/>
                    <a:pt x="79768" y="93642"/>
                    <a:pt x="78815" y="97598"/>
                  </a:cubicBezTo>
                  <a:cubicBezTo>
                    <a:pt x="78192" y="100199"/>
                    <a:pt x="77780" y="101994"/>
                    <a:pt x="76748" y="106647"/>
                  </a:cubicBezTo>
                  <a:cubicBezTo>
                    <a:pt x="76165" y="109275"/>
                    <a:pt x="74686" y="117035"/>
                    <a:pt x="74368" y="119135"/>
                  </a:cubicBezTo>
                  <a:cubicBezTo>
                    <a:pt x="74295" y="119610"/>
                    <a:pt x="74211" y="120000"/>
                    <a:pt x="74176" y="120000"/>
                  </a:cubicBezTo>
                  <a:cubicBezTo>
                    <a:pt x="74140" y="120000"/>
                    <a:pt x="74035" y="119762"/>
                    <a:pt x="73943" y="119471"/>
                  </a:cubicBezTo>
                  <a:close/>
                  <a:moveTo>
                    <a:pt x="45520" y="118809"/>
                  </a:moveTo>
                  <a:cubicBezTo>
                    <a:pt x="45324" y="117601"/>
                    <a:pt x="44394" y="112553"/>
                    <a:pt x="43984" y="110473"/>
                  </a:cubicBezTo>
                  <a:cubicBezTo>
                    <a:pt x="42525" y="103106"/>
                    <a:pt x="40478" y="94498"/>
                    <a:pt x="38317" y="86649"/>
                  </a:cubicBezTo>
                  <a:cubicBezTo>
                    <a:pt x="37996" y="85481"/>
                    <a:pt x="37687" y="84356"/>
                    <a:pt x="37632" y="84147"/>
                  </a:cubicBezTo>
                  <a:cubicBezTo>
                    <a:pt x="37535" y="83783"/>
                    <a:pt x="37574" y="83697"/>
                    <a:pt x="38530" y="82161"/>
                  </a:cubicBezTo>
                  <a:cubicBezTo>
                    <a:pt x="41476" y="77420"/>
                    <a:pt x="49092" y="66259"/>
                    <a:pt x="49381" y="66259"/>
                  </a:cubicBezTo>
                  <a:cubicBezTo>
                    <a:pt x="49442" y="66259"/>
                    <a:pt x="52067" y="71279"/>
                    <a:pt x="53058" y="73297"/>
                  </a:cubicBezTo>
                  <a:cubicBezTo>
                    <a:pt x="54730" y="76698"/>
                    <a:pt x="55281" y="77845"/>
                    <a:pt x="56558" y="80559"/>
                  </a:cubicBezTo>
                  <a:cubicBezTo>
                    <a:pt x="57354" y="82250"/>
                    <a:pt x="58173" y="84036"/>
                    <a:pt x="58378" y="84531"/>
                  </a:cubicBezTo>
                  <a:lnTo>
                    <a:pt x="58751" y="85430"/>
                  </a:lnTo>
                  <a:lnTo>
                    <a:pt x="57861" y="87491"/>
                  </a:lnTo>
                  <a:cubicBezTo>
                    <a:pt x="56555" y="90516"/>
                    <a:pt x="56459" y="90744"/>
                    <a:pt x="55190" y="93855"/>
                  </a:cubicBezTo>
                  <a:cubicBezTo>
                    <a:pt x="53175" y="98801"/>
                    <a:pt x="51175" y="104098"/>
                    <a:pt x="49279" y="109498"/>
                  </a:cubicBezTo>
                  <a:cubicBezTo>
                    <a:pt x="48034" y="113045"/>
                    <a:pt x="47829" y="113650"/>
                    <a:pt x="46634" y="117320"/>
                  </a:cubicBezTo>
                  <a:cubicBezTo>
                    <a:pt x="46206" y="118640"/>
                    <a:pt x="45817" y="119762"/>
                    <a:pt x="45777" y="119815"/>
                  </a:cubicBezTo>
                  <a:cubicBezTo>
                    <a:pt x="45733" y="119866"/>
                    <a:pt x="45620" y="119414"/>
                    <a:pt x="45520" y="118809"/>
                  </a:cubicBezTo>
                  <a:close/>
                  <a:moveTo>
                    <a:pt x="58678" y="80084"/>
                  </a:moveTo>
                  <a:cubicBezTo>
                    <a:pt x="57331" y="77161"/>
                    <a:pt x="54901" y="72135"/>
                    <a:pt x="53855" y="70114"/>
                  </a:cubicBezTo>
                  <a:cubicBezTo>
                    <a:pt x="53475" y="69376"/>
                    <a:pt x="52934" y="68317"/>
                    <a:pt x="52650" y="67767"/>
                  </a:cubicBezTo>
                  <a:cubicBezTo>
                    <a:pt x="52367" y="67213"/>
                    <a:pt x="51836" y="66193"/>
                    <a:pt x="51469" y="65502"/>
                  </a:cubicBezTo>
                  <a:cubicBezTo>
                    <a:pt x="51009" y="64638"/>
                    <a:pt x="50828" y="64200"/>
                    <a:pt x="50895" y="64106"/>
                  </a:cubicBezTo>
                  <a:cubicBezTo>
                    <a:pt x="52921" y="61221"/>
                    <a:pt x="59775" y="52514"/>
                    <a:pt x="60020" y="52514"/>
                  </a:cubicBezTo>
                  <a:cubicBezTo>
                    <a:pt x="60096" y="52514"/>
                    <a:pt x="60505" y="52953"/>
                    <a:pt x="60927" y="53493"/>
                  </a:cubicBezTo>
                  <a:cubicBezTo>
                    <a:pt x="63767" y="57101"/>
                    <a:pt x="64715" y="58320"/>
                    <a:pt x="68048" y="62683"/>
                  </a:cubicBezTo>
                  <a:cubicBezTo>
                    <a:pt x="68588" y="63390"/>
                    <a:pt x="69032" y="64062"/>
                    <a:pt x="69032" y="64175"/>
                  </a:cubicBezTo>
                  <a:cubicBezTo>
                    <a:pt x="69032" y="64292"/>
                    <a:pt x="68780" y="64843"/>
                    <a:pt x="68475" y="65405"/>
                  </a:cubicBezTo>
                  <a:cubicBezTo>
                    <a:pt x="67835" y="66579"/>
                    <a:pt x="65199" y="71713"/>
                    <a:pt x="64767" y="72625"/>
                  </a:cubicBezTo>
                  <a:cubicBezTo>
                    <a:pt x="64607" y="72964"/>
                    <a:pt x="64129" y="73946"/>
                    <a:pt x="63703" y="74804"/>
                  </a:cubicBezTo>
                  <a:cubicBezTo>
                    <a:pt x="63281" y="75665"/>
                    <a:pt x="62265" y="77791"/>
                    <a:pt x="61446" y="79526"/>
                  </a:cubicBezTo>
                  <a:cubicBezTo>
                    <a:pt x="60629" y="81262"/>
                    <a:pt x="59941" y="82682"/>
                    <a:pt x="59917" y="82682"/>
                  </a:cubicBezTo>
                  <a:cubicBezTo>
                    <a:pt x="59894" y="82682"/>
                    <a:pt x="59337" y="81512"/>
                    <a:pt x="58678" y="80084"/>
                  </a:cubicBezTo>
                  <a:close/>
                  <a:moveTo>
                    <a:pt x="36684" y="80799"/>
                  </a:moveTo>
                  <a:cubicBezTo>
                    <a:pt x="36649" y="80737"/>
                    <a:pt x="36150" y="79184"/>
                    <a:pt x="35575" y="77353"/>
                  </a:cubicBezTo>
                  <a:cubicBezTo>
                    <a:pt x="35001" y="75523"/>
                    <a:pt x="34430" y="73696"/>
                    <a:pt x="34304" y="73297"/>
                  </a:cubicBezTo>
                  <a:cubicBezTo>
                    <a:pt x="33910" y="72046"/>
                    <a:pt x="32254" y="67197"/>
                    <a:pt x="31382" y="64749"/>
                  </a:cubicBezTo>
                  <a:cubicBezTo>
                    <a:pt x="30922" y="63460"/>
                    <a:pt x="30446" y="62117"/>
                    <a:pt x="30323" y="61765"/>
                  </a:cubicBezTo>
                  <a:lnTo>
                    <a:pt x="30105" y="61125"/>
                  </a:lnTo>
                  <a:lnTo>
                    <a:pt x="30816" y="60425"/>
                  </a:lnTo>
                  <a:cubicBezTo>
                    <a:pt x="31210" y="60038"/>
                    <a:pt x="31948" y="59295"/>
                    <a:pt x="32458" y="58772"/>
                  </a:cubicBezTo>
                  <a:cubicBezTo>
                    <a:pt x="33826" y="57370"/>
                    <a:pt x="39591" y="51893"/>
                    <a:pt x="40489" y="51142"/>
                  </a:cubicBezTo>
                  <a:lnTo>
                    <a:pt x="40728" y="50940"/>
                  </a:lnTo>
                  <a:lnTo>
                    <a:pt x="41644" y="52425"/>
                  </a:lnTo>
                  <a:cubicBezTo>
                    <a:pt x="43041" y="54696"/>
                    <a:pt x="45085" y="58231"/>
                    <a:pt x="46544" y="60895"/>
                  </a:cubicBezTo>
                  <a:cubicBezTo>
                    <a:pt x="47267" y="62216"/>
                    <a:pt x="47947" y="63454"/>
                    <a:pt x="48054" y="63646"/>
                  </a:cubicBezTo>
                  <a:lnTo>
                    <a:pt x="48249" y="63998"/>
                  </a:lnTo>
                  <a:lnTo>
                    <a:pt x="46535" y="66385"/>
                  </a:lnTo>
                  <a:cubicBezTo>
                    <a:pt x="43554" y="70537"/>
                    <a:pt x="39950" y="75869"/>
                    <a:pt x="37708" y="79441"/>
                  </a:cubicBezTo>
                  <a:cubicBezTo>
                    <a:pt x="36749" y="80971"/>
                    <a:pt x="36768" y="80945"/>
                    <a:pt x="36684" y="80799"/>
                  </a:cubicBezTo>
                  <a:close/>
                  <a:moveTo>
                    <a:pt x="81779" y="78633"/>
                  </a:moveTo>
                  <a:cubicBezTo>
                    <a:pt x="78851" y="74139"/>
                    <a:pt x="76535" y="70741"/>
                    <a:pt x="73665" y="66721"/>
                  </a:cubicBezTo>
                  <a:cubicBezTo>
                    <a:pt x="72729" y="65408"/>
                    <a:pt x="71903" y="64245"/>
                    <a:pt x="71831" y="64138"/>
                  </a:cubicBezTo>
                  <a:cubicBezTo>
                    <a:pt x="71711" y="63963"/>
                    <a:pt x="71960" y="63463"/>
                    <a:pt x="73864" y="60042"/>
                  </a:cubicBezTo>
                  <a:cubicBezTo>
                    <a:pt x="76882" y="54620"/>
                    <a:pt x="79035" y="50953"/>
                    <a:pt x="79195" y="50953"/>
                  </a:cubicBezTo>
                  <a:cubicBezTo>
                    <a:pt x="79387" y="50953"/>
                    <a:pt x="84099" y="55387"/>
                    <a:pt x="87786" y="59031"/>
                  </a:cubicBezTo>
                  <a:lnTo>
                    <a:pt x="89912" y="61135"/>
                  </a:lnTo>
                  <a:lnTo>
                    <a:pt x="89752" y="61547"/>
                  </a:lnTo>
                  <a:cubicBezTo>
                    <a:pt x="89663" y="61772"/>
                    <a:pt x="89401" y="62485"/>
                    <a:pt x="89174" y="63131"/>
                  </a:cubicBezTo>
                  <a:cubicBezTo>
                    <a:pt x="88943" y="63777"/>
                    <a:pt x="88620" y="64679"/>
                    <a:pt x="88453" y="65141"/>
                  </a:cubicBezTo>
                  <a:cubicBezTo>
                    <a:pt x="87158" y="68758"/>
                    <a:pt x="85336" y="74282"/>
                    <a:pt x="84109" y="78297"/>
                  </a:cubicBezTo>
                  <a:cubicBezTo>
                    <a:pt x="83670" y="79726"/>
                    <a:pt x="83300" y="80894"/>
                    <a:pt x="83284" y="80894"/>
                  </a:cubicBezTo>
                  <a:cubicBezTo>
                    <a:pt x="83266" y="80894"/>
                    <a:pt x="82589" y="79874"/>
                    <a:pt x="81779" y="78633"/>
                  </a:cubicBezTo>
                  <a:close/>
                  <a:moveTo>
                    <a:pt x="49317" y="61480"/>
                  </a:moveTo>
                  <a:cubicBezTo>
                    <a:pt x="48162" y="59286"/>
                    <a:pt x="45518" y="54651"/>
                    <a:pt x="43401" y="51117"/>
                  </a:cubicBezTo>
                  <a:cubicBezTo>
                    <a:pt x="42918" y="50320"/>
                    <a:pt x="42495" y="49607"/>
                    <a:pt x="42455" y="49530"/>
                  </a:cubicBezTo>
                  <a:cubicBezTo>
                    <a:pt x="42377" y="49392"/>
                    <a:pt x="45686" y="46465"/>
                    <a:pt x="50000" y="42860"/>
                  </a:cubicBezTo>
                  <a:lnTo>
                    <a:pt x="51056" y="41980"/>
                  </a:lnTo>
                  <a:lnTo>
                    <a:pt x="51942" y="42975"/>
                  </a:lnTo>
                  <a:cubicBezTo>
                    <a:pt x="55056" y="46465"/>
                    <a:pt x="58535" y="50550"/>
                    <a:pt x="58535" y="50708"/>
                  </a:cubicBezTo>
                  <a:cubicBezTo>
                    <a:pt x="58535" y="50759"/>
                    <a:pt x="58415" y="50921"/>
                    <a:pt x="58267" y="51069"/>
                  </a:cubicBezTo>
                  <a:cubicBezTo>
                    <a:pt x="57970" y="51370"/>
                    <a:pt x="54242" y="56055"/>
                    <a:pt x="52898" y="57818"/>
                  </a:cubicBezTo>
                  <a:cubicBezTo>
                    <a:pt x="51942" y="59076"/>
                    <a:pt x="50008" y="61625"/>
                    <a:pt x="49833" y="61861"/>
                  </a:cubicBezTo>
                  <a:cubicBezTo>
                    <a:pt x="49662" y="62088"/>
                    <a:pt x="49620" y="62060"/>
                    <a:pt x="49317" y="61480"/>
                  </a:cubicBezTo>
                  <a:close/>
                  <a:moveTo>
                    <a:pt x="69660" y="61211"/>
                  </a:moveTo>
                  <a:cubicBezTo>
                    <a:pt x="66080" y="56510"/>
                    <a:pt x="63819" y="53606"/>
                    <a:pt x="62469" y="51970"/>
                  </a:cubicBezTo>
                  <a:cubicBezTo>
                    <a:pt x="61942" y="51333"/>
                    <a:pt x="61524" y="50743"/>
                    <a:pt x="61542" y="50662"/>
                  </a:cubicBezTo>
                  <a:cubicBezTo>
                    <a:pt x="61627" y="50256"/>
                    <a:pt x="68736" y="42054"/>
                    <a:pt x="68982" y="42081"/>
                  </a:cubicBezTo>
                  <a:cubicBezTo>
                    <a:pt x="69166" y="42100"/>
                    <a:pt x="73575" y="45838"/>
                    <a:pt x="76680" y="48606"/>
                  </a:cubicBezTo>
                  <a:cubicBezTo>
                    <a:pt x="77112" y="48992"/>
                    <a:pt x="77468" y="49350"/>
                    <a:pt x="77468" y="49404"/>
                  </a:cubicBezTo>
                  <a:cubicBezTo>
                    <a:pt x="77468" y="49457"/>
                    <a:pt x="77081" y="50141"/>
                    <a:pt x="76605" y="50924"/>
                  </a:cubicBezTo>
                  <a:cubicBezTo>
                    <a:pt x="75392" y="52929"/>
                    <a:pt x="72874" y="57328"/>
                    <a:pt x="71506" y="59833"/>
                  </a:cubicBezTo>
                  <a:cubicBezTo>
                    <a:pt x="70868" y="61001"/>
                    <a:pt x="70332" y="61974"/>
                    <a:pt x="70314" y="61993"/>
                  </a:cubicBezTo>
                  <a:cubicBezTo>
                    <a:pt x="70297" y="62012"/>
                    <a:pt x="70006" y="61660"/>
                    <a:pt x="69660" y="61211"/>
                  </a:cubicBezTo>
                  <a:close/>
                  <a:moveTo>
                    <a:pt x="29122" y="58522"/>
                  </a:moveTo>
                  <a:cubicBezTo>
                    <a:pt x="28568" y="56957"/>
                    <a:pt x="26240" y="51079"/>
                    <a:pt x="24853" y="47738"/>
                  </a:cubicBezTo>
                  <a:cubicBezTo>
                    <a:pt x="24310" y="46430"/>
                    <a:pt x="23867" y="45311"/>
                    <a:pt x="23867" y="45252"/>
                  </a:cubicBezTo>
                  <a:cubicBezTo>
                    <a:pt x="23867" y="45115"/>
                    <a:pt x="24015" y="45014"/>
                    <a:pt x="27518" y="42774"/>
                  </a:cubicBezTo>
                  <a:cubicBezTo>
                    <a:pt x="30323" y="40982"/>
                    <a:pt x="33172" y="39218"/>
                    <a:pt x="33272" y="39218"/>
                  </a:cubicBezTo>
                  <a:cubicBezTo>
                    <a:pt x="33403" y="39218"/>
                    <a:pt x="39302" y="48419"/>
                    <a:pt x="39462" y="48874"/>
                  </a:cubicBezTo>
                  <a:cubicBezTo>
                    <a:pt x="39498" y="48973"/>
                    <a:pt x="39142" y="49369"/>
                    <a:pt x="38509" y="49949"/>
                  </a:cubicBezTo>
                  <a:cubicBezTo>
                    <a:pt x="37952" y="50455"/>
                    <a:pt x="37198" y="51158"/>
                    <a:pt x="36830" y="51513"/>
                  </a:cubicBezTo>
                  <a:cubicBezTo>
                    <a:pt x="36463" y="51868"/>
                    <a:pt x="35555" y="52729"/>
                    <a:pt x="34814" y="53426"/>
                  </a:cubicBezTo>
                  <a:cubicBezTo>
                    <a:pt x="34073" y="54123"/>
                    <a:pt x="32540" y="55611"/>
                    <a:pt x="31400" y="56733"/>
                  </a:cubicBezTo>
                  <a:cubicBezTo>
                    <a:pt x="30262" y="57853"/>
                    <a:pt x="29306" y="58772"/>
                    <a:pt x="29270" y="58772"/>
                  </a:cubicBezTo>
                  <a:cubicBezTo>
                    <a:pt x="29238" y="58772"/>
                    <a:pt x="29172" y="58659"/>
                    <a:pt x="29122" y="58522"/>
                  </a:cubicBezTo>
                  <a:close/>
                  <a:moveTo>
                    <a:pt x="88678" y="56805"/>
                  </a:moveTo>
                  <a:cubicBezTo>
                    <a:pt x="86394" y="54572"/>
                    <a:pt x="82709" y="51066"/>
                    <a:pt x="81361" y="49847"/>
                  </a:cubicBezTo>
                  <a:cubicBezTo>
                    <a:pt x="80860" y="49395"/>
                    <a:pt x="80451" y="48948"/>
                    <a:pt x="80451" y="48859"/>
                  </a:cubicBezTo>
                  <a:cubicBezTo>
                    <a:pt x="80451" y="48701"/>
                    <a:pt x="82123" y="46011"/>
                    <a:pt x="84435" y="42451"/>
                  </a:cubicBezTo>
                  <a:cubicBezTo>
                    <a:pt x="86188" y="39751"/>
                    <a:pt x="86552" y="39218"/>
                    <a:pt x="86643" y="39218"/>
                  </a:cubicBezTo>
                  <a:cubicBezTo>
                    <a:pt x="86916" y="39218"/>
                    <a:pt x="96191" y="45084"/>
                    <a:pt x="96191" y="45259"/>
                  </a:cubicBezTo>
                  <a:cubicBezTo>
                    <a:pt x="96191" y="45305"/>
                    <a:pt x="95931" y="45941"/>
                    <a:pt x="95616" y="46667"/>
                  </a:cubicBezTo>
                  <a:cubicBezTo>
                    <a:pt x="95050" y="47972"/>
                    <a:pt x="92673" y="53781"/>
                    <a:pt x="92129" y="55196"/>
                  </a:cubicBezTo>
                  <a:cubicBezTo>
                    <a:pt x="91974" y="55595"/>
                    <a:pt x="91766" y="56125"/>
                    <a:pt x="91664" y="56369"/>
                  </a:cubicBezTo>
                  <a:cubicBezTo>
                    <a:pt x="91565" y="56615"/>
                    <a:pt x="91331" y="57220"/>
                    <a:pt x="91145" y="57712"/>
                  </a:cubicBezTo>
                  <a:cubicBezTo>
                    <a:pt x="90961" y="58202"/>
                    <a:pt x="90784" y="58640"/>
                    <a:pt x="90748" y="58684"/>
                  </a:cubicBezTo>
                  <a:cubicBezTo>
                    <a:pt x="90711" y="58727"/>
                    <a:pt x="89781" y="57882"/>
                    <a:pt x="88678" y="56805"/>
                  </a:cubicBezTo>
                  <a:close/>
                  <a:moveTo>
                    <a:pt x="58783" y="47512"/>
                  </a:moveTo>
                  <a:cubicBezTo>
                    <a:pt x="58104" y="46731"/>
                    <a:pt x="56905" y="45337"/>
                    <a:pt x="56120" y="44415"/>
                  </a:cubicBezTo>
                  <a:cubicBezTo>
                    <a:pt x="55339" y="43494"/>
                    <a:pt x="54263" y="42259"/>
                    <a:pt x="53730" y="41670"/>
                  </a:cubicBezTo>
                  <a:lnTo>
                    <a:pt x="52764" y="40599"/>
                  </a:lnTo>
                  <a:lnTo>
                    <a:pt x="53207" y="40206"/>
                  </a:lnTo>
                  <a:cubicBezTo>
                    <a:pt x="54465" y="39098"/>
                    <a:pt x="59819" y="34975"/>
                    <a:pt x="59999" y="34975"/>
                  </a:cubicBezTo>
                  <a:cubicBezTo>
                    <a:pt x="60224" y="34975"/>
                    <a:pt x="66931" y="40219"/>
                    <a:pt x="67112" y="40535"/>
                  </a:cubicBezTo>
                  <a:cubicBezTo>
                    <a:pt x="67141" y="40586"/>
                    <a:pt x="66532" y="41356"/>
                    <a:pt x="65760" y="42249"/>
                  </a:cubicBezTo>
                  <a:cubicBezTo>
                    <a:pt x="62756" y="45701"/>
                    <a:pt x="61238" y="47463"/>
                    <a:pt x="60644" y="48187"/>
                  </a:cubicBezTo>
                  <a:lnTo>
                    <a:pt x="60022" y="48938"/>
                  </a:lnTo>
                  <a:lnTo>
                    <a:pt x="58783" y="47512"/>
                  </a:lnTo>
                  <a:close/>
                  <a:moveTo>
                    <a:pt x="40725" y="46737"/>
                  </a:moveTo>
                  <a:cubicBezTo>
                    <a:pt x="40478" y="46322"/>
                    <a:pt x="39533" y="44827"/>
                    <a:pt x="38626" y="43411"/>
                  </a:cubicBezTo>
                  <a:cubicBezTo>
                    <a:pt x="36279" y="39751"/>
                    <a:pt x="36016" y="39345"/>
                    <a:pt x="35575" y="38696"/>
                  </a:cubicBezTo>
                  <a:lnTo>
                    <a:pt x="35184" y="38116"/>
                  </a:lnTo>
                  <a:lnTo>
                    <a:pt x="35468" y="37905"/>
                  </a:lnTo>
                  <a:cubicBezTo>
                    <a:pt x="36037" y="37477"/>
                    <a:pt x="43012" y="33619"/>
                    <a:pt x="43152" y="33654"/>
                  </a:cubicBezTo>
                  <a:cubicBezTo>
                    <a:pt x="43272" y="33683"/>
                    <a:pt x="49586" y="40193"/>
                    <a:pt x="49586" y="40285"/>
                  </a:cubicBezTo>
                  <a:cubicBezTo>
                    <a:pt x="49586" y="40301"/>
                    <a:pt x="48609" y="41134"/>
                    <a:pt x="47416" y="42141"/>
                  </a:cubicBezTo>
                  <a:cubicBezTo>
                    <a:pt x="46219" y="43145"/>
                    <a:pt x="44339" y="44761"/>
                    <a:pt x="43233" y="45727"/>
                  </a:cubicBezTo>
                  <a:cubicBezTo>
                    <a:pt x="42131" y="46696"/>
                    <a:pt x="41216" y="47488"/>
                    <a:pt x="41201" y="47488"/>
                  </a:cubicBezTo>
                  <a:cubicBezTo>
                    <a:pt x="41187" y="47488"/>
                    <a:pt x="40974" y="47149"/>
                    <a:pt x="40725" y="46737"/>
                  </a:cubicBezTo>
                  <a:close/>
                  <a:moveTo>
                    <a:pt x="77979" y="46794"/>
                  </a:moveTo>
                  <a:cubicBezTo>
                    <a:pt x="75986" y="45042"/>
                    <a:pt x="73510" y="42918"/>
                    <a:pt x="72091" y="41734"/>
                  </a:cubicBezTo>
                  <a:cubicBezTo>
                    <a:pt x="71207" y="40995"/>
                    <a:pt x="70481" y="40359"/>
                    <a:pt x="70477" y="40317"/>
                  </a:cubicBezTo>
                  <a:cubicBezTo>
                    <a:pt x="70469" y="40199"/>
                    <a:pt x="76637" y="33692"/>
                    <a:pt x="76792" y="33654"/>
                  </a:cubicBezTo>
                  <a:cubicBezTo>
                    <a:pt x="76871" y="33635"/>
                    <a:pt x="77483" y="33920"/>
                    <a:pt x="78150" y="34287"/>
                  </a:cubicBezTo>
                  <a:cubicBezTo>
                    <a:pt x="80139" y="35373"/>
                    <a:pt x="84497" y="37873"/>
                    <a:pt x="84600" y="37983"/>
                  </a:cubicBezTo>
                  <a:cubicBezTo>
                    <a:pt x="84660" y="38046"/>
                    <a:pt x="84044" y="39089"/>
                    <a:pt x="83000" y="40691"/>
                  </a:cubicBezTo>
                  <a:cubicBezTo>
                    <a:pt x="82066" y="42125"/>
                    <a:pt x="80740" y="44204"/>
                    <a:pt x="80049" y="45308"/>
                  </a:cubicBezTo>
                  <a:cubicBezTo>
                    <a:pt x="79361" y="46414"/>
                    <a:pt x="78762" y="47332"/>
                    <a:pt x="78719" y="47348"/>
                  </a:cubicBezTo>
                  <a:cubicBezTo>
                    <a:pt x="78678" y="47364"/>
                    <a:pt x="78342" y="47114"/>
                    <a:pt x="77979" y="46794"/>
                  </a:cubicBezTo>
                  <a:close/>
                  <a:moveTo>
                    <a:pt x="22700" y="42720"/>
                  </a:moveTo>
                  <a:cubicBezTo>
                    <a:pt x="21192" y="39544"/>
                    <a:pt x="18206" y="32906"/>
                    <a:pt x="18241" y="32807"/>
                  </a:cubicBezTo>
                  <a:cubicBezTo>
                    <a:pt x="18264" y="32739"/>
                    <a:pt x="18513" y="32596"/>
                    <a:pt x="18787" y="32494"/>
                  </a:cubicBezTo>
                  <a:cubicBezTo>
                    <a:pt x="19064" y="32397"/>
                    <a:pt x="19776" y="32128"/>
                    <a:pt x="20367" y="31898"/>
                  </a:cubicBezTo>
                  <a:cubicBezTo>
                    <a:pt x="23004" y="30885"/>
                    <a:pt x="26578" y="29621"/>
                    <a:pt x="26654" y="29675"/>
                  </a:cubicBezTo>
                  <a:cubicBezTo>
                    <a:pt x="26725" y="29720"/>
                    <a:pt x="27839" y="31300"/>
                    <a:pt x="31804" y="36969"/>
                  </a:cubicBezTo>
                  <a:cubicBezTo>
                    <a:pt x="31907" y="37115"/>
                    <a:pt x="31968" y="37273"/>
                    <a:pt x="31939" y="37324"/>
                  </a:cubicBezTo>
                  <a:cubicBezTo>
                    <a:pt x="31912" y="37371"/>
                    <a:pt x="31371" y="37726"/>
                    <a:pt x="30732" y="38113"/>
                  </a:cubicBezTo>
                  <a:cubicBezTo>
                    <a:pt x="30097" y="38497"/>
                    <a:pt x="28122" y="39738"/>
                    <a:pt x="26342" y="40868"/>
                  </a:cubicBezTo>
                  <a:cubicBezTo>
                    <a:pt x="24564" y="42003"/>
                    <a:pt x="23054" y="42953"/>
                    <a:pt x="22980" y="42981"/>
                  </a:cubicBezTo>
                  <a:cubicBezTo>
                    <a:pt x="22910" y="43013"/>
                    <a:pt x="22785" y="42895"/>
                    <a:pt x="22700" y="42720"/>
                  </a:cubicBezTo>
                  <a:close/>
                  <a:moveTo>
                    <a:pt x="95007" y="41751"/>
                  </a:moveTo>
                  <a:cubicBezTo>
                    <a:pt x="92741" y="40282"/>
                    <a:pt x="89781" y="38430"/>
                    <a:pt x="88707" y="37806"/>
                  </a:cubicBezTo>
                  <a:cubicBezTo>
                    <a:pt x="88300" y="37572"/>
                    <a:pt x="87964" y="37314"/>
                    <a:pt x="87964" y="37236"/>
                  </a:cubicBezTo>
                  <a:cubicBezTo>
                    <a:pt x="87961" y="37055"/>
                    <a:pt x="90821" y="32922"/>
                    <a:pt x="92951" y="30030"/>
                  </a:cubicBezTo>
                  <a:cubicBezTo>
                    <a:pt x="93119" y="29799"/>
                    <a:pt x="93315" y="29608"/>
                    <a:pt x="93385" y="29608"/>
                  </a:cubicBezTo>
                  <a:cubicBezTo>
                    <a:pt x="93505" y="29608"/>
                    <a:pt x="99952" y="32019"/>
                    <a:pt x="101154" y="32513"/>
                  </a:cubicBezTo>
                  <a:cubicBezTo>
                    <a:pt x="101481" y="32646"/>
                    <a:pt x="101749" y="32790"/>
                    <a:pt x="101749" y="32829"/>
                  </a:cubicBezTo>
                  <a:cubicBezTo>
                    <a:pt x="101757" y="33014"/>
                    <a:pt x="97158" y="43010"/>
                    <a:pt x="97066" y="43013"/>
                  </a:cubicBezTo>
                  <a:cubicBezTo>
                    <a:pt x="97010" y="43016"/>
                    <a:pt x="96082" y="42448"/>
                    <a:pt x="95007" y="41751"/>
                  </a:cubicBezTo>
                  <a:close/>
                  <a:moveTo>
                    <a:pt x="50862" y="38420"/>
                  </a:moveTo>
                  <a:cubicBezTo>
                    <a:pt x="50641" y="38170"/>
                    <a:pt x="49302" y="36757"/>
                    <a:pt x="47889" y="35282"/>
                  </a:cubicBezTo>
                  <a:cubicBezTo>
                    <a:pt x="46474" y="33805"/>
                    <a:pt x="45305" y="32564"/>
                    <a:pt x="45290" y="32526"/>
                  </a:cubicBezTo>
                  <a:cubicBezTo>
                    <a:pt x="45240" y="32390"/>
                    <a:pt x="51621" y="29051"/>
                    <a:pt x="51930" y="29051"/>
                  </a:cubicBezTo>
                  <a:cubicBezTo>
                    <a:pt x="52070" y="29051"/>
                    <a:pt x="57818" y="33149"/>
                    <a:pt x="58086" y="33444"/>
                  </a:cubicBezTo>
                  <a:cubicBezTo>
                    <a:pt x="58131" y="33488"/>
                    <a:pt x="56007" y="35186"/>
                    <a:pt x="54219" y="36539"/>
                  </a:cubicBezTo>
                  <a:cubicBezTo>
                    <a:pt x="54018" y="36690"/>
                    <a:pt x="53318" y="37249"/>
                    <a:pt x="52671" y="37774"/>
                  </a:cubicBezTo>
                  <a:cubicBezTo>
                    <a:pt x="52020" y="38302"/>
                    <a:pt x="51440" y="38766"/>
                    <a:pt x="51379" y="38804"/>
                  </a:cubicBezTo>
                  <a:cubicBezTo>
                    <a:pt x="51318" y="38845"/>
                    <a:pt x="51085" y="38670"/>
                    <a:pt x="50862" y="38420"/>
                  </a:cubicBezTo>
                  <a:close/>
                  <a:moveTo>
                    <a:pt x="66343" y="37013"/>
                  </a:moveTo>
                  <a:cubicBezTo>
                    <a:pt x="65062" y="35985"/>
                    <a:pt x="63549" y="34790"/>
                    <a:pt x="62979" y="34360"/>
                  </a:cubicBezTo>
                  <a:cubicBezTo>
                    <a:pt x="62409" y="33929"/>
                    <a:pt x="61953" y="33539"/>
                    <a:pt x="61962" y="33495"/>
                  </a:cubicBezTo>
                  <a:cubicBezTo>
                    <a:pt x="62002" y="33340"/>
                    <a:pt x="67900" y="29051"/>
                    <a:pt x="68074" y="29051"/>
                  </a:cubicBezTo>
                  <a:cubicBezTo>
                    <a:pt x="68239" y="29051"/>
                    <a:pt x="74429" y="32228"/>
                    <a:pt x="74625" y="32416"/>
                  </a:cubicBezTo>
                  <a:cubicBezTo>
                    <a:pt x="74700" y="32484"/>
                    <a:pt x="68958" y="38762"/>
                    <a:pt x="68733" y="38858"/>
                  </a:cubicBezTo>
                  <a:cubicBezTo>
                    <a:pt x="68699" y="38872"/>
                    <a:pt x="67619" y="38043"/>
                    <a:pt x="66343" y="37013"/>
                  </a:cubicBezTo>
                  <a:close/>
                  <a:moveTo>
                    <a:pt x="33062" y="35000"/>
                  </a:moveTo>
                  <a:cubicBezTo>
                    <a:pt x="32137" y="33635"/>
                    <a:pt x="29370" y="29663"/>
                    <a:pt x="29041" y="29233"/>
                  </a:cubicBezTo>
                  <a:cubicBezTo>
                    <a:pt x="28903" y="29055"/>
                    <a:pt x="28831" y="28872"/>
                    <a:pt x="28876" y="28827"/>
                  </a:cubicBezTo>
                  <a:cubicBezTo>
                    <a:pt x="29037" y="28665"/>
                    <a:pt x="35622" y="26483"/>
                    <a:pt x="35943" y="26483"/>
                  </a:cubicBezTo>
                  <a:cubicBezTo>
                    <a:pt x="36179" y="26483"/>
                    <a:pt x="41458" y="31630"/>
                    <a:pt x="41458" y="31857"/>
                  </a:cubicBezTo>
                  <a:cubicBezTo>
                    <a:pt x="41458" y="31911"/>
                    <a:pt x="40846" y="32288"/>
                    <a:pt x="40095" y="32697"/>
                  </a:cubicBezTo>
                  <a:cubicBezTo>
                    <a:pt x="39346" y="33106"/>
                    <a:pt x="37679" y="34037"/>
                    <a:pt x="36392" y="34765"/>
                  </a:cubicBezTo>
                  <a:cubicBezTo>
                    <a:pt x="35106" y="35494"/>
                    <a:pt x="33995" y="36089"/>
                    <a:pt x="33921" y="36089"/>
                  </a:cubicBezTo>
                  <a:cubicBezTo>
                    <a:pt x="33852" y="36086"/>
                    <a:pt x="33464" y="35595"/>
                    <a:pt x="33062" y="35000"/>
                  </a:cubicBezTo>
                  <a:close/>
                  <a:moveTo>
                    <a:pt x="82175" y="33990"/>
                  </a:moveTo>
                  <a:cubicBezTo>
                    <a:pt x="80154" y="32839"/>
                    <a:pt x="78497" y="31870"/>
                    <a:pt x="78497" y="31835"/>
                  </a:cubicBezTo>
                  <a:cubicBezTo>
                    <a:pt x="78497" y="31798"/>
                    <a:pt x="79363" y="30917"/>
                    <a:pt x="80422" y="29879"/>
                  </a:cubicBezTo>
                  <a:cubicBezTo>
                    <a:pt x="81483" y="28840"/>
                    <a:pt x="82685" y="27653"/>
                    <a:pt x="83093" y="27237"/>
                  </a:cubicBezTo>
                  <a:cubicBezTo>
                    <a:pt x="83502" y="26822"/>
                    <a:pt x="83925" y="26483"/>
                    <a:pt x="84035" y="26483"/>
                  </a:cubicBezTo>
                  <a:cubicBezTo>
                    <a:pt x="84146" y="26483"/>
                    <a:pt x="85293" y="26831"/>
                    <a:pt x="86587" y="27259"/>
                  </a:cubicBezTo>
                  <a:cubicBezTo>
                    <a:pt x="90474" y="28545"/>
                    <a:pt x="91047" y="28747"/>
                    <a:pt x="91047" y="28852"/>
                  </a:cubicBezTo>
                  <a:cubicBezTo>
                    <a:pt x="91047" y="28903"/>
                    <a:pt x="90837" y="29236"/>
                    <a:pt x="90582" y="29588"/>
                  </a:cubicBezTo>
                  <a:cubicBezTo>
                    <a:pt x="89818" y="30632"/>
                    <a:pt x="87975" y="33264"/>
                    <a:pt x="86984" y="34720"/>
                  </a:cubicBezTo>
                  <a:cubicBezTo>
                    <a:pt x="86473" y="35471"/>
                    <a:pt x="86010" y="36082"/>
                    <a:pt x="85955" y="36079"/>
                  </a:cubicBezTo>
                  <a:cubicBezTo>
                    <a:pt x="85899" y="36079"/>
                    <a:pt x="84196" y="35136"/>
                    <a:pt x="82175" y="33990"/>
                  </a:cubicBezTo>
                  <a:close/>
                  <a:moveTo>
                    <a:pt x="57288" y="30100"/>
                  </a:moveTo>
                  <a:cubicBezTo>
                    <a:pt x="55794" y="29013"/>
                    <a:pt x="54512" y="28063"/>
                    <a:pt x="54433" y="27985"/>
                  </a:cubicBezTo>
                  <a:cubicBezTo>
                    <a:pt x="54310" y="27861"/>
                    <a:pt x="54376" y="27791"/>
                    <a:pt x="54843" y="27551"/>
                  </a:cubicBezTo>
                  <a:cubicBezTo>
                    <a:pt x="55762" y="27078"/>
                    <a:pt x="59906" y="25140"/>
                    <a:pt x="60003" y="25140"/>
                  </a:cubicBezTo>
                  <a:cubicBezTo>
                    <a:pt x="60145" y="25140"/>
                    <a:pt x="65520" y="27680"/>
                    <a:pt x="65660" y="27813"/>
                  </a:cubicBezTo>
                  <a:cubicBezTo>
                    <a:pt x="65715" y="27867"/>
                    <a:pt x="60833" y="31553"/>
                    <a:pt x="60130" y="31984"/>
                  </a:cubicBezTo>
                  <a:cubicBezTo>
                    <a:pt x="60046" y="32039"/>
                    <a:pt x="59026" y="31364"/>
                    <a:pt x="57288" y="30100"/>
                  </a:cubicBezTo>
                  <a:close/>
                  <a:moveTo>
                    <a:pt x="16719" y="29917"/>
                  </a:moveTo>
                  <a:cubicBezTo>
                    <a:pt x="15735" y="27921"/>
                    <a:pt x="13943" y="24393"/>
                    <a:pt x="13526" y="23623"/>
                  </a:cubicBezTo>
                  <a:cubicBezTo>
                    <a:pt x="13272" y="23158"/>
                    <a:pt x="13064" y="22737"/>
                    <a:pt x="13064" y="22689"/>
                  </a:cubicBezTo>
                  <a:cubicBezTo>
                    <a:pt x="13064" y="22641"/>
                    <a:pt x="13865" y="22468"/>
                    <a:pt x="14837" y="22299"/>
                  </a:cubicBezTo>
                  <a:cubicBezTo>
                    <a:pt x="15814" y="22135"/>
                    <a:pt x="17145" y="21904"/>
                    <a:pt x="17794" y="21790"/>
                  </a:cubicBezTo>
                  <a:cubicBezTo>
                    <a:pt x="18448" y="21672"/>
                    <a:pt x="19330" y="21546"/>
                    <a:pt x="19755" y="21505"/>
                  </a:cubicBezTo>
                  <a:lnTo>
                    <a:pt x="20528" y="21428"/>
                  </a:lnTo>
                  <a:lnTo>
                    <a:pt x="22122" y="23537"/>
                  </a:lnTo>
                  <a:cubicBezTo>
                    <a:pt x="23519" y="25378"/>
                    <a:pt x="24847" y="27158"/>
                    <a:pt x="25123" y="27560"/>
                  </a:cubicBezTo>
                  <a:cubicBezTo>
                    <a:pt x="25188" y="27653"/>
                    <a:pt x="24739" y="27861"/>
                    <a:pt x="23587" y="28276"/>
                  </a:cubicBezTo>
                  <a:cubicBezTo>
                    <a:pt x="22694" y="28596"/>
                    <a:pt x="20880" y="29279"/>
                    <a:pt x="19553" y="29793"/>
                  </a:cubicBezTo>
                  <a:cubicBezTo>
                    <a:pt x="18230" y="30309"/>
                    <a:pt x="17139" y="30727"/>
                    <a:pt x="17132" y="30727"/>
                  </a:cubicBezTo>
                  <a:cubicBezTo>
                    <a:pt x="17124" y="30727"/>
                    <a:pt x="16940" y="30363"/>
                    <a:pt x="16719" y="29917"/>
                  </a:cubicBezTo>
                  <a:close/>
                  <a:moveTo>
                    <a:pt x="41865" y="29080"/>
                  </a:moveTo>
                  <a:cubicBezTo>
                    <a:pt x="40988" y="28175"/>
                    <a:pt x="39877" y="27046"/>
                    <a:pt x="39399" y="26575"/>
                  </a:cubicBezTo>
                  <a:cubicBezTo>
                    <a:pt x="38921" y="26102"/>
                    <a:pt x="38559" y="25685"/>
                    <a:pt x="38597" y="25644"/>
                  </a:cubicBezTo>
                  <a:cubicBezTo>
                    <a:pt x="38725" y="25504"/>
                    <a:pt x="44284" y="23901"/>
                    <a:pt x="44494" y="23943"/>
                  </a:cubicBezTo>
                  <a:cubicBezTo>
                    <a:pt x="44744" y="23991"/>
                    <a:pt x="49793" y="27395"/>
                    <a:pt x="49793" y="27516"/>
                  </a:cubicBezTo>
                  <a:cubicBezTo>
                    <a:pt x="49793" y="27563"/>
                    <a:pt x="49749" y="27598"/>
                    <a:pt x="49696" y="27598"/>
                  </a:cubicBezTo>
                  <a:cubicBezTo>
                    <a:pt x="49644" y="27598"/>
                    <a:pt x="48273" y="28305"/>
                    <a:pt x="46646" y="29163"/>
                  </a:cubicBezTo>
                  <a:cubicBezTo>
                    <a:pt x="45021" y="30024"/>
                    <a:pt x="43642" y="30727"/>
                    <a:pt x="43577" y="30727"/>
                  </a:cubicBezTo>
                  <a:cubicBezTo>
                    <a:pt x="43514" y="30727"/>
                    <a:pt x="42744" y="29986"/>
                    <a:pt x="41865" y="29080"/>
                  </a:cubicBezTo>
                  <a:close/>
                  <a:moveTo>
                    <a:pt x="74481" y="29799"/>
                  </a:moveTo>
                  <a:cubicBezTo>
                    <a:pt x="73549" y="29295"/>
                    <a:pt x="72215" y="28587"/>
                    <a:pt x="71524" y="28222"/>
                  </a:cubicBezTo>
                  <a:cubicBezTo>
                    <a:pt x="70831" y="27858"/>
                    <a:pt x="70264" y="27525"/>
                    <a:pt x="70264" y="27484"/>
                  </a:cubicBezTo>
                  <a:cubicBezTo>
                    <a:pt x="70264" y="27401"/>
                    <a:pt x="70458" y="27266"/>
                    <a:pt x="73388" y="25289"/>
                  </a:cubicBezTo>
                  <a:cubicBezTo>
                    <a:pt x="74513" y="24532"/>
                    <a:pt x="75511" y="23911"/>
                    <a:pt x="75605" y="23911"/>
                  </a:cubicBezTo>
                  <a:cubicBezTo>
                    <a:pt x="75697" y="23911"/>
                    <a:pt x="76884" y="24240"/>
                    <a:pt x="78241" y="24640"/>
                  </a:cubicBezTo>
                  <a:cubicBezTo>
                    <a:pt x="79597" y="25043"/>
                    <a:pt x="80883" y="25423"/>
                    <a:pt x="81099" y="25485"/>
                  </a:cubicBezTo>
                  <a:cubicBezTo>
                    <a:pt x="81315" y="25549"/>
                    <a:pt x="81478" y="25641"/>
                    <a:pt x="81461" y="25689"/>
                  </a:cubicBezTo>
                  <a:cubicBezTo>
                    <a:pt x="81443" y="25740"/>
                    <a:pt x="80894" y="26300"/>
                    <a:pt x="80244" y="26936"/>
                  </a:cubicBezTo>
                  <a:cubicBezTo>
                    <a:pt x="79594" y="27573"/>
                    <a:pt x="78489" y="28684"/>
                    <a:pt x="77785" y="29409"/>
                  </a:cubicBezTo>
                  <a:cubicBezTo>
                    <a:pt x="77083" y="30135"/>
                    <a:pt x="76435" y="30724"/>
                    <a:pt x="76346" y="30721"/>
                  </a:cubicBezTo>
                  <a:cubicBezTo>
                    <a:pt x="76254" y="30718"/>
                    <a:pt x="75418" y="30302"/>
                    <a:pt x="74481" y="29799"/>
                  </a:cubicBezTo>
                  <a:close/>
                  <a:moveTo>
                    <a:pt x="100871" y="29992"/>
                  </a:moveTo>
                  <a:cubicBezTo>
                    <a:pt x="99908" y="29599"/>
                    <a:pt x="98150" y="28922"/>
                    <a:pt x="96963" y="28482"/>
                  </a:cubicBezTo>
                  <a:cubicBezTo>
                    <a:pt x="95774" y="28041"/>
                    <a:pt x="94784" y="27668"/>
                    <a:pt x="94765" y="27649"/>
                  </a:cubicBezTo>
                  <a:cubicBezTo>
                    <a:pt x="94700" y="27586"/>
                    <a:pt x="98072" y="23015"/>
                    <a:pt x="98993" y="21920"/>
                  </a:cubicBezTo>
                  <a:lnTo>
                    <a:pt x="99401" y="21435"/>
                  </a:lnTo>
                  <a:lnTo>
                    <a:pt x="100189" y="21552"/>
                  </a:lnTo>
                  <a:cubicBezTo>
                    <a:pt x="100620" y="21618"/>
                    <a:pt x="101717" y="21799"/>
                    <a:pt x="102621" y="21954"/>
                  </a:cubicBezTo>
                  <a:cubicBezTo>
                    <a:pt x="103524" y="22113"/>
                    <a:pt x="104840" y="22337"/>
                    <a:pt x="105540" y="22455"/>
                  </a:cubicBezTo>
                  <a:cubicBezTo>
                    <a:pt x="106239" y="22574"/>
                    <a:pt x="106835" y="22695"/>
                    <a:pt x="106861" y="22724"/>
                  </a:cubicBezTo>
                  <a:cubicBezTo>
                    <a:pt x="106888" y="22752"/>
                    <a:pt x="106423" y="23699"/>
                    <a:pt x="105835" y="24823"/>
                  </a:cubicBezTo>
                  <a:cubicBezTo>
                    <a:pt x="105243" y="25951"/>
                    <a:pt x="104330" y="27740"/>
                    <a:pt x="103799" y="28802"/>
                  </a:cubicBezTo>
                  <a:cubicBezTo>
                    <a:pt x="103271" y="29860"/>
                    <a:pt x="102791" y="30721"/>
                    <a:pt x="102731" y="30714"/>
                  </a:cubicBezTo>
                  <a:cubicBezTo>
                    <a:pt x="102670" y="30708"/>
                    <a:pt x="101833" y="30382"/>
                    <a:pt x="100871" y="29992"/>
                  </a:cubicBezTo>
                  <a:close/>
                  <a:moveTo>
                    <a:pt x="26993" y="26400"/>
                  </a:moveTo>
                  <a:cubicBezTo>
                    <a:pt x="26833" y="26172"/>
                    <a:pt x="25877" y="24887"/>
                    <a:pt x="24864" y="23543"/>
                  </a:cubicBezTo>
                  <a:cubicBezTo>
                    <a:pt x="23852" y="22202"/>
                    <a:pt x="23044" y="21083"/>
                    <a:pt x="23065" y="21058"/>
                  </a:cubicBezTo>
                  <a:cubicBezTo>
                    <a:pt x="23152" y="20962"/>
                    <a:pt x="28561" y="20225"/>
                    <a:pt x="29162" y="20225"/>
                  </a:cubicBezTo>
                  <a:cubicBezTo>
                    <a:pt x="29323" y="20225"/>
                    <a:pt x="29869" y="20645"/>
                    <a:pt x="30778" y="21476"/>
                  </a:cubicBezTo>
                  <a:cubicBezTo>
                    <a:pt x="32502" y="23050"/>
                    <a:pt x="33992" y="24470"/>
                    <a:pt x="34026" y="24573"/>
                  </a:cubicBezTo>
                  <a:cubicBezTo>
                    <a:pt x="34044" y="24618"/>
                    <a:pt x="33811" y="24732"/>
                    <a:pt x="33514" y="24832"/>
                  </a:cubicBezTo>
                  <a:cubicBezTo>
                    <a:pt x="33217" y="24931"/>
                    <a:pt x="31764" y="25420"/>
                    <a:pt x="30289" y="25913"/>
                  </a:cubicBezTo>
                  <a:cubicBezTo>
                    <a:pt x="28813" y="26410"/>
                    <a:pt x="27532" y="26819"/>
                    <a:pt x="27445" y="26819"/>
                  </a:cubicBezTo>
                  <a:cubicBezTo>
                    <a:pt x="27358" y="26819"/>
                    <a:pt x="27153" y="26629"/>
                    <a:pt x="26993" y="26400"/>
                  </a:cubicBezTo>
                  <a:close/>
                  <a:moveTo>
                    <a:pt x="89760" y="25935"/>
                  </a:moveTo>
                  <a:cubicBezTo>
                    <a:pt x="88345" y="25459"/>
                    <a:pt x="86911" y="24976"/>
                    <a:pt x="86572" y="24861"/>
                  </a:cubicBezTo>
                  <a:cubicBezTo>
                    <a:pt x="86231" y="24751"/>
                    <a:pt x="85939" y="24646"/>
                    <a:pt x="85923" y="24630"/>
                  </a:cubicBezTo>
                  <a:cubicBezTo>
                    <a:pt x="85840" y="24567"/>
                    <a:pt x="89857" y="20827"/>
                    <a:pt x="90480" y="20386"/>
                  </a:cubicBezTo>
                  <a:cubicBezTo>
                    <a:pt x="90653" y="20267"/>
                    <a:pt x="90973" y="20279"/>
                    <a:pt x="92332" y="20446"/>
                  </a:cubicBezTo>
                  <a:cubicBezTo>
                    <a:pt x="94945" y="20776"/>
                    <a:pt x="96648" y="21029"/>
                    <a:pt x="96727" y="21105"/>
                  </a:cubicBezTo>
                  <a:cubicBezTo>
                    <a:pt x="96767" y="21147"/>
                    <a:pt x="96651" y="21374"/>
                    <a:pt x="96470" y="21611"/>
                  </a:cubicBezTo>
                  <a:cubicBezTo>
                    <a:pt x="96286" y="21853"/>
                    <a:pt x="95884" y="22385"/>
                    <a:pt x="95572" y="22797"/>
                  </a:cubicBezTo>
                  <a:cubicBezTo>
                    <a:pt x="95262" y="23204"/>
                    <a:pt x="94461" y="24279"/>
                    <a:pt x="93794" y="25178"/>
                  </a:cubicBezTo>
                  <a:cubicBezTo>
                    <a:pt x="93129" y="26080"/>
                    <a:pt x="92525" y="26812"/>
                    <a:pt x="92457" y="26809"/>
                  </a:cubicBezTo>
                  <a:cubicBezTo>
                    <a:pt x="92387" y="26806"/>
                    <a:pt x="91175" y="26413"/>
                    <a:pt x="89760" y="25935"/>
                  </a:cubicBezTo>
                  <a:close/>
                  <a:moveTo>
                    <a:pt x="51227" y="25720"/>
                  </a:moveTo>
                  <a:cubicBezTo>
                    <a:pt x="50804" y="25426"/>
                    <a:pt x="49801" y="24739"/>
                    <a:pt x="48993" y="24199"/>
                  </a:cubicBezTo>
                  <a:cubicBezTo>
                    <a:pt x="48189" y="23658"/>
                    <a:pt x="47529" y="23177"/>
                    <a:pt x="47529" y="23130"/>
                  </a:cubicBezTo>
                  <a:cubicBezTo>
                    <a:pt x="47529" y="23050"/>
                    <a:pt x="52146" y="21783"/>
                    <a:pt x="52417" y="21790"/>
                  </a:cubicBezTo>
                  <a:cubicBezTo>
                    <a:pt x="52621" y="21790"/>
                    <a:pt x="57039" y="23788"/>
                    <a:pt x="57075" y="23892"/>
                  </a:cubicBezTo>
                  <a:cubicBezTo>
                    <a:pt x="57091" y="23949"/>
                    <a:pt x="56768" y="24153"/>
                    <a:pt x="56354" y="24339"/>
                  </a:cubicBezTo>
                  <a:cubicBezTo>
                    <a:pt x="55943" y="24525"/>
                    <a:pt x="54870" y="25036"/>
                    <a:pt x="53971" y="25469"/>
                  </a:cubicBezTo>
                  <a:cubicBezTo>
                    <a:pt x="53073" y="25904"/>
                    <a:pt x="52262" y="26258"/>
                    <a:pt x="52167" y="26258"/>
                  </a:cubicBezTo>
                  <a:cubicBezTo>
                    <a:pt x="52070" y="26258"/>
                    <a:pt x="51647" y="26018"/>
                    <a:pt x="51227" y="25720"/>
                  </a:cubicBezTo>
                  <a:close/>
                  <a:moveTo>
                    <a:pt x="65342" y="25136"/>
                  </a:moveTo>
                  <a:cubicBezTo>
                    <a:pt x="64077" y="24525"/>
                    <a:pt x="63000" y="24026"/>
                    <a:pt x="62950" y="24026"/>
                  </a:cubicBezTo>
                  <a:cubicBezTo>
                    <a:pt x="62898" y="24026"/>
                    <a:pt x="62858" y="23981"/>
                    <a:pt x="62858" y="23927"/>
                  </a:cubicBezTo>
                  <a:cubicBezTo>
                    <a:pt x="62858" y="23814"/>
                    <a:pt x="67427" y="21790"/>
                    <a:pt x="67680" y="21790"/>
                  </a:cubicBezTo>
                  <a:cubicBezTo>
                    <a:pt x="67771" y="21790"/>
                    <a:pt x="68265" y="21907"/>
                    <a:pt x="68775" y="22052"/>
                  </a:cubicBezTo>
                  <a:cubicBezTo>
                    <a:pt x="69282" y="22195"/>
                    <a:pt x="70335" y="22483"/>
                    <a:pt x="71114" y="22689"/>
                  </a:cubicBezTo>
                  <a:cubicBezTo>
                    <a:pt x="71892" y="22894"/>
                    <a:pt x="72528" y="23098"/>
                    <a:pt x="72528" y="23136"/>
                  </a:cubicBezTo>
                  <a:cubicBezTo>
                    <a:pt x="72528" y="23174"/>
                    <a:pt x="72309" y="23341"/>
                    <a:pt x="72041" y="23507"/>
                  </a:cubicBezTo>
                  <a:cubicBezTo>
                    <a:pt x="71772" y="23674"/>
                    <a:pt x="70749" y="24358"/>
                    <a:pt x="69770" y="25033"/>
                  </a:cubicBezTo>
                  <a:cubicBezTo>
                    <a:pt x="68788" y="25708"/>
                    <a:pt x="67908" y="26255"/>
                    <a:pt x="67816" y="26255"/>
                  </a:cubicBezTo>
                  <a:cubicBezTo>
                    <a:pt x="67719" y="26252"/>
                    <a:pt x="66608" y="25749"/>
                    <a:pt x="65342" y="25136"/>
                  </a:cubicBezTo>
                  <a:close/>
                  <a:moveTo>
                    <a:pt x="35774" y="23101"/>
                  </a:moveTo>
                  <a:cubicBezTo>
                    <a:pt x="35365" y="22714"/>
                    <a:pt x="34438" y="21856"/>
                    <a:pt x="33718" y="21191"/>
                  </a:cubicBezTo>
                  <a:cubicBezTo>
                    <a:pt x="32994" y="20529"/>
                    <a:pt x="32406" y="19947"/>
                    <a:pt x="32406" y="19902"/>
                  </a:cubicBezTo>
                  <a:cubicBezTo>
                    <a:pt x="32406" y="19807"/>
                    <a:pt x="34286" y="19579"/>
                    <a:pt x="36197" y="19442"/>
                  </a:cubicBezTo>
                  <a:lnTo>
                    <a:pt x="37466" y="19352"/>
                  </a:lnTo>
                  <a:lnTo>
                    <a:pt x="39670" y="20754"/>
                  </a:lnTo>
                  <a:cubicBezTo>
                    <a:pt x="40883" y="21524"/>
                    <a:pt x="41852" y="22183"/>
                    <a:pt x="41820" y="22218"/>
                  </a:cubicBezTo>
                  <a:cubicBezTo>
                    <a:pt x="41765" y="22277"/>
                    <a:pt x="36754" y="23795"/>
                    <a:pt x="36597" y="23798"/>
                  </a:cubicBezTo>
                  <a:cubicBezTo>
                    <a:pt x="36555" y="23801"/>
                    <a:pt x="36185" y="23485"/>
                    <a:pt x="35774" y="23101"/>
                  </a:cubicBezTo>
                  <a:close/>
                  <a:moveTo>
                    <a:pt x="82352" y="23513"/>
                  </a:moveTo>
                  <a:cubicBezTo>
                    <a:pt x="81900" y="23367"/>
                    <a:pt x="80813" y="23037"/>
                    <a:pt x="79935" y="22781"/>
                  </a:cubicBezTo>
                  <a:cubicBezTo>
                    <a:pt x="79061" y="22525"/>
                    <a:pt x="78305" y="22277"/>
                    <a:pt x="78258" y="22234"/>
                  </a:cubicBezTo>
                  <a:cubicBezTo>
                    <a:pt x="78211" y="22192"/>
                    <a:pt x="78352" y="22039"/>
                    <a:pt x="78567" y="21901"/>
                  </a:cubicBezTo>
                  <a:cubicBezTo>
                    <a:pt x="82257" y="19512"/>
                    <a:pt x="82379" y="19442"/>
                    <a:pt x="82969" y="19442"/>
                  </a:cubicBezTo>
                  <a:cubicBezTo>
                    <a:pt x="83513" y="19442"/>
                    <a:pt x="86152" y="19711"/>
                    <a:pt x="87162" y="19870"/>
                  </a:cubicBezTo>
                  <a:lnTo>
                    <a:pt x="87649" y="19947"/>
                  </a:lnTo>
                  <a:lnTo>
                    <a:pt x="87060" y="20472"/>
                  </a:lnTo>
                  <a:cubicBezTo>
                    <a:pt x="86733" y="20760"/>
                    <a:pt x="85797" y="21624"/>
                    <a:pt x="84978" y="22394"/>
                  </a:cubicBezTo>
                  <a:cubicBezTo>
                    <a:pt x="84158" y="23165"/>
                    <a:pt x="83418" y="23788"/>
                    <a:pt x="83329" y="23785"/>
                  </a:cubicBezTo>
                  <a:cubicBezTo>
                    <a:pt x="83245" y="23782"/>
                    <a:pt x="82808" y="23658"/>
                    <a:pt x="82352" y="23513"/>
                  </a:cubicBezTo>
                  <a:close/>
                  <a:moveTo>
                    <a:pt x="58049" y="21767"/>
                  </a:moveTo>
                  <a:cubicBezTo>
                    <a:pt x="57072" y="21336"/>
                    <a:pt x="56272" y="20951"/>
                    <a:pt x="56272" y="20910"/>
                  </a:cubicBezTo>
                  <a:cubicBezTo>
                    <a:pt x="56272" y="20868"/>
                    <a:pt x="57112" y="20642"/>
                    <a:pt x="58139" y="20408"/>
                  </a:cubicBezTo>
                  <a:lnTo>
                    <a:pt x="60006" y="19985"/>
                  </a:lnTo>
                  <a:lnTo>
                    <a:pt x="61895" y="20405"/>
                  </a:lnTo>
                  <a:cubicBezTo>
                    <a:pt x="62934" y="20641"/>
                    <a:pt x="63785" y="20862"/>
                    <a:pt x="63785" y="20900"/>
                  </a:cubicBezTo>
                  <a:cubicBezTo>
                    <a:pt x="63785" y="20994"/>
                    <a:pt x="60166" y="22577"/>
                    <a:pt x="59977" y="22561"/>
                  </a:cubicBezTo>
                  <a:cubicBezTo>
                    <a:pt x="59891" y="22557"/>
                    <a:pt x="59026" y="22199"/>
                    <a:pt x="58049" y="21767"/>
                  </a:cubicBezTo>
                  <a:close/>
                  <a:moveTo>
                    <a:pt x="44391" y="21134"/>
                  </a:moveTo>
                  <a:cubicBezTo>
                    <a:pt x="44223" y="21019"/>
                    <a:pt x="43470" y="20532"/>
                    <a:pt x="42721" y="20047"/>
                  </a:cubicBezTo>
                  <a:cubicBezTo>
                    <a:pt x="41968" y="19566"/>
                    <a:pt x="41356" y="19132"/>
                    <a:pt x="41356" y="19084"/>
                  </a:cubicBezTo>
                  <a:cubicBezTo>
                    <a:pt x="41356" y="19035"/>
                    <a:pt x="41738" y="18993"/>
                    <a:pt x="42204" y="18993"/>
                  </a:cubicBezTo>
                  <a:cubicBezTo>
                    <a:pt x="42671" y="18990"/>
                    <a:pt x="43537" y="18943"/>
                    <a:pt x="44129" y="18888"/>
                  </a:cubicBezTo>
                  <a:lnTo>
                    <a:pt x="45205" y="18793"/>
                  </a:lnTo>
                  <a:lnTo>
                    <a:pt x="46991" y="19528"/>
                  </a:lnTo>
                  <a:cubicBezTo>
                    <a:pt x="47970" y="19931"/>
                    <a:pt x="48734" y="20298"/>
                    <a:pt x="48690" y="20341"/>
                  </a:cubicBezTo>
                  <a:cubicBezTo>
                    <a:pt x="48588" y="20440"/>
                    <a:pt x="45164" y="21342"/>
                    <a:pt x="44896" y="21339"/>
                  </a:cubicBezTo>
                  <a:cubicBezTo>
                    <a:pt x="44788" y="21339"/>
                    <a:pt x="44561" y="21245"/>
                    <a:pt x="44391" y="21134"/>
                  </a:cubicBezTo>
                  <a:close/>
                  <a:moveTo>
                    <a:pt x="73024" y="20855"/>
                  </a:moveTo>
                  <a:cubicBezTo>
                    <a:pt x="72081" y="20602"/>
                    <a:pt x="71283" y="20364"/>
                    <a:pt x="71254" y="20329"/>
                  </a:cubicBezTo>
                  <a:cubicBezTo>
                    <a:pt x="71222" y="20295"/>
                    <a:pt x="71991" y="19953"/>
                    <a:pt x="72968" y="19570"/>
                  </a:cubicBezTo>
                  <a:lnTo>
                    <a:pt x="74741" y="18872"/>
                  </a:lnTo>
                  <a:lnTo>
                    <a:pt x="76674" y="18952"/>
                  </a:lnTo>
                  <a:cubicBezTo>
                    <a:pt x="77736" y="18997"/>
                    <a:pt x="78626" y="19062"/>
                    <a:pt x="78646" y="19100"/>
                  </a:cubicBezTo>
                  <a:cubicBezTo>
                    <a:pt x="78725" y="19240"/>
                    <a:pt x="75293" y="21342"/>
                    <a:pt x="75012" y="21330"/>
                  </a:cubicBezTo>
                  <a:cubicBezTo>
                    <a:pt x="74864" y="21323"/>
                    <a:pt x="73969" y="21108"/>
                    <a:pt x="73024" y="20855"/>
                  </a:cubicBezTo>
                  <a:close/>
                  <a:moveTo>
                    <a:pt x="107455" y="20497"/>
                  </a:moveTo>
                  <a:cubicBezTo>
                    <a:pt x="107400" y="20472"/>
                    <a:pt x="106914" y="20380"/>
                    <a:pt x="106376" y="20292"/>
                  </a:cubicBezTo>
                  <a:cubicBezTo>
                    <a:pt x="105837" y="20200"/>
                    <a:pt x="104449" y="19969"/>
                    <a:pt x="103288" y="19775"/>
                  </a:cubicBezTo>
                  <a:cubicBezTo>
                    <a:pt x="102131" y="19582"/>
                    <a:pt x="101145" y="19388"/>
                    <a:pt x="101105" y="19345"/>
                  </a:cubicBezTo>
                  <a:cubicBezTo>
                    <a:pt x="101060" y="19301"/>
                    <a:pt x="101682" y="18438"/>
                    <a:pt x="102484" y="17426"/>
                  </a:cubicBezTo>
                  <a:cubicBezTo>
                    <a:pt x="104496" y="14884"/>
                    <a:pt x="104852" y="14464"/>
                    <a:pt x="105102" y="14321"/>
                  </a:cubicBezTo>
                  <a:cubicBezTo>
                    <a:pt x="105239" y="14245"/>
                    <a:pt x="106499" y="14170"/>
                    <a:pt x="108432" y="14122"/>
                  </a:cubicBezTo>
                  <a:cubicBezTo>
                    <a:pt x="111084" y="14055"/>
                    <a:pt x="111536" y="14068"/>
                    <a:pt x="111504" y="14202"/>
                  </a:cubicBezTo>
                  <a:cubicBezTo>
                    <a:pt x="111486" y="14289"/>
                    <a:pt x="110819" y="15540"/>
                    <a:pt x="110023" y="16985"/>
                  </a:cubicBezTo>
                  <a:cubicBezTo>
                    <a:pt x="109226" y="18428"/>
                    <a:pt x="108466" y="19826"/>
                    <a:pt x="108332" y="20085"/>
                  </a:cubicBezTo>
                  <a:cubicBezTo>
                    <a:pt x="108095" y="20545"/>
                    <a:pt x="107841" y="20664"/>
                    <a:pt x="107455" y="20497"/>
                  </a:cubicBezTo>
                  <a:close/>
                  <a:moveTo>
                    <a:pt x="11569" y="19975"/>
                  </a:moveTo>
                  <a:cubicBezTo>
                    <a:pt x="11428" y="19711"/>
                    <a:pt x="10641" y="18280"/>
                    <a:pt x="9821" y="16789"/>
                  </a:cubicBezTo>
                  <a:cubicBezTo>
                    <a:pt x="9002" y="15300"/>
                    <a:pt x="8332" y="14052"/>
                    <a:pt x="8332" y="14017"/>
                  </a:cubicBezTo>
                  <a:cubicBezTo>
                    <a:pt x="8332" y="13941"/>
                    <a:pt x="13248" y="14077"/>
                    <a:pt x="14153" y="14179"/>
                  </a:cubicBezTo>
                  <a:lnTo>
                    <a:pt x="14779" y="14248"/>
                  </a:lnTo>
                  <a:lnTo>
                    <a:pt x="15890" y="15645"/>
                  </a:lnTo>
                  <a:cubicBezTo>
                    <a:pt x="16500" y="16412"/>
                    <a:pt x="17302" y="17407"/>
                    <a:pt x="17670" y="17852"/>
                  </a:cubicBezTo>
                  <a:cubicBezTo>
                    <a:pt x="18542" y="18917"/>
                    <a:pt x="18757" y="19218"/>
                    <a:pt x="18690" y="19291"/>
                  </a:cubicBezTo>
                  <a:cubicBezTo>
                    <a:pt x="18661" y="19323"/>
                    <a:pt x="17904" y="19471"/>
                    <a:pt x="17008" y="19620"/>
                  </a:cubicBezTo>
                  <a:cubicBezTo>
                    <a:pt x="16113" y="19768"/>
                    <a:pt x="14680" y="20018"/>
                    <a:pt x="13829" y="20171"/>
                  </a:cubicBezTo>
                  <a:cubicBezTo>
                    <a:pt x="12975" y="20322"/>
                    <a:pt x="12176" y="20450"/>
                    <a:pt x="12050" y="20450"/>
                  </a:cubicBezTo>
                  <a:cubicBezTo>
                    <a:pt x="11893" y="20450"/>
                    <a:pt x="11746" y="20305"/>
                    <a:pt x="11569" y="19975"/>
                  </a:cubicBezTo>
                  <a:close/>
                  <a:moveTo>
                    <a:pt x="97220" y="18831"/>
                  </a:moveTo>
                  <a:cubicBezTo>
                    <a:pt x="96738" y="18752"/>
                    <a:pt x="95674" y="18600"/>
                    <a:pt x="94855" y="18489"/>
                  </a:cubicBezTo>
                  <a:cubicBezTo>
                    <a:pt x="92583" y="18188"/>
                    <a:pt x="92615" y="18373"/>
                    <a:pt x="94558" y="16697"/>
                  </a:cubicBezTo>
                  <a:cubicBezTo>
                    <a:pt x="97126" y="14483"/>
                    <a:pt x="96554" y="14739"/>
                    <a:pt x="99422" y="14515"/>
                  </a:cubicBezTo>
                  <a:cubicBezTo>
                    <a:pt x="100787" y="14407"/>
                    <a:pt x="101930" y="14353"/>
                    <a:pt x="101967" y="14394"/>
                  </a:cubicBezTo>
                  <a:cubicBezTo>
                    <a:pt x="102003" y="14436"/>
                    <a:pt x="101504" y="15152"/>
                    <a:pt x="100856" y="15981"/>
                  </a:cubicBezTo>
                  <a:cubicBezTo>
                    <a:pt x="98970" y="18398"/>
                    <a:pt x="98450" y="18997"/>
                    <a:pt x="98266" y="18984"/>
                  </a:cubicBezTo>
                  <a:cubicBezTo>
                    <a:pt x="98174" y="18978"/>
                    <a:pt x="97701" y="18908"/>
                    <a:pt x="97220" y="18831"/>
                  </a:cubicBezTo>
                  <a:close/>
                  <a:moveTo>
                    <a:pt x="20782" y="18271"/>
                  </a:moveTo>
                  <a:cubicBezTo>
                    <a:pt x="20525" y="17941"/>
                    <a:pt x="19750" y="16960"/>
                    <a:pt x="19057" y="16092"/>
                  </a:cubicBezTo>
                  <a:cubicBezTo>
                    <a:pt x="18364" y="15223"/>
                    <a:pt x="17794" y="14461"/>
                    <a:pt x="17794" y="14397"/>
                  </a:cubicBezTo>
                  <a:cubicBezTo>
                    <a:pt x="17794" y="14318"/>
                    <a:pt x="18014" y="14299"/>
                    <a:pt x="18440" y="14343"/>
                  </a:cubicBezTo>
                  <a:cubicBezTo>
                    <a:pt x="18792" y="14381"/>
                    <a:pt x="19985" y="14467"/>
                    <a:pt x="21087" y="14541"/>
                  </a:cubicBezTo>
                  <a:lnTo>
                    <a:pt x="23094" y="14669"/>
                  </a:lnTo>
                  <a:lnTo>
                    <a:pt x="25024" y="16339"/>
                  </a:lnTo>
                  <a:cubicBezTo>
                    <a:pt x="26087" y="17260"/>
                    <a:pt x="26952" y="18050"/>
                    <a:pt x="26952" y="18096"/>
                  </a:cubicBezTo>
                  <a:cubicBezTo>
                    <a:pt x="26952" y="18144"/>
                    <a:pt x="26686" y="18214"/>
                    <a:pt x="26360" y="18252"/>
                  </a:cubicBezTo>
                  <a:cubicBezTo>
                    <a:pt x="26037" y="18290"/>
                    <a:pt x="24890" y="18448"/>
                    <a:pt x="23815" y="18604"/>
                  </a:cubicBezTo>
                  <a:cubicBezTo>
                    <a:pt x="22741" y="18755"/>
                    <a:pt x="21720" y="18879"/>
                    <a:pt x="21551" y="18876"/>
                  </a:cubicBezTo>
                  <a:cubicBezTo>
                    <a:pt x="21307" y="18872"/>
                    <a:pt x="21145" y="18745"/>
                    <a:pt x="20782" y="18271"/>
                  </a:cubicBezTo>
                  <a:close/>
                  <a:moveTo>
                    <a:pt x="89495" y="17830"/>
                  </a:moveTo>
                  <a:cubicBezTo>
                    <a:pt x="89471" y="17805"/>
                    <a:pt x="88780" y="17727"/>
                    <a:pt x="87961" y="17657"/>
                  </a:cubicBezTo>
                  <a:cubicBezTo>
                    <a:pt x="85598" y="17450"/>
                    <a:pt x="85634" y="17501"/>
                    <a:pt x="87197" y="16573"/>
                  </a:cubicBezTo>
                  <a:cubicBezTo>
                    <a:pt x="89319" y="15309"/>
                    <a:pt x="89200" y="15354"/>
                    <a:pt x="90790" y="15204"/>
                  </a:cubicBezTo>
                  <a:cubicBezTo>
                    <a:pt x="91583" y="15133"/>
                    <a:pt x="92410" y="15043"/>
                    <a:pt x="92633" y="15005"/>
                  </a:cubicBezTo>
                  <a:cubicBezTo>
                    <a:pt x="92912" y="14961"/>
                    <a:pt x="93011" y="14977"/>
                    <a:pt x="92962" y="15063"/>
                  </a:cubicBezTo>
                  <a:cubicBezTo>
                    <a:pt x="92924" y="15133"/>
                    <a:pt x="92224" y="15795"/>
                    <a:pt x="91407" y="16531"/>
                  </a:cubicBezTo>
                  <a:cubicBezTo>
                    <a:pt x="90110" y="17711"/>
                    <a:pt x="89663" y="18015"/>
                    <a:pt x="89495" y="17830"/>
                  </a:cubicBezTo>
                  <a:close/>
                  <a:moveTo>
                    <a:pt x="28503" y="16457"/>
                  </a:moveTo>
                  <a:cubicBezTo>
                    <a:pt x="27684" y="15734"/>
                    <a:pt x="27001" y="15088"/>
                    <a:pt x="26982" y="15021"/>
                  </a:cubicBezTo>
                  <a:cubicBezTo>
                    <a:pt x="26961" y="14942"/>
                    <a:pt x="27565" y="14973"/>
                    <a:pt x="28816" y="15113"/>
                  </a:cubicBezTo>
                  <a:lnTo>
                    <a:pt x="30685" y="15325"/>
                  </a:lnTo>
                  <a:lnTo>
                    <a:pt x="32137" y="16170"/>
                  </a:lnTo>
                  <a:cubicBezTo>
                    <a:pt x="33908" y="17203"/>
                    <a:pt x="34036" y="17295"/>
                    <a:pt x="33837" y="17365"/>
                  </a:cubicBezTo>
                  <a:cubicBezTo>
                    <a:pt x="33698" y="17419"/>
                    <a:pt x="32260" y="17574"/>
                    <a:pt x="30709" y="17711"/>
                  </a:cubicBezTo>
                  <a:lnTo>
                    <a:pt x="29987" y="17773"/>
                  </a:lnTo>
                  <a:lnTo>
                    <a:pt x="28503" y="16457"/>
                  </a:lnTo>
                  <a:close/>
                  <a:moveTo>
                    <a:pt x="17261" y="12024"/>
                  </a:moveTo>
                  <a:cubicBezTo>
                    <a:pt x="16372" y="11959"/>
                    <a:pt x="15601" y="11851"/>
                    <a:pt x="15549" y="11791"/>
                  </a:cubicBezTo>
                  <a:cubicBezTo>
                    <a:pt x="14526" y="10603"/>
                    <a:pt x="12969" y="8674"/>
                    <a:pt x="13004" y="8633"/>
                  </a:cubicBezTo>
                  <a:cubicBezTo>
                    <a:pt x="13030" y="8604"/>
                    <a:pt x="13917" y="8799"/>
                    <a:pt x="14978" y="9064"/>
                  </a:cubicBezTo>
                  <a:lnTo>
                    <a:pt x="16903" y="9545"/>
                  </a:lnTo>
                  <a:lnTo>
                    <a:pt x="18431" y="10812"/>
                  </a:lnTo>
                  <a:cubicBezTo>
                    <a:pt x="19270" y="11509"/>
                    <a:pt x="19956" y="12101"/>
                    <a:pt x="19956" y="12130"/>
                  </a:cubicBezTo>
                  <a:cubicBezTo>
                    <a:pt x="19956" y="12203"/>
                    <a:pt x="19143" y="12171"/>
                    <a:pt x="17261" y="12024"/>
                  </a:cubicBezTo>
                  <a:close/>
                  <a:moveTo>
                    <a:pt x="100186" y="12037"/>
                  </a:moveTo>
                  <a:cubicBezTo>
                    <a:pt x="100252" y="11947"/>
                    <a:pt x="100924" y="11369"/>
                    <a:pt x="101670" y="10751"/>
                  </a:cubicBezTo>
                  <a:lnTo>
                    <a:pt x="103032" y="9628"/>
                  </a:lnTo>
                  <a:lnTo>
                    <a:pt x="104860" y="9155"/>
                  </a:lnTo>
                  <a:cubicBezTo>
                    <a:pt x="105864" y="8896"/>
                    <a:pt x="106712" y="8709"/>
                    <a:pt x="106744" y="8745"/>
                  </a:cubicBezTo>
                  <a:cubicBezTo>
                    <a:pt x="106777" y="8780"/>
                    <a:pt x="106517" y="9126"/>
                    <a:pt x="106170" y="9516"/>
                  </a:cubicBezTo>
                  <a:cubicBezTo>
                    <a:pt x="105824" y="9906"/>
                    <a:pt x="105231" y="10613"/>
                    <a:pt x="104852" y="11081"/>
                  </a:cubicBezTo>
                  <a:lnTo>
                    <a:pt x="104164" y="11940"/>
                  </a:lnTo>
                  <a:lnTo>
                    <a:pt x="103340" y="12001"/>
                  </a:lnTo>
                  <a:cubicBezTo>
                    <a:pt x="100732" y="12196"/>
                    <a:pt x="100057" y="12206"/>
                    <a:pt x="100186" y="12037"/>
                  </a:cubicBezTo>
                  <a:close/>
                  <a:moveTo>
                    <a:pt x="107145" y="11838"/>
                  </a:moveTo>
                  <a:cubicBezTo>
                    <a:pt x="107109" y="11778"/>
                    <a:pt x="110013" y="8332"/>
                    <a:pt x="110451" y="7914"/>
                  </a:cubicBezTo>
                  <a:cubicBezTo>
                    <a:pt x="110652" y="7721"/>
                    <a:pt x="115782" y="6496"/>
                    <a:pt x="115893" y="6612"/>
                  </a:cubicBezTo>
                  <a:cubicBezTo>
                    <a:pt x="116001" y="6733"/>
                    <a:pt x="113020" y="11727"/>
                    <a:pt x="112807" y="11787"/>
                  </a:cubicBezTo>
                  <a:cubicBezTo>
                    <a:pt x="112516" y="11870"/>
                    <a:pt x="107187" y="11915"/>
                    <a:pt x="107145" y="11838"/>
                  </a:cubicBezTo>
                  <a:close/>
                  <a:moveTo>
                    <a:pt x="8923" y="11762"/>
                  </a:moveTo>
                  <a:lnTo>
                    <a:pt x="6993" y="11727"/>
                  </a:lnTo>
                  <a:lnTo>
                    <a:pt x="6751" y="11313"/>
                  </a:lnTo>
                  <a:cubicBezTo>
                    <a:pt x="4949" y="8243"/>
                    <a:pt x="3998" y="6571"/>
                    <a:pt x="4030" y="6537"/>
                  </a:cubicBezTo>
                  <a:cubicBezTo>
                    <a:pt x="4065" y="6499"/>
                    <a:pt x="6593" y="7037"/>
                    <a:pt x="8536" y="7494"/>
                  </a:cubicBezTo>
                  <a:cubicBezTo>
                    <a:pt x="9162" y="7638"/>
                    <a:pt x="9090" y="7568"/>
                    <a:pt x="11341" y="10185"/>
                  </a:cubicBezTo>
                  <a:cubicBezTo>
                    <a:pt x="12006" y="10961"/>
                    <a:pt x="12549" y="11649"/>
                    <a:pt x="12549" y="11717"/>
                  </a:cubicBezTo>
                  <a:cubicBezTo>
                    <a:pt x="12549" y="11803"/>
                    <a:pt x="12277" y="11838"/>
                    <a:pt x="11701" y="11819"/>
                  </a:cubicBezTo>
                  <a:cubicBezTo>
                    <a:pt x="11234" y="11806"/>
                    <a:pt x="9986" y="11781"/>
                    <a:pt x="8923" y="11762"/>
                  </a:cubicBezTo>
                  <a:close/>
                  <a:moveTo>
                    <a:pt x="4986" y="4392"/>
                  </a:moveTo>
                  <a:cubicBezTo>
                    <a:pt x="4311" y="4238"/>
                    <a:pt x="3424" y="4040"/>
                    <a:pt x="3024" y="3949"/>
                  </a:cubicBezTo>
                  <a:lnTo>
                    <a:pt x="2292" y="3787"/>
                  </a:lnTo>
                  <a:lnTo>
                    <a:pt x="1134" y="1941"/>
                  </a:lnTo>
                  <a:cubicBezTo>
                    <a:pt x="498" y="927"/>
                    <a:pt x="0" y="73"/>
                    <a:pt x="29" y="44"/>
                  </a:cubicBezTo>
                  <a:cubicBezTo>
                    <a:pt x="70" y="0"/>
                    <a:pt x="668" y="240"/>
                    <a:pt x="3295" y="1352"/>
                  </a:cubicBezTo>
                  <a:cubicBezTo>
                    <a:pt x="3618" y="1488"/>
                    <a:pt x="6588" y="4699"/>
                    <a:pt x="6375" y="4683"/>
                  </a:cubicBezTo>
                  <a:cubicBezTo>
                    <a:pt x="6291" y="4677"/>
                    <a:pt x="5666" y="4545"/>
                    <a:pt x="4986" y="4392"/>
                  </a:cubicBezTo>
                  <a:close/>
                  <a:moveTo>
                    <a:pt x="114175" y="3717"/>
                  </a:moveTo>
                  <a:cubicBezTo>
                    <a:pt x="115825" y="1764"/>
                    <a:pt x="115744" y="1823"/>
                    <a:pt x="117928" y="886"/>
                  </a:cubicBezTo>
                  <a:cubicBezTo>
                    <a:pt x="119016" y="418"/>
                    <a:pt x="119924" y="54"/>
                    <a:pt x="119950" y="76"/>
                  </a:cubicBezTo>
                  <a:cubicBezTo>
                    <a:pt x="120000" y="120"/>
                    <a:pt x="117812" y="3649"/>
                    <a:pt x="117637" y="3806"/>
                  </a:cubicBezTo>
                  <a:cubicBezTo>
                    <a:pt x="117529" y="3905"/>
                    <a:pt x="113860" y="4696"/>
                    <a:pt x="113519" y="4696"/>
                  </a:cubicBezTo>
                  <a:cubicBezTo>
                    <a:pt x="113411" y="4696"/>
                    <a:pt x="113650" y="4338"/>
                    <a:pt x="114175" y="3717"/>
                  </a:cubicBezTo>
                  <a:close/>
                </a:path>
              </a:pathLst>
            </a:custGeom>
            <a:solidFill>
              <a:srgbClr val="1974B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87" name="Google Shape;187;p28"/>
            <p:cNvSpPr/>
            <p:nvPr/>
          </p:nvSpPr>
          <p:spPr>
            <a:xfrm>
              <a:off x="1280800" y="857275"/>
              <a:ext cx="301500" cy="284400"/>
            </a:xfrm>
            <a:custGeom>
              <a:avLst/>
              <a:gdLst/>
              <a:ahLst/>
              <a:cxnLst/>
              <a:rect l="l" t="t" r="r" b="b"/>
              <a:pathLst>
                <a:path w="120000" h="120000" extrusionOk="0">
                  <a:moveTo>
                    <a:pt x="0" y="60010"/>
                  </a:moveTo>
                  <a:lnTo>
                    <a:pt x="0" y="0"/>
                  </a:lnTo>
                  <a:lnTo>
                    <a:pt x="59990" y="0"/>
                  </a:lnTo>
                  <a:lnTo>
                    <a:pt x="119990" y="0"/>
                  </a:lnTo>
                  <a:lnTo>
                    <a:pt x="119990" y="60010"/>
                  </a:lnTo>
                  <a:lnTo>
                    <a:pt x="119990" y="120000"/>
                  </a:lnTo>
                  <a:lnTo>
                    <a:pt x="59990" y="120000"/>
                  </a:lnTo>
                  <a:lnTo>
                    <a:pt x="0" y="120000"/>
                  </a:lnTo>
                  <a:lnTo>
                    <a:pt x="0" y="60010"/>
                  </a:lnTo>
                  <a:close/>
                </a:path>
              </a:pathLst>
            </a:custGeom>
            <a:solidFill>
              <a:srgbClr val="C433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88" name="Google Shape;188;p28"/>
            <p:cNvSpPr/>
            <p:nvPr/>
          </p:nvSpPr>
          <p:spPr>
            <a:xfrm>
              <a:off x="0" y="-800"/>
              <a:ext cx="2999400" cy="638100"/>
            </a:xfrm>
            <a:custGeom>
              <a:avLst/>
              <a:gdLst/>
              <a:ahLst/>
              <a:cxnLst/>
              <a:rect l="l" t="t" r="r" b="b"/>
              <a:pathLst>
                <a:path w="120000" h="120000" extrusionOk="0">
                  <a:moveTo>
                    <a:pt x="7540" y="119576"/>
                  </a:moveTo>
                  <a:cubicBezTo>
                    <a:pt x="5147" y="118833"/>
                    <a:pt x="3719" y="117084"/>
                    <a:pt x="2497" y="113407"/>
                  </a:cubicBezTo>
                  <a:cubicBezTo>
                    <a:pt x="1332" y="109890"/>
                    <a:pt x="682" y="105592"/>
                    <a:pt x="268" y="98623"/>
                  </a:cubicBezTo>
                  <a:cubicBezTo>
                    <a:pt x="95" y="95722"/>
                    <a:pt x="70" y="94532"/>
                    <a:pt x="36" y="88170"/>
                  </a:cubicBezTo>
                  <a:lnTo>
                    <a:pt x="0" y="80981"/>
                  </a:lnTo>
                  <a:lnTo>
                    <a:pt x="1631" y="80981"/>
                  </a:lnTo>
                  <a:lnTo>
                    <a:pt x="3265" y="80981"/>
                  </a:lnTo>
                  <a:lnTo>
                    <a:pt x="3351" y="87009"/>
                  </a:lnTo>
                  <a:cubicBezTo>
                    <a:pt x="3451" y="93719"/>
                    <a:pt x="3579" y="96705"/>
                    <a:pt x="3898" y="99644"/>
                  </a:cubicBezTo>
                  <a:cubicBezTo>
                    <a:pt x="4413" y="104388"/>
                    <a:pt x="5190" y="106457"/>
                    <a:pt x="6888" y="107586"/>
                  </a:cubicBezTo>
                  <a:cubicBezTo>
                    <a:pt x="8430" y="108615"/>
                    <a:pt x="14372" y="109095"/>
                    <a:pt x="16586" y="108371"/>
                  </a:cubicBezTo>
                  <a:cubicBezTo>
                    <a:pt x="19505" y="107416"/>
                    <a:pt x="20838" y="104882"/>
                    <a:pt x="21300" y="99409"/>
                  </a:cubicBezTo>
                  <a:cubicBezTo>
                    <a:pt x="21564" y="96291"/>
                    <a:pt x="21633" y="92783"/>
                    <a:pt x="21591" y="84855"/>
                  </a:cubicBezTo>
                  <a:cubicBezTo>
                    <a:pt x="21528" y="72719"/>
                    <a:pt x="21232" y="69714"/>
                    <a:pt x="19900" y="67547"/>
                  </a:cubicBezTo>
                  <a:cubicBezTo>
                    <a:pt x="19207" y="66413"/>
                    <a:pt x="18692" y="66188"/>
                    <a:pt x="13347" y="64655"/>
                  </a:cubicBezTo>
                  <a:cubicBezTo>
                    <a:pt x="7698" y="63023"/>
                    <a:pt x="6957" y="62764"/>
                    <a:pt x="5899" y="61970"/>
                  </a:cubicBezTo>
                  <a:cubicBezTo>
                    <a:pt x="3657" y="60282"/>
                    <a:pt x="2104" y="56567"/>
                    <a:pt x="1363" y="51112"/>
                  </a:cubicBezTo>
                  <a:cubicBezTo>
                    <a:pt x="730" y="46443"/>
                    <a:pt x="458" y="40650"/>
                    <a:pt x="458" y="31852"/>
                  </a:cubicBezTo>
                  <a:cubicBezTo>
                    <a:pt x="460" y="19410"/>
                    <a:pt x="931" y="13137"/>
                    <a:pt x="2286" y="7429"/>
                  </a:cubicBezTo>
                  <a:cubicBezTo>
                    <a:pt x="2936" y="4688"/>
                    <a:pt x="3624" y="3089"/>
                    <a:pt x="4649" y="1946"/>
                  </a:cubicBezTo>
                  <a:cubicBezTo>
                    <a:pt x="5907" y="536"/>
                    <a:pt x="6597" y="357"/>
                    <a:pt x="11260" y="197"/>
                  </a:cubicBezTo>
                  <a:cubicBezTo>
                    <a:pt x="16797" y="0"/>
                    <a:pt x="18443" y="394"/>
                    <a:pt x="20160" y="2285"/>
                  </a:cubicBezTo>
                  <a:cubicBezTo>
                    <a:pt x="21969" y="4288"/>
                    <a:pt x="23381" y="8214"/>
                    <a:pt x="23934" y="12822"/>
                  </a:cubicBezTo>
                  <a:cubicBezTo>
                    <a:pt x="24415" y="16796"/>
                    <a:pt x="24748" y="25697"/>
                    <a:pt x="24630" y="31321"/>
                  </a:cubicBezTo>
                  <a:lnTo>
                    <a:pt x="24577" y="33789"/>
                  </a:lnTo>
                  <a:lnTo>
                    <a:pt x="22927" y="33700"/>
                  </a:lnTo>
                  <a:lnTo>
                    <a:pt x="21277" y="33615"/>
                  </a:lnTo>
                  <a:lnTo>
                    <a:pt x="21230" y="28664"/>
                  </a:lnTo>
                  <a:cubicBezTo>
                    <a:pt x="21203" y="25942"/>
                    <a:pt x="21142" y="22974"/>
                    <a:pt x="21095" y="22067"/>
                  </a:cubicBezTo>
                  <a:cubicBezTo>
                    <a:pt x="20698" y="14525"/>
                    <a:pt x="19720" y="12521"/>
                    <a:pt x="15987" y="11642"/>
                  </a:cubicBezTo>
                  <a:cubicBezTo>
                    <a:pt x="13824" y="11115"/>
                    <a:pt x="8831" y="11407"/>
                    <a:pt x="7738" y="12108"/>
                  </a:cubicBezTo>
                  <a:cubicBezTo>
                    <a:pt x="5673" y="13429"/>
                    <a:pt x="4848" y="15394"/>
                    <a:pt x="4358" y="20130"/>
                  </a:cubicBezTo>
                  <a:cubicBezTo>
                    <a:pt x="4023" y="23374"/>
                    <a:pt x="3953" y="25109"/>
                    <a:pt x="3911" y="31001"/>
                  </a:cubicBezTo>
                  <a:cubicBezTo>
                    <a:pt x="3852" y="39583"/>
                    <a:pt x="4105" y="44031"/>
                    <a:pt x="4827" y="46974"/>
                  </a:cubicBezTo>
                  <a:cubicBezTo>
                    <a:pt x="5690" y="50496"/>
                    <a:pt x="6196" y="50868"/>
                    <a:pt x="13012" y="52937"/>
                  </a:cubicBezTo>
                  <a:cubicBezTo>
                    <a:pt x="18828" y="54705"/>
                    <a:pt x="19659" y="55072"/>
                    <a:pt x="20781" y="56388"/>
                  </a:cubicBezTo>
                  <a:cubicBezTo>
                    <a:pt x="23280" y="59346"/>
                    <a:pt x="24335" y="64166"/>
                    <a:pt x="24865" y="75079"/>
                  </a:cubicBezTo>
                  <a:cubicBezTo>
                    <a:pt x="25057" y="79010"/>
                    <a:pt x="25052" y="92858"/>
                    <a:pt x="24858" y="97612"/>
                  </a:cubicBezTo>
                  <a:cubicBezTo>
                    <a:pt x="24561" y="104929"/>
                    <a:pt x="23942" y="109702"/>
                    <a:pt x="22841" y="113181"/>
                  </a:cubicBezTo>
                  <a:cubicBezTo>
                    <a:pt x="21570" y="117206"/>
                    <a:pt x="20169" y="118815"/>
                    <a:pt x="17255" y="119614"/>
                  </a:cubicBezTo>
                  <a:cubicBezTo>
                    <a:pt x="15860" y="119995"/>
                    <a:pt x="8785" y="119967"/>
                    <a:pt x="7540" y="119576"/>
                  </a:cubicBezTo>
                  <a:lnTo>
                    <a:pt x="7540" y="119576"/>
                  </a:lnTo>
                  <a:close/>
                  <a:moveTo>
                    <a:pt x="74260" y="119586"/>
                  </a:moveTo>
                  <a:cubicBezTo>
                    <a:pt x="72560" y="119040"/>
                    <a:pt x="70874" y="117489"/>
                    <a:pt x="69768" y="115448"/>
                  </a:cubicBezTo>
                  <a:cubicBezTo>
                    <a:pt x="67554" y="111366"/>
                    <a:pt x="66358" y="103293"/>
                    <a:pt x="65955" y="89684"/>
                  </a:cubicBezTo>
                  <a:cubicBezTo>
                    <a:pt x="65793" y="84155"/>
                    <a:pt x="65791" y="35590"/>
                    <a:pt x="65955" y="30065"/>
                  </a:cubicBezTo>
                  <a:cubicBezTo>
                    <a:pt x="66434" y="13805"/>
                    <a:pt x="67923" y="5990"/>
                    <a:pt x="71258" y="2228"/>
                  </a:cubicBezTo>
                  <a:cubicBezTo>
                    <a:pt x="72807" y="479"/>
                    <a:pt x="73254" y="338"/>
                    <a:pt x="77721" y="197"/>
                  </a:cubicBezTo>
                  <a:cubicBezTo>
                    <a:pt x="82076" y="47"/>
                    <a:pt x="83093" y="235"/>
                    <a:pt x="84600" y="1434"/>
                  </a:cubicBezTo>
                  <a:cubicBezTo>
                    <a:pt x="88936" y="4894"/>
                    <a:pt x="90641" y="13998"/>
                    <a:pt x="90641" y="33691"/>
                  </a:cubicBezTo>
                  <a:lnTo>
                    <a:pt x="90641" y="37739"/>
                  </a:lnTo>
                  <a:lnTo>
                    <a:pt x="88928" y="37739"/>
                  </a:lnTo>
                  <a:lnTo>
                    <a:pt x="87216" y="37739"/>
                  </a:lnTo>
                  <a:lnTo>
                    <a:pt x="87216" y="35186"/>
                  </a:lnTo>
                  <a:cubicBezTo>
                    <a:pt x="87214" y="29205"/>
                    <a:pt x="86923" y="23384"/>
                    <a:pt x="86462" y="20195"/>
                  </a:cubicBezTo>
                  <a:cubicBezTo>
                    <a:pt x="85938" y="16565"/>
                    <a:pt x="85164" y="14355"/>
                    <a:pt x="83940" y="13025"/>
                  </a:cubicBezTo>
                  <a:cubicBezTo>
                    <a:pt x="82657" y="11642"/>
                    <a:pt x="82131" y="11492"/>
                    <a:pt x="78316" y="11492"/>
                  </a:cubicBezTo>
                  <a:cubicBezTo>
                    <a:pt x="73762" y="11492"/>
                    <a:pt x="73157" y="11802"/>
                    <a:pt x="71743" y="14830"/>
                  </a:cubicBezTo>
                  <a:cubicBezTo>
                    <a:pt x="70572" y="17332"/>
                    <a:pt x="69846" y="21197"/>
                    <a:pt x="69536" y="26586"/>
                  </a:cubicBezTo>
                  <a:cubicBezTo>
                    <a:pt x="69299" y="30724"/>
                    <a:pt x="69255" y="37057"/>
                    <a:pt x="69289" y="63155"/>
                  </a:cubicBezTo>
                  <a:cubicBezTo>
                    <a:pt x="69327" y="91565"/>
                    <a:pt x="69335" y="92139"/>
                    <a:pt x="69819" y="96667"/>
                  </a:cubicBezTo>
                  <a:cubicBezTo>
                    <a:pt x="70426" y="102357"/>
                    <a:pt x="71756" y="106260"/>
                    <a:pt x="73528" y="107567"/>
                  </a:cubicBezTo>
                  <a:cubicBezTo>
                    <a:pt x="75279" y="108860"/>
                    <a:pt x="81380" y="108860"/>
                    <a:pt x="83083" y="107567"/>
                  </a:cubicBezTo>
                  <a:cubicBezTo>
                    <a:pt x="85463" y="105752"/>
                    <a:pt x="86495" y="102206"/>
                    <a:pt x="86986" y="94180"/>
                  </a:cubicBezTo>
                  <a:cubicBezTo>
                    <a:pt x="87182" y="90940"/>
                    <a:pt x="87307" y="85617"/>
                    <a:pt x="87282" y="81498"/>
                  </a:cubicBezTo>
                  <a:lnTo>
                    <a:pt x="87260" y="78173"/>
                  </a:lnTo>
                  <a:lnTo>
                    <a:pt x="88962" y="78094"/>
                  </a:lnTo>
                  <a:lnTo>
                    <a:pt x="90660" y="78000"/>
                  </a:lnTo>
                  <a:lnTo>
                    <a:pt x="90620" y="85523"/>
                  </a:lnTo>
                  <a:cubicBezTo>
                    <a:pt x="90587" y="91452"/>
                    <a:pt x="90546" y="93728"/>
                    <a:pt x="90420" y="96310"/>
                  </a:cubicBezTo>
                  <a:cubicBezTo>
                    <a:pt x="89698" y="111155"/>
                    <a:pt x="87915" y="116854"/>
                    <a:pt x="83233" y="119304"/>
                  </a:cubicBezTo>
                  <a:cubicBezTo>
                    <a:pt x="82363" y="119750"/>
                    <a:pt x="75469" y="119976"/>
                    <a:pt x="74260" y="119586"/>
                  </a:cubicBezTo>
                  <a:lnTo>
                    <a:pt x="74260" y="119586"/>
                  </a:lnTo>
                  <a:lnTo>
                    <a:pt x="74260" y="119586"/>
                  </a:lnTo>
                  <a:close/>
                  <a:moveTo>
                    <a:pt x="42895" y="119266"/>
                  </a:moveTo>
                  <a:cubicBezTo>
                    <a:pt x="41095" y="118603"/>
                    <a:pt x="39800" y="117235"/>
                    <a:pt x="38682" y="114804"/>
                  </a:cubicBezTo>
                  <a:cubicBezTo>
                    <a:pt x="37107" y="111385"/>
                    <a:pt x="36229" y="105032"/>
                    <a:pt x="35915" y="94749"/>
                  </a:cubicBezTo>
                  <a:cubicBezTo>
                    <a:pt x="35786" y="90573"/>
                    <a:pt x="35811" y="62736"/>
                    <a:pt x="35947" y="58749"/>
                  </a:cubicBezTo>
                  <a:cubicBezTo>
                    <a:pt x="36440" y="44214"/>
                    <a:pt x="38042" y="37899"/>
                    <a:pt x="41819" y="35581"/>
                  </a:cubicBezTo>
                  <a:cubicBezTo>
                    <a:pt x="42965" y="34876"/>
                    <a:pt x="46504" y="34589"/>
                    <a:pt x="47993" y="35064"/>
                  </a:cubicBezTo>
                  <a:cubicBezTo>
                    <a:pt x="50897" y="36018"/>
                    <a:pt x="52518" y="38388"/>
                    <a:pt x="53640" y="43335"/>
                  </a:cubicBezTo>
                  <a:cubicBezTo>
                    <a:pt x="54912" y="48940"/>
                    <a:pt x="55345" y="56271"/>
                    <a:pt x="55345" y="72131"/>
                  </a:cubicBezTo>
                  <a:lnTo>
                    <a:pt x="55345" y="79326"/>
                  </a:lnTo>
                  <a:lnTo>
                    <a:pt x="47271" y="79410"/>
                  </a:lnTo>
                  <a:cubicBezTo>
                    <a:pt x="42832" y="79457"/>
                    <a:pt x="39169" y="79626"/>
                    <a:pt x="39136" y="79777"/>
                  </a:cubicBezTo>
                  <a:cubicBezTo>
                    <a:pt x="39102" y="79927"/>
                    <a:pt x="39074" y="83050"/>
                    <a:pt x="39076" y="86708"/>
                  </a:cubicBezTo>
                  <a:cubicBezTo>
                    <a:pt x="39081" y="94420"/>
                    <a:pt x="39184" y="97283"/>
                    <a:pt x="39596" y="100998"/>
                  </a:cubicBezTo>
                  <a:cubicBezTo>
                    <a:pt x="40046" y="105070"/>
                    <a:pt x="40736" y="107092"/>
                    <a:pt x="42127" y="108390"/>
                  </a:cubicBezTo>
                  <a:cubicBezTo>
                    <a:pt x="42739" y="108963"/>
                    <a:pt x="43235" y="109123"/>
                    <a:pt x="44894" y="109283"/>
                  </a:cubicBezTo>
                  <a:cubicBezTo>
                    <a:pt x="49181" y="109673"/>
                    <a:pt x="50777" y="107811"/>
                    <a:pt x="51532" y="101525"/>
                  </a:cubicBezTo>
                  <a:cubicBezTo>
                    <a:pt x="51659" y="100467"/>
                    <a:pt x="51826" y="98567"/>
                    <a:pt x="51900" y="97302"/>
                  </a:cubicBezTo>
                  <a:lnTo>
                    <a:pt x="52035" y="95021"/>
                  </a:lnTo>
                  <a:lnTo>
                    <a:pt x="53616" y="94927"/>
                  </a:lnTo>
                  <a:cubicBezTo>
                    <a:pt x="54864" y="94862"/>
                    <a:pt x="55208" y="94927"/>
                    <a:pt x="55237" y="95271"/>
                  </a:cubicBezTo>
                  <a:cubicBezTo>
                    <a:pt x="55292" y="95920"/>
                    <a:pt x="55083" y="100344"/>
                    <a:pt x="54876" y="102851"/>
                  </a:cubicBezTo>
                  <a:cubicBezTo>
                    <a:pt x="54117" y="112100"/>
                    <a:pt x="52450" y="116835"/>
                    <a:pt x="49249" y="118824"/>
                  </a:cubicBezTo>
                  <a:cubicBezTo>
                    <a:pt x="48299" y="119416"/>
                    <a:pt x="44094" y="119713"/>
                    <a:pt x="42895" y="119266"/>
                  </a:cubicBezTo>
                  <a:close/>
                  <a:moveTo>
                    <a:pt x="52024" y="64476"/>
                  </a:moveTo>
                  <a:cubicBezTo>
                    <a:pt x="52014" y="53891"/>
                    <a:pt x="51313" y="48855"/>
                    <a:pt x="49553" y="46697"/>
                  </a:cubicBezTo>
                  <a:cubicBezTo>
                    <a:pt x="48586" y="45507"/>
                    <a:pt x="47693" y="45253"/>
                    <a:pt x="45052" y="45423"/>
                  </a:cubicBezTo>
                  <a:cubicBezTo>
                    <a:pt x="42889" y="45564"/>
                    <a:pt x="42492" y="45667"/>
                    <a:pt x="41927" y="46264"/>
                  </a:cubicBezTo>
                  <a:cubicBezTo>
                    <a:pt x="40363" y="47910"/>
                    <a:pt x="39615" y="51028"/>
                    <a:pt x="39266" y="57352"/>
                  </a:cubicBezTo>
                  <a:cubicBezTo>
                    <a:pt x="39131" y="59816"/>
                    <a:pt x="39022" y="68031"/>
                    <a:pt x="39114" y="68797"/>
                  </a:cubicBezTo>
                  <a:cubicBezTo>
                    <a:pt x="39190" y="69418"/>
                    <a:pt x="39338" y="69437"/>
                    <a:pt x="45611" y="69352"/>
                  </a:cubicBezTo>
                  <a:lnTo>
                    <a:pt x="52030" y="69268"/>
                  </a:lnTo>
                  <a:lnTo>
                    <a:pt x="52024" y="64476"/>
                  </a:lnTo>
                  <a:close/>
                  <a:moveTo>
                    <a:pt x="107530" y="119247"/>
                  </a:moveTo>
                  <a:cubicBezTo>
                    <a:pt x="105761" y="118641"/>
                    <a:pt x="104444" y="117244"/>
                    <a:pt x="103304" y="114775"/>
                  </a:cubicBezTo>
                  <a:cubicBezTo>
                    <a:pt x="101738" y="111376"/>
                    <a:pt x="100867" y="105023"/>
                    <a:pt x="100550" y="94749"/>
                  </a:cubicBezTo>
                  <a:cubicBezTo>
                    <a:pt x="100504" y="93235"/>
                    <a:pt x="100470" y="85951"/>
                    <a:pt x="100470" y="77191"/>
                  </a:cubicBezTo>
                  <a:cubicBezTo>
                    <a:pt x="100470" y="68426"/>
                    <a:pt x="100504" y="61142"/>
                    <a:pt x="100550" y="59637"/>
                  </a:cubicBezTo>
                  <a:cubicBezTo>
                    <a:pt x="100744" y="53285"/>
                    <a:pt x="101263" y="47398"/>
                    <a:pt x="101920" y="44111"/>
                  </a:cubicBezTo>
                  <a:cubicBezTo>
                    <a:pt x="102785" y="39771"/>
                    <a:pt x="104322" y="36888"/>
                    <a:pt x="106472" y="35572"/>
                  </a:cubicBezTo>
                  <a:cubicBezTo>
                    <a:pt x="108347" y="34420"/>
                    <a:pt x="112726" y="34636"/>
                    <a:pt x="114477" y="35962"/>
                  </a:cubicBezTo>
                  <a:cubicBezTo>
                    <a:pt x="117516" y="38266"/>
                    <a:pt x="119021" y="43711"/>
                    <a:pt x="119641" y="54620"/>
                  </a:cubicBezTo>
                  <a:cubicBezTo>
                    <a:pt x="119939" y="59891"/>
                    <a:pt x="119998" y="64570"/>
                    <a:pt x="119958" y="80158"/>
                  </a:cubicBezTo>
                  <a:cubicBezTo>
                    <a:pt x="119920" y="95318"/>
                    <a:pt x="119874" y="97377"/>
                    <a:pt x="119466" y="102526"/>
                  </a:cubicBezTo>
                  <a:cubicBezTo>
                    <a:pt x="118747" y="111630"/>
                    <a:pt x="117212" y="116487"/>
                    <a:pt x="114433" y="118462"/>
                  </a:cubicBezTo>
                  <a:cubicBezTo>
                    <a:pt x="112889" y="119557"/>
                    <a:pt x="109548" y="119929"/>
                    <a:pt x="107530" y="119247"/>
                  </a:cubicBezTo>
                  <a:close/>
                  <a:moveTo>
                    <a:pt x="113451" y="108597"/>
                  </a:moveTo>
                  <a:cubicBezTo>
                    <a:pt x="115465" y="106894"/>
                    <a:pt x="116079" y="104332"/>
                    <a:pt x="116522" y="95816"/>
                  </a:cubicBezTo>
                  <a:cubicBezTo>
                    <a:pt x="116689" y="92576"/>
                    <a:pt x="116769" y="67984"/>
                    <a:pt x="116630" y="62369"/>
                  </a:cubicBezTo>
                  <a:cubicBezTo>
                    <a:pt x="116480" y="56374"/>
                    <a:pt x="116149" y="52170"/>
                    <a:pt x="115655" y="49979"/>
                  </a:cubicBezTo>
                  <a:cubicBezTo>
                    <a:pt x="115188" y="47910"/>
                    <a:pt x="114215" y="46340"/>
                    <a:pt x="112982" y="45677"/>
                  </a:cubicBezTo>
                  <a:cubicBezTo>
                    <a:pt x="112165" y="45235"/>
                    <a:pt x="108210" y="45235"/>
                    <a:pt x="107393" y="45677"/>
                  </a:cubicBezTo>
                  <a:cubicBezTo>
                    <a:pt x="105660" y="46612"/>
                    <a:pt x="104731" y="48785"/>
                    <a:pt x="104319" y="52843"/>
                  </a:cubicBezTo>
                  <a:cubicBezTo>
                    <a:pt x="103815" y="57822"/>
                    <a:pt x="103720" y="61735"/>
                    <a:pt x="103720" y="77191"/>
                  </a:cubicBezTo>
                  <a:cubicBezTo>
                    <a:pt x="103720" y="92633"/>
                    <a:pt x="103828" y="97114"/>
                    <a:pt x="104311" y="101656"/>
                  </a:cubicBezTo>
                  <a:cubicBezTo>
                    <a:pt x="104773" y="105987"/>
                    <a:pt x="105763" y="108150"/>
                    <a:pt x="107695" y="109039"/>
                  </a:cubicBezTo>
                  <a:cubicBezTo>
                    <a:pt x="108687" y="109495"/>
                    <a:pt x="112756" y="109180"/>
                    <a:pt x="113451" y="108597"/>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ver Image">
  <p:cSld name="Cover Image">
    <p:spTree>
      <p:nvGrpSpPr>
        <p:cNvPr id="1" name="Shape 189"/>
        <p:cNvGrpSpPr/>
        <p:nvPr/>
      </p:nvGrpSpPr>
      <p:grpSpPr>
        <a:xfrm>
          <a:off x="0" y="0"/>
          <a:ext cx="0" cy="0"/>
          <a:chOff x="0" y="0"/>
          <a:chExt cx="0" cy="0"/>
        </a:xfrm>
      </p:grpSpPr>
      <p:sp>
        <p:nvSpPr>
          <p:cNvPr id="190" name="Google Shape;190;p29"/>
          <p:cNvSpPr txBox="1">
            <a:spLocks noGrp="1"/>
          </p:cNvSpPr>
          <p:nvPr>
            <p:ph type="ctrTitle"/>
          </p:nvPr>
        </p:nvSpPr>
        <p:spPr>
          <a:xfrm>
            <a:off x="468313" y="1491966"/>
            <a:ext cx="3319500" cy="2424600"/>
          </a:xfrm>
          <a:prstGeom prst="rect">
            <a:avLst/>
          </a:prstGeom>
          <a:noFill/>
          <a:ln>
            <a:noFill/>
          </a:ln>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1400"/>
              <a:buNone/>
              <a:defRPr sz="6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91" name="Google Shape;191;p29"/>
          <p:cNvSpPr txBox="1">
            <a:spLocks noGrp="1"/>
          </p:cNvSpPr>
          <p:nvPr>
            <p:ph type="subTitle" idx="1"/>
          </p:nvPr>
        </p:nvSpPr>
        <p:spPr>
          <a:xfrm>
            <a:off x="468313" y="4078566"/>
            <a:ext cx="3319500" cy="4374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928B81"/>
              </a:buClr>
              <a:buSzPts val="1400"/>
              <a:buFont typeface="Arial"/>
              <a:buNone/>
              <a:defRPr sz="1600" b="0" i="1" u="none" strike="noStrike" cap="none">
                <a:solidFill>
                  <a:srgbClr val="928B81"/>
                </a:solidFill>
                <a:latin typeface="Georgia"/>
                <a:ea typeface="Georgia"/>
                <a:cs typeface="Georgia"/>
                <a:sym typeface="Georgia"/>
              </a:defRPr>
            </a:lvl1pPr>
            <a:lvl2pPr marL="457200" marR="0" lvl="1" indent="0" algn="ctr" rtl="0">
              <a:spcBef>
                <a:spcPts val="560"/>
              </a:spcBef>
              <a:spcAft>
                <a:spcPts val="0"/>
              </a:spcAft>
              <a:buClr>
                <a:srgbClr val="888888"/>
              </a:buClr>
              <a:buSzPts val="1400"/>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spcAft>
                <a:spcPts val="0"/>
              </a:spcAft>
              <a:buClr>
                <a:srgbClr val="888888"/>
              </a:buClr>
              <a:buSzPts val="1400"/>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192" name="Google Shape;192;p29"/>
          <p:cNvPicPr preferRelativeResize="0"/>
          <p:nvPr/>
        </p:nvPicPr>
        <p:blipFill rotWithShape="1">
          <a:blip r:embed="rId2">
            <a:alphaModFix/>
          </a:blip>
          <a:srcRect/>
          <a:stretch/>
        </p:blipFill>
        <p:spPr>
          <a:xfrm>
            <a:off x="18000" y="0"/>
            <a:ext cx="1763700" cy="1446000"/>
          </a:xfrm>
          <a:prstGeom prst="rect">
            <a:avLst/>
          </a:prstGeom>
          <a:noFill/>
          <a:ln>
            <a:noFill/>
          </a:ln>
        </p:spPr>
      </p:pic>
      <p:grpSp>
        <p:nvGrpSpPr>
          <p:cNvPr id="193" name="Google Shape;193;p29"/>
          <p:cNvGrpSpPr/>
          <p:nvPr/>
        </p:nvGrpSpPr>
        <p:grpSpPr>
          <a:xfrm>
            <a:off x="3068670" y="399952"/>
            <a:ext cx="713557" cy="681284"/>
            <a:chOff x="0" y="-800"/>
            <a:chExt cx="2999400" cy="3001250"/>
          </a:xfrm>
        </p:grpSpPr>
        <p:sp>
          <p:nvSpPr>
            <p:cNvPr id="194" name="Google Shape;194;p29"/>
            <p:cNvSpPr/>
            <p:nvPr/>
          </p:nvSpPr>
          <p:spPr>
            <a:xfrm>
              <a:off x="348275" y="1115250"/>
              <a:ext cx="2171100" cy="1885200"/>
            </a:xfrm>
            <a:custGeom>
              <a:avLst/>
              <a:gdLst/>
              <a:ahLst/>
              <a:cxnLst/>
              <a:rect l="l" t="t" r="r" b="b"/>
              <a:pathLst>
                <a:path w="120000" h="120000" extrusionOk="0">
                  <a:moveTo>
                    <a:pt x="73943" y="119471"/>
                  </a:moveTo>
                  <a:cubicBezTo>
                    <a:pt x="71726" y="112572"/>
                    <a:pt x="70495" y="108948"/>
                    <a:pt x="68743" y="104188"/>
                  </a:cubicBezTo>
                  <a:cubicBezTo>
                    <a:pt x="66789" y="98887"/>
                    <a:pt x="63989" y="91930"/>
                    <a:pt x="62036" y="87532"/>
                  </a:cubicBezTo>
                  <a:lnTo>
                    <a:pt x="61090" y="85398"/>
                  </a:lnTo>
                  <a:lnTo>
                    <a:pt x="62740" y="81835"/>
                  </a:lnTo>
                  <a:cubicBezTo>
                    <a:pt x="64321" y="78421"/>
                    <a:pt x="66876" y="73138"/>
                    <a:pt x="67973" y="71007"/>
                  </a:cubicBezTo>
                  <a:cubicBezTo>
                    <a:pt x="68638" y="69721"/>
                    <a:pt x="70337" y="66477"/>
                    <a:pt x="70463" y="66259"/>
                  </a:cubicBezTo>
                  <a:cubicBezTo>
                    <a:pt x="70516" y="66167"/>
                    <a:pt x="70577" y="66116"/>
                    <a:pt x="70600" y="66148"/>
                  </a:cubicBezTo>
                  <a:cubicBezTo>
                    <a:pt x="70623" y="66177"/>
                    <a:pt x="71291" y="67108"/>
                    <a:pt x="72081" y="68214"/>
                  </a:cubicBezTo>
                  <a:cubicBezTo>
                    <a:pt x="76039" y="73755"/>
                    <a:pt x="82405" y="83371"/>
                    <a:pt x="82405" y="83808"/>
                  </a:cubicBezTo>
                  <a:cubicBezTo>
                    <a:pt x="82405" y="83926"/>
                    <a:pt x="82218" y="84688"/>
                    <a:pt x="81989" y="85503"/>
                  </a:cubicBezTo>
                  <a:cubicBezTo>
                    <a:pt x="80763" y="89848"/>
                    <a:pt x="79768" y="93642"/>
                    <a:pt x="78815" y="97598"/>
                  </a:cubicBezTo>
                  <a:cubicBezTo>
                    <a:pt x="78192" y="100199"/>
                    <a:pt x="77780" y="101994"/>
                    <a:pt x="76748" y="106647"/>
                  </a:cubicBezTo>
                  <a:cubicBezTo>
                    <a:pt x="76165" y="109275"/>
                    <a:pt x="74686" y="117035"/>
                    <a:pt x="74368" y="119135"/>
                  </a:cubicBezTo>
                  <a:cubicBezTo>
                    <a:pt x="74295" y="119610"/>
                    <a:pt x="74211" y="120000"/>
                    <a:pt x="74176" y="120000"/>
                  </a:cubicBezTo>
                  <a:cubicBezTo>
                    <a:pt x="74140" y="120000"/>
                    <a:pt x="74035" y="119762"/>
                    <a:pt x="73943" y="119471"/>
                  </a:cubicBezTo>
                  <a:close/>
                  <a:moveTo>
                    <a:pt x="45520" y="118809"/>
                  </a:moveTo>
                  <a:cubicBezTo>
                    <a:pt x="45324" y="117601"/>
                    <a:pt x="44394" y="112553"/>
                    <a:pt x="43984" y="110473"/>
                  </a:cubicBezTo>
                  <a:cubicBezTo>
                    <a:pt x="42525" y="103106"/>
                    <a:pt x="40478" y="94498"/>
                    <a:pt x="38317" y="86649"/>
                  </a:cubicBezTo>
                  <a:cubicBezTo>
                    <a:pt x="37996" y="85481"/>
                    <a:pt x="37687" y="84356"/>
                    <a:pt x="37632" y="84147"/>
                  </a:cubicBezTo>
                  <a:cubicBezTo>
                    <a:pt x="37535" y="83783"/>
                    <a:pt x="37574" y="83697"/>
                    <a:pt x="38530" y="82161"/>
                  </a:cubicBezTo>
                  <a:cubicBezTo>
                    <a:pt x="41476" y="77420"/>
                    <a:pt x="49092" y="66259"/>
                    <a:pt x="49381" y="66259"/>
                  </a:cubicBezTo>
                  <a:cubicBezTo>
                    <a:pt x="49442" y="66259"/>
                    <a:pt x="52067" y="71279"/>
                    <a:pt x="53058" y="73297"/>
                  </a:cubicBezTo>
                  <a:cubicBezTo>
                    <a:pt x="54730" y="76698"/>
                    <a:pt x="55281" y="77845"/>
                    <a:pt x="56558" y="80559"/>
                  </a:cubicBezTo>
                  <a:cubicBezTo>
                    <a:pt x="57354" y="82250"/>
                    <a:pt x="58173" y="84036"/>
                    <a:pt x="58378" y="84531"/>
                  </a:cubicBezTo>
                  <a:lnTo>
                    <a:pt x="58751" y="85430"/>
                  </a:lnTo>
                  <a:lnTo>
                    <a:pt x="57861" y="87491"/>
                  </a:lnTo>
                  <a:cubicBezTo>
                    <a:pt x="56555" y="90516"/>
                    <a:pt x="56459" y="90744"/>
                    <a:pt x="55190" y="93855"/>
                  </a:cubicBezTo>
                  <a:cubicBezTo>
                    <a:pt x="53175" y="98801"/>
                    <a:pt x="51175" y="104098"/>
                    <a:pt x="49279" y="109498"/>
                  </a:cubicBezTo>
                  <a:cubicBezTo>
                    <a:pt x="48034" y="113045"/>
                    <a:pt x="47829" y="113650"/>
                    <a:pt x="46634" y="117320"/>
                  </a:cubicBezTo>
                  <a:cubicBezTo>
                    <a:pt x="46206" y="118640"/>
                    <a:pt x="45817" y="119762"/>
                    <a:pt x="45777" y="119815"/>
                  </a:cubicBezTo>
                  <a:cubicBezTo>
                    <a:pt x="45733" y="119866"/>
                    <a:pt x="45620" y="119414"/>
                    <a:pt x="45520" y="118809"/>
                  </a:cubicBezTo>
                  <a:close/>
                  <a:moveTo>
                    <a:pt x="58678" y="80084"/>
                  </a:moveTo>
                  <a:cubicBezTo>
                    <a:pt x="57331" y="77161"/>
                    <a:pt x="54901" y="72135"/>
                    <a:pt x="53855" y="70114"/>
                  </a:cubicBezTo>
                  <a:cubicBezTo>
                    <a:pt x="53475" y="69376"/>
                    <a:pt x="52934" y="68317"/>
                    <a:pt x="52650" y="67767"/>
                  </a:cubicBezTo>
                  <a:cubicBezTo>
                    <a:pt x="52367" y="67213"/>
                    <a:pt x="51836" y="66193"/>
                    <a:pt x="51469" y="65502"/>
                  </a:cubicBezTo>
                  <a:cubicBezTo>
                    <a:pt x="51009" y="64638"/>
                    <a:pt x="50828" y="64200"/>
                    <a:pt x="50895" y="64106"/>
                  </a:cubicBezTo>
                  <a:cubicBezTo>
                    <a:pt x="52921" y="61221"/>
                    <a:pt x="59775" y="52514"/>
                    <a:pt x="60020" y="52514"/>
                  </a:cubicBezTo>
                  <a:cubicBezTo>
                    <a:pt x="60096" y="52514"/>
                    <a:pt x="60505" y="52953"/>
                    <a:pt x="60927" y="53493"/>
                  </a:cubicBezTo>
                  <a:cubicBezTo>
                    <a:pt x="63767" y="57101"/>
                    <a:pt x="64715" y="58320"/>
                    <a:pt x="68048" y="62683"/>
                  </a:cubicBezTo>
                  <a:cubicBezTo>
                    <a:pt x="68588" y="63390"/>
                    <a:pt x="69032" y="64062"/>
                    <a:pt x="69032" y="64175"/>
                  </a:cubicBezTo>
                  <a:cubicBezTo>
                    <a:pt x="69032" y="64292"/>
                    <a:pt x="68780" y="64843"/>
                    <a:pt x="68475" y="65405"/>
                  </a:cubicBezTo>
                  <a:cubicBezTo>
                    <a:pt x="67835" y="66579"/>
                    <a:pt x="65199" y="71713"/>
                    <a:pt x="64767" y="72625"/>
                  </a:cubicBezTo>
                  <a:cubicBezTo>
                    <a:pt x="64607" y="72964"/>
                    <a:pt x="64129" y="73946"/>
                    <a:pt x="63703" y="74804"/>
                  </a:cubicBezTo>
                  <a:cubicBezTo>
                    <a:pt x="63281" y="75665"/>
                    <a:pt x="62265" y="77791"/>
                    <a:pt x="61446" y="79526"/>
                  </a:cubicBezTo>
                  <a:cubicBezTo>
                    <a:pt x="60629" y="81262"/>
                    <a:pt x="59941" y="82682"/>
                    <a:pt x="59917" y="82682"/>
                  </a:cubicBezTo>
                  <a:cubicBezTo>
                    <a:pt x="59894" y="82682"/>
                    <a:pt x="59337" y="81512"/>
                    <a:pt x="58678" y="80084"/>
                  </a:cubicBezTo>
                  <a:close/>
                  <a:moveTo>
                    <a:pt x="36684" y="80799"/>
                  </a:moveTo>
                  <a:cubicBezTo>
                    <a:pt x="36649" y="80737"/>
                    <a:pt x="36150" y="79184"/>
                    <a:pt x="35575" y="77353"/>
                  </a:cubicBezTo>
                  <a:cubicBezTo>
                    <a:pt x="35001" y="75523"/>
                    <a:pt x="34430" y="73696"/>
                    <a:pt x="34304" y="73297"/>
                  </a:cubicBezTo>
                  <a:cubicBezTo>
                    <a:pt x="33910" y="72046"/>
                    <a:pt x="32254" y="67197"/>
                    <a:pt x="31382" y="64749"/>
                  </a:cubicBezTo>
                  <a:cubicBezTo>
                    <a:pt x="30922" y="63460"/>
                    <a:pt x="30446" y="62117"/>
                    <a:pt x="30323" y="61765"/>
                  </a:cubicBezTo>
                  <a:lnTo>
                    <a:pt x="30105" y="61125"/>
                  </a:lnTo>
                  <a:lnTo>
                    <a:pt x="30816" y="60425"/>
                  </a:lnTo>
                  <a:cubicBezTo>
                    <a:pt x="31210" y="60038"/>
                    <a:pt x="31948" y="59295"/>
                    <a:pt x="32458" y="58772"/>
                  </a:cubicBezTo>
                  <a:cubicBezTo>
                    <a:pt x="33826" y="57370"/>
                    <a:pt x="39591" y="51893"/>
                    <a:pt x="40489" y="51142"/>
                  </a:cubicBezTo>
                  <a:lnTo>
                    <a:pt x="40728" y="50940"/>
                  </a:lnTo>
                  <a:lnTo>
                    <a:pt x="41644" y="52425"/>
                  </a:lnTo>
                  <a:cubicBezTo>
                    <a:pt x="43041" y="54696"/>
                    <a:pt x="45085" y="58231"/>
                    <a:pt x="46544" y="60895"/>
                  </a:cubicBezTo>
                  <a:cubicBezTo>
                    <a:pt x="47267" y="62216"/>
                    <a:pt x="47947" y="63454"/>
                    <a:pt x="48054" y="63646"/>
                  </a:cubicBezTo>
                  <a:lnTo>
                    <a:pt x="48249" y="63998"/>
                  </a:lnTo>
                  <a:lnTo>
                    <a:pt x="46535" y="66385"/>
                  </a:lnTo>
                  <a:cubicBezTo>
                    <a:pt x="43554" y="70537"/>
                    <a:pt x="39950" y="75869"/>
                    <a:pt x="37708" y="79441"/>
                  </a:cubicBezTo>
                  <a:cubicBezTo>
                    <a:pt x="36749" y="80971"/>
                    <a:pt x="36768" y="80945"/>
                    <a:pt x="36684" y="80799"/>
                  </a:cubicBezTo>
                  <a:close/>
                  <a:moveTo>
                    <a:pt x="81779" y="78633"/>
                  </a:moveTo>
                  <a:cubicBezTo>
                    <a:pt x="78851" y="74139"/>
                    <a:pt x="76535" y="70741"/>
                    <a:pt x="73665" y="66721"/>
                  </a:cubicBezTo>
                  <a:cubicBezTo>
                    <a:pt x="72729" y="65408"/>
                    <a:pt x="71903" y="64245"/>
                    <a:pt x="71831" y="64138"/>
                  </a:cubicBezTo>
                  <a:cubicBezTo>
                    <a:pt x="71711" y="63963"/>
                    <a:pt x="71960" y="63463"/>
                    <a:pt x="73864" y="60042"/>
                  </a:cubicBezTo>
                  <a:cubicBezTo>
                    <a:pt x="76882" y="54620"/>
                    <a:pt x="79035" y="50953"/>
                    <a:pt x="79195" y="50953"/>
                  </a:cubicBezTo>
                  <a:cubicBezTo>
                    <a:pt x="79387" y="50953"/>
                    <a:pt x="84099" y="55387"/>
                    <a:pt x="87786" y="59031"/>
                  </a:cubicBezTo>
                  <a:lnTo>
                    <a:pt x="89912" y="61135"/>
                  </a:lnTo>
                  <a:lnTo>
                    <a:pt x="89752" y="61547"/>
                  </a:lnTo>
                  <a:cubicBezTo>
                    <a:pt x="89663" y="61772"/>
                    <a:pt x="89401" y="62485"/>
                    <a:pt x="89174" y="63131"/>
                  </a:cubicBezTo>
                  <a:cubicBezTo>
                    <a:pt x="88943" y="63777"/>
                    <a:pt x="88620" y="64679"/>
                    <a:pt x="88453" y="65141"/>
                  </a:cubicBezTo>
                  <a:cubicBezTo>
                    <a:pt x="87158" y="68758"/>
                    <a:pt x="85336" y="74282"/>
                    <a:pt x="84109" y="78297"/>
                  </a:cubicBezTo>
                  <a:cubicBezTo>
                    <a:pt x="83670" y="79726"/>
                    <a:pt x="83300" y="80894"/>
                    <a:pt x="83284" y="80894"/>
                  </a:cubicBezTo>
                  <a:cubicBezTo>
                    <a:pt x="83266" y="80894"/>
                    <a:pt x="82589" y="79874"/>
                    <a:pt x="81779" y="78633"/>
                  </a:cubicBezTo>
                  <a:close/>
                  <a:moveTo>
                    <a:pt x="49317" y="61480"/>
                  </a:moveTo>
                  <a:cubicBezTo>
                    <a:pt x="48162" y="59286"/>
                    <a:pt x="45518" y="54651"/>
                    <a:pt x="43401" y="51117"/>
                  </a:cubicBezTo>
                  <a:cubicBezTo>
                    <a:pt x="42918" y="50320"/>
                    <a:pt x="42495" y="49607"/>
                    <a:pt x="42455" y="49530"/>
                  </a:cubicBezTo>
                  <a:cubicBezTo>
                    <a:pt x="42377" y="49392"/>
                    <a:pt x="45686" y="46465"/>
                    <a:pt x="50000" y="42860"/>
                  </a:cubicBezTo>
                  <a:lnTo>
                    <a:pt x="51056" y="41980"/>
                  </a:lnTo>
                  <a:lnTo>
                    <a:pt x="51942" y="42975"/>
                  </a:lnTo>
                  <a:cubicBezTo>
                    <a:pt x="55056" y="46465"/>
                    <a:pt x="58535" y="50550"/>
                    <a:pt x="58535" y="50708"/>
                  </a:cubicBezTo>
                  <a:cubicBezTo>
                    <a:pt x="58535" y="50759"/>
                    <a:pt x="58415" y="50921"/>
                    <a:pt x="58267" y="51069"/>
                  </a:cubicBezTo>
                  <a:cubicBezTo>
                    <a:pt x="57970" y="51370"/>
                    <a:pt x="54242" y="56055"/>
                    <a:pt x="52898" y="57818"/>
                  </a:cubicBezTo>
                  <a:cubicBezTo>
                    <a:pt x="51942" y="59076"/>
                    <a:pt x="50008" y="61625"/>
                    <a:pt x="49833" y="61861"/>
                  </a:cubicBezTo>
                  <a:cubicBezTo>
                    <a:pt x="49662" y="62088"/>
                    <a:pt x="49620" y="62060"/>
                    <a:pt x="49317" y="61480"/>
                  </a:cubicBezTo>
                  <a:close/>
                  <a:moveTo>
                    <a:pt x="69660" y="61211"/>
                  </a:moveTo>
                  <a:cubicBezTo>
                    <a:pt x="66080" y="56510"/>
                    <a:pt x="63819" y="53606"/>
                    <a:pt x="62469" y="51970"/>
                  </a:cubicBezTo>
                  <a:cubicBezTo>
                    <a:pt x="61942" y="51333"/>
                    <a:pt x="61524" y="50743"/>
                    <a:pt x="61542" y="50662"/>
                  </a:cubicBezTo>
                  <a:cubicBezTo>
                    <a:pt x="61627" y="50256"/>
                    <a:pt x="68736" y="42054"/>
                    <a:pt x="68982" y="42081"/>
                  </a:cubicBezTo>
                  <a:cubicBezTo>
                    <a:pt x="69166" y="42100"/>
                    <a:pt x="73575" y="45838"/>
                    <a:pt x="76680" y="48606"/>
                  </a:cubicBezTo>
                  <a:cubicBezTo>
                    <a:pt x="77112" y="48992"/>
                    <a:pt x="77468" y="49350"/>
                    <a:pt x="77468" y="49404"/>
                  </a:cubicBezTo>
                  <a:cubicBezTo>
                    <a:pt x="77468" y="49457"/>
                    <a:pt x="77081" y="50141"/>
                    <a:pt x="76605" y="50924"/>
                  </a:cubicBezTo>
                  <a:cubicBezTo>
                    <a:pt x="75392" y="52929"/>
                    <a:pt x="72874" y="57328"/>
                    <a:pt x="71506" y="59833"/>
                  </a:cubicBezTo>
                  <a:cubicBezTo>
                    <a:pt x="70868" y="61001"/>
                    <a:pt x="70332" y="61974"/>
                    <a:pt x="70314" y="61993"/>
                  </a:cubicBezTo>
                  <a:cubicBezTo>
                    <a:pt x="70297" y="62012"/>
                    <a:pt x="70006" y="61660"/>
                    <a:pt x="69660" y="61211"/>
                  </a:cubicBezTo>
                  <a:close/>
                  <a:moveTo>
                    <a:pt x="29122" y="58522"/>
                  </a:moveTo>
                  <a:cubicBezTo>
                    <a:pt x="28568" y="56957"/>
                    <a:pt x="26240" y="51079"/>
                    <a:pt x="24853" y="47738"/>
                  </a:cubicBezTo>
                  <a:cubicBezTo>
                    <a:pt x="24310" y="46430"/>
                    <a:pt x="23867" y="45311"/>
                    <a:pt x="23867" y="45252"/>
                  </a:cubicBezTo>
                  <a:cubicBezTo>
                    <a:pt x="23867" y="45115"/>
                    <a:pt x="24015" y="45014"/>
                    <a:pt x="27518" y="42774"/>
                  </a:cubicBezTo>
                  <a:cubicBezTo>
                    <a:pt x="30323" y="40982"/>
                    <a:pt x="33172" y="39218"/>
                    <a:pt x="33272" y="39218"/>
                  </a:cubicBezTo>
                  <a:cubicBezTo>
                    <a:pt x="33403" y="39218"/>
                    <a:pt x="39302" y="48419"/>
                    <a:pt x="39462" y="48874"/>
                  </a:cubicBezTo>
                  <a:cubicBezTo>
                    <a:pt x="39498" y="48973"/>
                    <a:pt x="39142" y="49369"/>
                    <a:pt x="38509" y="49949"/>
                  </a:cubicBezTo>
                  <a:cubicBezTo>
                    <a:pt x="37952" y="50455"/>
                    <a:pt x="37198" y="51158"/>
                    <a:pt x="36830" y="51513"/>
                  </a:cubicBezTo>
                  <a:cubicBezTo>
                    <a:pt x="36463" y="51868"/>
                    <a:pt x="35555" y="52729"/>
                    <a:pt x="34814" y="53426"/>
                  </a:cubicBezTo>
                  <a:cubicBezTo>
                    <a:pt x="34073" y="54123"/>
                    <a:pt x="32540" y="55611"/>
                    <a:pt x="31400" y="56733"/>
                  </a:cubicBezTo>
                  <a:cubicBezTo>
                    <a:pt x="30262" y="57853"/>
                    <a:pt x="29306" y="58772"/>
                    <a:pt x="29270" y="58772"/>
                  </a:cubicBezTo>
                  <a:cubicBezTo>
                    <a:pt x="29238" y="58772"/>
                    <a:pt x="29172" y="58659"/>
                    <a:pt x="29122" y="58522"/>
                  </a:cubicBezTo>
                  <a:close/>
                  <a:moveTo>
                    <a:pt x="88678" y="56805"/>
                  </a:moveTo>
                  <a:cubicBezTo>
                    <a:pt x="86394" y="54572"/>
                    <a:pt x="82709" y="51066"/>
                    <a:pt x="81361" y="49847"/>
                  </a:cubicBezTo>
                  <a:cubicBezTo>
                    <a:pt x="80860" y="49395"/>
                    <a:pt x="80451" y="48948"/>
                    <a:pt x="80451" y="48859"/>
                  </a:cubicBezTo>
                  <a:cubicBezTo>
                    <a:pt x="80451" y="48701"/>
                    <a:pt x="82123" y="46011"/>
                    <a:pt x="84435" y="42451"/>
                  </a:cubicBezTo>
                  <a:cubicBezTo>
                    <a:pt x="86188" y="39751"/>
                    <a:pt x="86552" y="39218"/>
                    <a:pt x="86643" y="39218"/>
                  </a:cubicBezTo>
                  <a:cubicBezTo>
                    <a:pt x="86916" y="39218"/>
                    <a:pt x="96191" y="45084"/>
                    <a:pt x="96191" y="45259"/>
                  </a:cubicBezTo>
                  <a:cubicBezTo>
                    <a:pt x="96191" y="45305"/>
                    <a:pt x="95931" y="45941"/>
                    <a:pt x="95616" y="46667"/>
                  </a:cubicBezTo>
                  <a:cubicBezTo>
                    <a:pt x="95050" y="47972"/>
                    <a:pt x="92673" y="53781"/>
                    <a:pt x="92129" y="55196"/>
                  </a:cubicBezTo>
                  <a:cubicBezTo>
                    <a:pt x="91974" y="55595"/>
                    <a:pt x="91766" y="56125"/>
                    <a:pt x="91664" y="56369"/>
                  </a:cubicBezTo>
                  <a:cubicBezTo>
                    <a:pt x="91565" y="56615"/>
                    <a:pt x="91331" y="57220"/>
                    <a:pt x="91145" y="57712"/>
                  </a:cubicBezTo>
                  <a:cubicBezTo>
                    <a:pt x="90961" y="58202"/>
                    <a:pt x="90784" y="58640"/>
                    <a:pt x="90748" y="58684"/>
                  </a:cubicBezTo>
                  <a:cubicBezTo>
                    <a:pt x="90711" y="58727"/>
                    <a:pt x="89781" y="57882"/>
                    <a:pt x="88678" y="56805"/>
                  </a:cubicBezTo>
                  <a:close/>
                  <a:moveTo>
                    <a:pt x="58783" y="47512"/>
                  </a:moveTo>
                  <a:cubicBezTo>
                    <a:pt x="58104" y="46731"/>
                    <a:pt x="56905" y="45337"/>
                    <a:pt x="56120" y="44415"/>
                  </a:cubicBezTo>
                  <a:cubicBezTo>
                    <a:pt x="55339" y="43494"/>
                    <a:pt x="54263" y="42259"/>
                    <a:pt x="53730" y="41670"/>
                  </a:cubicBezTo>
                  <a:lnTo>
                    <a:pt x="52764" y="40599"/>
                  </a:lnTo>
                  <a:lnTo>
                    <a:pt x="53207" y="40206"/>
                  </a:lnTo>
                  <a:cubicBezTo>
                    <a:pt x="54465" y="39098"/>
                    <a:pt x="59819" y="34975"/>
                    <a:pt x="59999" y="34975"/>
                  </a:cubicBezTo>
                  <a:cubicBezTo>
                    <a:pt x="60224" y="34975"/>
                    <a:pt x="66931" y="40219"/>
                    <a:pt x="67112" y="40535"/>
                  </a:cubicBezTo>
                  <a:cubicBezTo>
                    <a:pt x="67141" y="40586"/>
                    <a:pt x="66532" y="41356"/>
                    <a:pt x="65760" y="42249"/>
                  </a:cubicBezTo>
                  <a:cubicBezTo>
                    <a:pt x="62756" y="45701"/>
                    <a:pt x="61238" y="47463"/>
                    <a:pt x="60644" y="48187"/>
                  </a:cubicBezTo>
                  <a:lnTo>
                    <a:pt x="60022" y="48938"/>
                  </a:lnTo>
                  <a:lnTo>
                    <a:pt x="58783" y="47512"/>
                  </a:lnTo>
                  <a:close/>
                  <a:moveTo>
                    <a:pt x="40725" y="46737"/>
                  </a:moveTo>
                  <a:cubicBezTo>
                    <a:pt x="40478" y="46322"/>
                    <a:pt x="39533" y="44827"/>
                    <a:pt x="38626" y="43411"/>
                  </a:cubicBezTo>
                  <a:cubicBezTo>
                    <a:pt x="36279" y="39751"/>
                    <a:pt x="36016" y="39345"/>
                    <a:pt x="35575" y="38696"/>
                  </a:cubicBezTo>
                  <a:lnTo>
                    <a:pt x="35184" y="38116"/>
                  </a:lnTo>
                  <a:lnTo>
                    <a:pt x="35468" y="37905"/>
                  </a:lnTo>
                  <a:cubicBezTo>
                    <a:pt x="36037" y="37477"/>
                    <a:pt x="43012" y="33619"/>
                    <a:pt x="43152" y="33654"/>
                  </a:cubicBezTo>
                  <a:cubicBezTo>
                    <a:pt x="43272" y="33683"/>
                    <a:pt x="49586" y="40193"/>
                    <a:pt x="49586" y="40285"/>
                  </a:cubicBezTo>
                  <a:cubicBezTo>
                    <a:pt x="49586" y="40301"/>
                    <a:pt x="48609" y="41134"/>
                    <a:pt x="47416" y="42141"/>
                  </a:cubicBezTo>
                  <a:cubicBezTo>
                    <a:pt x="46219" y="43145"/>
                    <a:pt x="44339" y="44761"/>
                    <a:pt x="43233" y="45727"/>
                  </a:cubicBezTo>
                  <a:cubicBezTo>
                    <a:pt x="42131" y="46696"/>
                    <a:pt x="41216" y="47488"/>
                    <a:pt x="41201" y="47488"/>
                  </a:cubicBezTo>
                  <a:cubicBezTo>
                    <a:pt x="41187" y="47488"/>
                    <a:pt x="40974" y="47149"/>
                    <a:pt x="40725" y="46737"/>
                  </a:cubicBezTo>
                  <a:close/>
                  <a:moveTo>
                    <a:pt x="77979" y="46794"/>
                  </a:moveTo>
                  <a:cubicBezTo>
                    <a:pt x="75986" y="45042"/>
                    <a:pt x="73510" y="42918"/>
                    <a:pt x="72091" y="41734"/>
                  </a:cubicBezTo>
                  <a:cubicBezTo>
                    <a:pt x="71207" y="40995"/>
                    <a:pt x="70481" y="40359"/>
                    <a:pt x="70477" y="40317"/>
                  </a:cubicBezTo>
                  <a:cubicBezTo>
                    <a:pt x="70469" y="40199"/>
                    <a:pt x="76637" y="33692"/>
                    <a:pt x="76792" y="33654"/>
                  </a:cubicBezTo>
                  <a:cubicBezTo>
                    <a:pt x="76871" y="33635"/>
                    <a:pt x="77483" y="33920"/>
                    <a:pt x="78150" y="34287"/>
                  </a:cubicBezTo>
                  <a:cubicBezTo>
                    <a:pt x="80139" y="35373"/>
                    <a:pt x="84497" y="37873"/>
                    <a:pt x="84600" y="37983"/>
                  </a:cubicBezTo>
                  <a:cubicBezTo>
                    <a:pt x="84660" y="38046"/>
                    <a:pt x="84044" y="39089"/>
                    <a:pt x="83000" y="40691"/>
                  </a:cubicBezTo>
                  <a:cubicBezTo>
                    <a:pt x="82066" y="42125"/>
                    <a:pt x="80740" y="44204"/>
                    <a:pt x="80049" y="45308"/>
                  </a:cubicBezTo>
                  <a:cubicBezTo>
                    <a:pt x="79361" y="46414"/>
                    <a:pt x="78762" y="47332"/>
                    <a:pt x="78719" y="47348"/>
                  </a:cubicBezTo>
                  <a:cubicBezTo>
                    <a:pt x="78678" y="47364"/>
                    <a:pt x="78342" y="47114"/>
                    <a:pt x="77979" y="46794"/>
                  </a:cubicBezTo>
                  <a:close/>
                  <a:moveTo>
                    <a:pt x="22700" y="42720"/>
                  </a:moveTo>
                  <a:cubicBezTo>
                    <a:pt x="21192" y="39544"/>
                    <a:pt x="18206" y="32906"/>
                    <a:pt x="18241" y="32807"/>
                  </a:cubicBezTo>
                  <a:cubicBezTo>
                    <a:pt x="18264" y="32739"/>
                    <a:pt x="18513" y="32596"/>
                    <a:pt x="18787" y="32494"/>
                  </a:cubicBezTo>
                  <a:cubicBezTo>
                    <a:pt x="19064" y="32397"/>
                    <a:pt x="19776" y="32128"/>
                    <a:pt x="20367" y="31898"/>
                  </a:cubicBezTo>
                  <a:cubicBezTo>
                    <a:pt x="23004" y="30885"/>
                    <a:pt x="26578" y="29621"/>
                    <a:pt x="26654" y="29675"/>
                  </a:cubicBezTo>
                  <a:cubicBezTo>
                    <a:pt x="26725" y="29720"/>
                    <a:pt x="27839" y="31300"/>
                    <a:pt x="31804" y="36969"/>
                  </a:cubicBezTo>
                  <a:cubicBezTo>
                    <a:pt x="31907" y="37115"/>
                    <a:pt x="31968" y="37273"/>
                    <a:pt x="31939" y="37324"/>
                  </a:cubicBezTo>
                  <a:cubicBezTo>
                    <a:pt x="31912" y="37371"/>
                    <a:pt x="31371" y="37726"/>
                    <a:pt x="30732" y="38113"/>
                  </a:cubicBezTo>
                  <a:cubicBezTo>
                    <a:pt x="30097" y="38497"/>
                    <a:pt x="28122" y="39738"/>
                    <a:pt x="26342" y="40868"/>
                  </a:cubicBezTo>
                  <a:cubicBezTo>
                    <a:pt x="24564" y="42003"/>
                    <a:pt x="23054" y="42953"/>
                    <a:pt x="22980" y="42981"/>
                  </a:cubicBezTo>
                  <a:cubicBezTo>
                    <a:pt x="22910" y="43013"/>
                    <a:pt x="22785" y="42895"/>
                    <a:pt x="22700" y="42720"/>
                  </a:cubicBezTo>
                  <a:close/>
                  <a:moveTo>
                    <a:pt x="95007" y="41751"/>
                  </a:moveTo>
                  <a:cubicBezTo>
                    <a:pt x="92741" y="40282"/>
                    <a:pt x="89781" y="38430"/>
                    <a:pt x="88707" y="37806"/>
                  </a:cubicBezTo>
                  <a:cubicBezTo>
                    <a:pt x="88300" y="37572"/>
                    <a:pt x="87964" y="37314"/>
                    <a:pt x="87964" y="37236"/>
                  </a:cubicBezTo>
                  <a:cubicBezTo>
                    <a:pt x="87961" y="37055"/>
                    <a:pt x="90821" y="32922"/>
                    <a:pt x="92951" y="30030"/>
                  </a:cubicBezTo>
                  <a:cubicBezTo>
                    <a:pt x="93119" y="29799"/>
                    <a:pt x="93315" y="29608"/>
                    <a:pt x="93385" y="29608"/>
                  </a:cubicBezTo>
                  <a:cubicBezTo>
                    <a:pt x="93505" y="29608"/>
                    <a:pt x="99952" y="32019"/>
                    <a:pt x="101154" y="32513"/>
                  </a:cubicBezTo>
                  <a:cubicBezTo>
                    <a:pt x="101481" y="32646"/>
                    <a:pt x="101749" y="32790"/>
                    <a:pt x="101749" y="32829"/>
                  </a:cubicBezTo>
                  <a:cubicBezTo>
                    <a:pt x="101757" y="33014"/>
                    <a:pt x="97158" y="43010"/>
                    <a:pt x="97066" y="43013"/>
                  </a:cubicBezTo>
                  <a:cubicBezTo>
                    <a:pt x="97010" y="43016"/>
                    <a:pt x="96082" y="42448"/>
                    <a:pt x="95007" y="41751"/>
                  </a:cubicBezTo>
                  <a:close/>
                  <a:moveTo>
                    <a:pt x="50862" y="38420"/>
                  </a:moveTo>
                  <a:cubicBezTo>
                    <a:pt x="50641" y="38170"/>
                    <a:pt x="49302" y="36757"/>
                    <a:pt x="47889" y="35282"/>
                  </a:cubicBezTo>
                  <a:cubicBezTo>
                    <a:pt x="46474" y="33805"/>
                    <a:pt x="45305" y="32564"/>
                    <a:pt x="45290" y="32526"/>
                  </a:cubicBezTo>
                  <a:cubicBezTo>
                    <a:pt x="45240" y="32390"/>
                    <a:pt x="51621" y="29051"/>
                    <a:pt x="51930" y="29051"/>
                  </a:cubicBezTo>
                  <a:cubicBezTo>
                    <a:pt x="52070" y="29051"/>
                    <a:pt x="57818" y="33149"/>
                    <a:pt x="58086" y="33444"/>
                  </a:cubicBezTo>
                  <a:cubicBezTo>
                    <a:pt x="58131" y="33488"/>
                    <a:pt x="56007" y="35186"/>
                    <a:pt x="54219" y="36539"/>
                  </a:cubicBezTo>
                  <a:cubicBezTo>
                    <a:pt x="54018" y="36690"/>
                    <a:pt x="53318" y="37249"/>
                    <a:pt x="52671" y="37774"/>
                  </a:cubicBezTo>
                  <a:cubicBezTo>
                    <a:pt x="52020" y="38302"/>
                    <a:pt x="51440" y="38766"/>
                    <a:pt x="51379" y="38804"/>
                  </a:cubicBezTo>
                  <a:cubicBezTo>
                    <a:pt x="51318" y="38845"/>
                    <a:pt x="51085" y="38670"/>
                    <a:pt x="50862" y="38420"/>
                  </a:cubicBezTo>
                  <a:close/>
                  <a:moveTo>
                    <a:pt x="66343" y="37013"/>
                  </a:moveTo>
                  <a:cubicBezTo>
                    <a:pt x="65062" y="35985"/>
                    <a:pt x="63549" y="34790"/>
                    <a:pt x="62979" y="34360"/>
                  </a:cubicBezTo>
                  <a:cubicBezTo>
                    <a:pt x="62409" y="33929"/>
                    <a:pt x="61953" y="33539"/>
                    <a:pt x="61962" y="33495"/>
                  </a:cubicBezTo>
                  <a:cubicBezTo>
                    <a:pt x="62002" y="33340"/>
                    <a:pt x="67900" y="29051"/>
                    <a:pt x="68074" y="29051"/>
                  </a:cubicBezTo>
                  <a:cubicBezTo>
                    <a:pt x="68239" y="29051"/>
                    <a:pt x="74429" y="32228"/>
                    <a:pt x="74625" y="32416"/>
                  </a:cubicBezTo>
                  <a:cubicBezTo>
                    <a:pt x="74700" y="32484"/>
                    <a:pt x="68958" y="38762"/>
                    <a:pt x="68733" y="38858"/>
                  </a:cubicBezTo>
                  <a:cubicBezTo>
                    <a:pt x="68699" y="38872"/>
                    <a:pt x="67619" y="38043"/>
                    <a:pt x="66343" y="37013"/>
                  </a:cubicBezTo>
                  <a:close/>
                  <a:moveTo>
                    <a:pt x="33062" y="35000"/>
                  </a:moveTo>
                  <a:cubicBezTo>
                    <a:pt x="32137" y="33635"/>
                    <a:pt x="29370" y="29663"/>
                    <a:pt x="29041" y="29233"/>
                  </a:cubicBezTo>
                  <a:cubicBezTo>
                    <a:pt x="28903" y="29055"/>
                    <a:pt x="28831" y="28872"/>
                    <a:pt x="28876" y="28827"/>
                  </a:cubicBezTo>
                  <a:cubicBezTo>
                    <a:pt x="29037" y="28665"/>
                    <a:pt x="35622" y="26483"/>
                    <a:pt x="35943" y="26483"/>
                  </a:cubicBezTo>
                  <a:cubicBezTo>
                    <a:pt x="36179" y="26483"/>
                    <a:pt x="41458" y="31630"/>
                    <a:pt x="41458" y="31857"/>
                  </a:cubicBezTo>
                  <a:cubicBezTo>
                    <a:pt x="41458" y="31911"/>
                    <a:pt x="40846" y="32288"/>
                    <a:pt x="40095" y="32697"/>
                  </a:cubicBezTo>
                  <a:cubicBezTo>
                    <a:pt x="39346" y="33106"/>
                    <a:pt x="37679" y="34037"/>
                    <a:pt x="36392" y="34765"/>
                  </a:cubicBezTo>
                  <a:cubicBezTo>
                    <a:pt x="35106" y="35494"/>
                    <a:pt x="33995" y="36089"/>
                    <a:pt x="33921" y="36089"/>
                  </a:cubicBezTo>
                  <a:cubicBezTo>
                    <a:pt x="33852" y="36086"/>
                    <a:pt x="33464" y="35595"/>
                    <a:pt x="33062" y="35000"/>
                  </a:cubicBezTo>
                  <a:close/>
                  <a:moveTo>
                    <a:pt x="82175" y="33990"/>
                  </a:moveTo>
                  <a:cubicBezTo>
                    <a:pt x="80154" y="32839"/>
                    <a:pt x="78497" y="31870"/>
                    <a:pt x="78497" y="31835"/>
                  </a:cubicBezTo>
                  <a:cubicBezTo>
                    <a:pt x="78497" y="31798"/>
                    <a:pt x="79363" y="30917"/>
                    <a:pt x="80422" y="29879"/>
                  </a:cubicBezTo>
                  <a:cubicBezTo>
                    <a:pt x="81483" y="28840"/>
                    <a:pt x="82685" y="27653"/>
                    <a:pt x="83093" y="27237"/>
                  </a:cubicBezTo>
                  <a:cubicBezTo>
                    <a:pt x="83502" y="26822"/>
                    <a:pt x="83925" y="26483"/>
                    <a:pt x="84035" y="26483"/>
                  </a:cubicBezTo>
                  <a:cubicBezTo>
                    <a:pt x="84146" y="26483"/>
                    <a:pt x="85293" y="26831"/>
                    <a:pt x="86587" y="27259"/>
                  </a:cubicBezTo>
                  <a:cubicBezTo>
                    <a:pt x="90474" y="28545"/>
                    <a:pt x="91047" y="28747"/>
                    <a:pt x="91047" y="28852"/>
                  </a:cubicBezTo>
                  <a:cubicBezTo>
                    <a:pt x="91047" y="28903"/>
                    <a:pt x="90837" y="29236"/>
                    <a:pt x="90582" y="29588"/>
                  </a:cubicBezTo>
                  <a:cubicBezTo>
                    <a:pt x="89818" y="30632"/>
                    <a:pt x="87975" y="33264"/>
                    <a:pt x="86984" y="34720"/>
                  </a:cubicBezTo>
                  <a:cubicBezTo>
                    <a:pt x="86473" y="35471"/>
                    <a:pt x="86010" y="36082"/>
                    <a:pt x="85955" y="36079"/>
                  </a:cubicBezTo>
                  <a:cubicBezTo>
                    <a:pt x="85899" y="36079"/>
                    <a:pt x="84196" y="35136"/>
                    <a:pt x="82175" y="33990"/>
                  </a:cubicBezTo>
                  <a:close/>
                  <a:moveTo>
                    <a:pt x="57288" y="30100"/>
                  </a:moveTo>
                  <a:cubicBezTo>
                    <a:pt x="55794" y="29013"/>
                    <a:pt x="54512" y="28063"/>
                    <a:pt x="54433" y="27985"/>
                  </a:cubicBezTo>
                  <a:cubicBezTo>
                    <a:pt x="54310" y="27861"/>
                    <a:pt x="54376" y="27791"/>
                    <a:pt x="54843" y="27551"/>
                  </a:cubicBezTo>
                  <a:cubicBezTo>
                    <a:pt x="55762" y="27078"/>
                    <a:pt x="59906" y="25140"/>
                    <a:pt x="60003" y="25140"/>
                  </a:cubicBezTo>
                  <a:cubicBezTo>
                    <a:pt x="60145" y="25140"/>
                    <a:pt x="65520" y="27680"/>
                    <a:pt x="65660" y="27813"/>
                  </a:cubicBezTo>
                  <a:cubicBezTo>
                    <a:pt x="65715" y="27867"/>
                    <a:pt x="60833" y="31553"/>
                    <a:pt x="60130" y="31984"/>
                  </a:cubicBezTo>
                  <a:cubicBezTo>
                    <a:pt x="60046" y="32039"/>
                    <a:pt x="59026" y="31364"/>
                    <a:pt x="57288" y="30100"/>
                  </a:cubicBezTo>
                  <a:close/>
                  <a:moveTo>
                    <a:pt x="16719" y="29917"/>
                  </a:moveTo>
                  <a:cubicBezTo>
                    <a:pt x="15735" y="27921"/>
                    <a:pt x="13943" y="24393"/>
                    <a:pt x="13526" y="23623"/>
                  </a:cubicBezTo>
                  <a:cubicBezTo>
                    <a:pt x="13272" y="23158"/>
                    <a:pt x="13064" y="22737"/>
                    <a:pt x="13064" y="22689"/>
                  </a:cubicBezTo>
                  <a:cubicBezTo>
                    <a:pt x="13064" y="22641"/>
                    <a:pt x="13865" y="22468"/>
                    <a:pt x="14837" y="22299"/>
                  </a:cubicBezTo>
                  <a:cubicBezTo>
                    <a:pt x="15814" y="22135"/>
                    <a:pt x="17145" y="21904"/>
                    <a:pt x="17794" y="21790"/>
                  </a:cubicBezTo>
                  <a:cubicBezTo>
                    <a:pt x="18448" y="21672"/>
                    <a:pt x="19330" y="21546"/>
                    <a:pt x="19755" y="21505"/>
                  </a:cubicBezTo>
                  <a:lnTo>
                    <a:pt x="20528" y="21428"/>
                  </a:lnTo>
                  <a:lnTo>
                    <a:pt x="22122" y="23537"/>
                  </a:lnTo>
                  <a:cubicBezTo>
                    <a:pt x="23519" y="25378"/>
                    <a:pt x="24847" y="27158"/>
                    <a:pt x="25123" y="27560"/>
                  </a:cubicBezTo>
                  <a:cubicBezTo>
                    <a:pt x="25188" y="27653"/>
                    <a:pt x="24739" y="27861"/>
                    <a:pt x="23587" y="28276"/>
                  </a:cubicBezTo>
                  <a:cubicBezTo>
                    <a:pt x="22694" y="28596"/>
                    <a:pt x="20880" y="29279"/>
                    <a:pt x="19553" y="29793"/>
                  </a:cubicBezTo>
                  <a:cubicBezTo>
                    <a:pt x="18230" y="30309"/>
                    <a:pt x="17139" y="30727"/>
                    <a:pt x="17132" y="30727"/>
                  </a:cubicBezTo>
                  <a:cubicBezTo>
                    <a:pt x="17124" y="30727"/>
                    <a:pt x="16940" y="30363"/>
                    <a:pt x="16719" y="29917"/>
                  </a:cubicBezTo>
                  <a:close/>
                  <a:moveTo>
                    <a:pt x="41865" y="29080"/>
                  </a:moveTo>
                  <a:cubicBezTo>
                    <a:pt x="40988" y="28175"/>
                    <a:pt x="39877" y="27046"/>
                    <a:pt x="39399" y="26575"/>
                  </a:cubicBezTo>
                  <a:cubicBezTo>
                    <a:pt x="38921" y="26102"/>
                    <a:pt x="38559" y="25685"/>
                    <a:pt x="38597" y="25644"/>
                  </a:cubicBezTo>
                  <a:cubicBezTo>
                    <a:pt x="38725" y="25504"/>
                    <a:pt x="44284" y="23901"/>
                    <a:pt x="44494" y="23943"/>
                  </a:cubicBezTo>
                  <a:cubicBezTo>
                    <a:pt x="44744" y="23991"/>
                    <a:pt x="49793" y="27395"/>
                    <a:pt x="49793" y="27516"/>
                  </a:cubicBezTo>
                  <a:cubicBezTo>
                    <a:pt x="49793" y="27563"/>
                    <a:pt x="49749" y="27598"/>
                    <a:pt x="49696" y="27598"/>
                  </a:cubicBezTo>
                  <a:cubicBezTo>
                    <a:pt x="49644" y="27598"/>
                    <a:pt x="48273" y="28305"/>
                    <a:pt x="46646" y="29163"/>
                  </a:cubicBezTo>
                  <a:cubicBezTo>
                    <a:pt x="45021" y="30024"/>
                    <a:pt x="43642" y="30727"/>
                    <a:pt x="43577" y="30727"/>
                  </a:cubicBezTo>
                  <a:cubicBezTo>
                    <a:pt x="43514" y="30727"/>
                    <a:pt x="42744" y="29986"/>
                    <a:pt x="41865" y="29080"/>
                  </a:cubicBezTo>
                  <a:close/>
                  <a:moveTo>
                    <a:pt x="74481" y="29799"/>
                  </a:moveTo>
                  <a:cubicBezTo>
                    <a:pt x="73549" y="29295"/>
                    <a:pt x="72215" y="28587"/>
                    <a:pt x="71524" y="28222"/>
                  </a:cubicBezTo>
                  <a:cubicBezTo>
                    <a:pt x="70831" y="27858"/>
                    <a:pt x="70264" y="27525"/>
                    <a:pt x="70264" y="27484"/>
                  </a:cubicBezTo>
                  <a:cubicBezTo>
                    <a:pt x="70264" y="27401"/>
                    <a:pt x="70458" y="27266"/>
                    <a:pt x="73388" y="25289"/>
                  </a:cubicBezTo>
                  <a:cubicBezTo>
                    <a:pt x="74513" y="24532"/>
                    <a:pt x="75511" y="23911"/>
                    <a:pt x="75605" y="23911"/>
                  </a:cubicBezTo>
                  <a:cubicBezTo>
                    <a:pt x="75697" y="23911"/>
                    <a:pt x="76884" y="24240"/>
                    <a:pt x="78241" y="24640"/>
                  </a:cubicBezTo>
                  <a:cubicBezTo>
                    <a:pt x="79597" y="25043"/>
                    <a:pt x="80883" y="25423"/>
                    <a:pt x="81099" y="25485"/>
                  </a:cubicBezTo>
                  <a:cubicBezTo>
                    <a:pt x="81315" y="25549"/>
                    <a:pt x="81478" y="25641"/>
                    <a:pt x="81461" y="25689"/>
                  </a:cubicBezTo>
                  <a:cubicBezTo>
                    <a:pt x="81443" y="25740"/>
                    <a:pt x="80894" y="26300"/>
                    <a:pt x="80244" y="26936"/>
                  </a:cubicBezTo>
                  <a:cubicBezTo>
                    <a:pt x="79594" y="27573"/>
                    <a:pt x="78489" y="28684"/>
                    <a:pt x="77785" y="29409"/>
                  </a:cubicBezTo>
                  <a:cubicBezTo>
                    <a:pt x="77083" y="30135"/>
                    <a:pt x="76435" y="30724"/>
                    <a:pt x="76346" y="30721"/>
                  </a:cubicBezTo>
                  <a:cubicBezTo>
                    <a:pt x="76254" y="30718"/>
                    <a:pt x="75418" y="30302"/>
                    <a:pt x="74481" y="29799"/>
                  </a:cubicBezTo>
                  <a:close/>
                  <a:moveTo>
                    <a:pt x="100871" y="29992"/>
                  </a:moveTo>
                  <a:cubicBezTo>
                    <a:pt x="99908" y="29599"/>
                    <a:pt x="98150" y="28922"/>
                    <a:pt x="96963" y="28482"/>
                  </a:cubicBezTo>
                  <a:cubicBezTo>
                    <a:pt x="95774" y="28041"/>
                    <a:pt x="94784" y="27668"/>
                    <a:pt x="94765" y="27649"/>
                  </a:cubicBezTo>
                  <a:cubicBezTo>
                    <a:pt x="94700" y="27586"/>
                    <a:pt x="98072" y="23015"/>
                    <a:pt x="98993" y="21920"/>
                  </a:cubicBezTo>
                  <a:lnTo>
                    <a:pt x="99401" y="21435"/>
                  </a:lnTo>
                  <a:lnTo>
                    <a:pt x="100189" y="21552"/>
                  </a:lnTo>
                  <a:cubicBezTo>
                    <a:pt x="100620" y="21618"/>
                    <a:pt x="101717" y="21799"/>
                    <a:pt x="102621" y="21954"/>
                  </a:cubicBezTo>
                  <a:cubicBezTo>
                    <a:pt x="103524" y="22113"/>
                    <a:pt x="104840" y="22337"/>
                    <a:pt x="105540" y="22455"/>
                  </a:cubicBezTo>
                  <a:cubicBezTo>
                    <a:pt x="106239" y="22574"/>
                    <a:pt x="106835" y="22695"/>
                    <a:pt x="106861" y="22724"/>
                  </a:cubicBezTo>
                  <a:cubicBezTo>
                    <a:pt x="106888" y="22752"/>
                    <a:pt x="106423" y="23699"/>
                    <a:pt x="105835" y="24823"/>
                  </a:cubicBezTo>
                  <a:cubicBezTo>
                    <a:pt x="105243" y="25951"/>
                    <a:pt x="104330" y="27740"/>
                    <a:pt x="103799" y="28802"/>
                  </a:cubicBezTo>
                  <a:cubicBezTo>
                    <a:pt x="103271" y="29860"/>
                    <a:pt x="102791" y="30721"/>
                    <a:pt x="102731" y="30714"/>
                  </a:cubicBezTo>
                  <a:cubicBezTo>
                    <a:pt x="102670" y="30708"/>
                    <a:pt x="101833" y="30382"/>
                    <a:pt x="100871" y="29992"/>
                  </a:cubicBezTo>
                  <a:close/>
                  <a:moveTo>
                    <a:pt x="26993" y="26400"/>
                  </a:moveTo>
                  <a:cubicBezTo>
                    <a:pt x="26833" y="26172"/>
                    <a:pt x="25877" y="24887"/>
                    <a:pt x="24864" y="23543"/>
                  </a:cubicBezTo>
                  <a:cubicBezTo>
                    <a:pt x="23852" y="22202"/>
                    <a:pt x="23044" y="21083"/>
                    <a:pt x="23065" y="21058"/>
                  </a:cubicBezTo>
                  <a:cubicBezTo>
                    <a:pt x="23152" y="20962"/>
                    <a:pt x="28561" y="20225"/>
                    <a:pt x="29162" y="20225"/>
                  </a:cubicBezTo>
                  <a:cubicBezTo>
                    <a:pt x="29323" y="20225"/>
                    <a:pt x="29869" y="20645"/>
                    <a:pt x="30778" y="21476"/>
                  </a:cubicBezTo>
                  <a:cubicBezTo>
                    <a:pt x="32502" y="23050"/>
                    <a:pt x="33992" y="24470"/>
                    <a:pt x="34026" y="24573"/>
                  </a:cubicBezTo>
                  <a:cubicBezTo>
                    <a:pt x="34044" y="24618"/>
                    <a:pt x="33811" y="24732"/>
                    <a:pt x="33514" y="24832"/>
                  </a:cubicBezTo>
                  <a:cubicBezTo>
                    <a:pt x="33217" y="24931"/>
                    <a:pt x="31764" y="25420"/>
                    <a:pt x="30289" y="25913"/>
                  </a:cubicBezTo>
                  <a:cubicBezTo>
                    <a:pt x="28813" y="26410"/>
                    <a:pt x="27532" y="26819"/>
                    <a:pt x="27445" y="26819"/>
                  </a:cubicBezTo>
                  <a:cubicBezTo>
                    <a:pt x="27358" y="26819"/>
                    <a:pt x="27153" y="26629"/>
                    <a:pt x="26993" y="26400"/>
                  </a:cubicBezTo>
                  <a:close/>
                  <a:moveTo>
                    <a:pt x="89760" y="25935"/>
                  </a:moveTo>
                  <a:cubicBezTo>
                    <a:pt x="88345" y="25459"/>
                    <a:pt x="86911" y="24976"/>
                    <a:pt x="86572" y="24861"/>
                  </a:cubicBezTo>
                  <a:cubicBezTo>
                    <a:pt x="86231" y="24751"/>
                    <a:pt x="85939" y="24646"/>
                    <a:pt x="85923" y="24630"/>
                  </a:cubicBezTo>
                  <a:cubicBezTo>
                    <a:pt x="85840" y="24567"/>
                    <a:pt x="89857" y="20827"/>
                    <a:pt x="90480" y="20386"/>
                  </a:cubicBezTo>
                  <a:cubicBezTo>
                    <a:pt x="90653" y="20267"/>
                    <a:pt x="90973" y="20279"/>
                    <a:pt x="92332" y="20446"/>
                  </a:cubicBezTo>
                  <a:cubicBezTo>
                    <a:pt x="94945" y="20776"/>
                    <a:pt x="96648" y="21029"/>
                    <a:pt x="96727" y="21105"/>
                  </a:cubicBezTo>
                  <a:cubicBezTo>
                    <a:pt x="96767" y="21147"/>
                    <a:pt x="96651" y="21374"/>
                    <a:pt x="96470" y="21611"/>
                  </a:cubicBezTo>
                  <a:cubicBezTo>
                    <a:pt x="96286" y="21853"/>
                    <a:pt x="95884" y="22385"/>
                    <a:pt x="95572" y="22797"/>
                  </a:cubicBezTo>
                  <a:cubicBezTo>
                    <a:pt x="95262" y="23204"/>
                    <a:pt x="94461" y="24279"/>
                    <a:pt x="93794" y="25178"/>
                  </a:cubicBezTo>
                  <a:cubicBezTo>
                    <a:pt x="93129" y="26080"/>
                    <a:pt x="92525" y="26812"/>
                    <a:pt x="92457" y="26809"/>
                  </a:cubicBezTo>
                  <a:cubicBezTo>
                    <a:pt x="92387" y="26806"/>
                    <a:pt x="91175" y="26413"/>
                    <a:pt x="89760" y="25935"/>
                  </a:cubicBezTo>
                  <a:close/>
                  <a:moveTo>
                    <a:pt x="51227" y="25720"/>
                  </a:moveTo>
                  <a:cubicBezTo>
                    <a:pt x="50804" y="25426"/>
                    <a:pt x="49801" y="24739"/>
                    <a:pt x="48993" y="24199"/>
                  </a:cubicBezTo>
                  <a:cubicBezTo>
                    <a:pt x="48189" y="23658"/>
                    <a:pt x="47529" y="23177"/>
                    <a:pt x="47529" y="23130"/>
                  </a:cubicBezTo>
                  <a:cubicBezTo>
                    <a:pt x="47529" y="23050"/>
                    <a:pt x="52146" y="21783"/>
                    <a:pt x="52417" y="21790"/>
                  </a:cubicBezTo>
                  <a:cubicBezTo>
                    <a:pt x="52621" y="21790"/>
                    <a:pt x="57039" y="23788"/>
                    <a:pt x="57075" y="23892"/>
                  </a:cubicBezTo>
                  <a:cubicBezTo>
                    <a:pt x="57091" y="23949"/>
                    <a:pt x="56768" y="24153"/>
                    <a:pt x="56354" y="24339"/>
                  </a:cubicBezTo>
                  <a:cubicBezTo>
                    <a:pt x="55943" y="24525"/>
                    <a:pt x="54870" y="25036"/>
                    <a:pt x="53971" y="25469"/>
                  </a:cubicBezTo>
                  <a:cubicBezTo>
                    <a:pt x="53073" y="25904"/>
                    <a:pt x="52262" y="26258"/>
                    <a:pt x="52167" y="26258"/>
                  </a:cubicBezTo>
                  <a:cubicBezTo>
                    <a:pt x="52070" y="26258"/>
                    <a:pt x="51647" y="26018"/>
                    <a:pt x="51227" y="25720"/>
                  </a:cubicBezTo>
                  <a:close/>
                  <a:moveTo>
                    <a:pt x="65342" y="25136"/>
                  </a:moveTo>
                  <a:cubicBezTo>
                    <a:pt x="64077" y="24525"/>
                    <a:pt x="63000" y="24026"/>
                    <a:pt x="62950" y="24026"/>
                  </a:cubicBezTo>
                  <a:cubicBezTo>
                    <a:pt x="62898" y="24026"/>
                    <a:pt x="62858" y="23981"/>
                    <a:pt x="62858" y="23927"/>
                  </a:cubicBezTo>
                  <a:cubicBezTo>
                    <a:pt x="62858" y="23814"/>
                    <a:pt x="67427" y="21790"/>
                    <a:pt x="67680" y="21790"/>
                  </a:cubicBezTo>
                  <a:cubicBezTo>
                    <a:pt x="67771" y="21790"/>
                    <a:pt x="68265" y="21907"/>
                    <a:pt x="68775" y="22052"/>
                  </a:cubicBezTo>
                  <a:cubicBezTo>
                    <a:pt x="69282" y="22195"/>
                    <a:pt x="70335" y="22483"/>
                    <a:pt x="71114" y="22689"/>
                  </a:cubicBezTo>
                  <a:cubicBezTo>
                    <a:pt x="71892" y="22894"/>
                    <a:pt x="72528" y="23098"/>
                    <a:pt x="72528" y="23136"/>
                  </a:cubicBezTo>
                  <a:cubicBezTo>
                    <a:pt x="72528" y="23174"/>
                    <a:pt x="72309" y="23341"/>
                    <a:pt x="72041" y="23507"/>
                  </a:cubicBezTo>
                  <a:cubicBezTo>
                    <a:pt x="71772" y="23674"/>
                    <a:pt x="70749" y="24358"/>
                    <a:pt x="69770" y="25033"/>
                  </a:cubicBezTo>
                  <a:cubicBezTo>
                    <a:pt x="68788" y="25708"/>
                    <a:pt x="67908" y="26255"/>
                    <a:pt x="67816" y="26255"/>
                  </a:cubicBezTo>
                  <a:cubicBezTo>
                    <a:pt x="67719" y="26252"/>
                    <a:pt x="66608" y="25749"/>
                    <a:pt x="65342" y="25136"/>
                  </a:cubicBezTo>
                  <a:close/>
                  <a:moveTo>
                    <a:pt x="35774" y="23101"/>
                  </a:moveTo>
                  <a:cubicBezTo>
                    <a:pt x="35365" y="22714"/>
                    <a:pt x="34438" y="21856"/>
                    <a:pt x="33718" y="21191"/>
                  </a:cubicBezTo>
                  <a:cubicBezTo>
                    <a:pt x="32994" y="20529"/>
                    <a:pt x="32406" y="19947"/>
                    <a:pt x="32406" y="19902"/>
                  </a:cubicBezTo>
                  <a:cubicBezTo>
                    <a:pt x="32406" y="19807"/>
                    <a:pt x="34286" y="19579"/>
                    <a:pt x="36197" y="19442"/>
                  </a:cubicBezTo>
                  <a:lnTo>
                    <a:pt x="37466" y="19352"/>
                  </a:lnTo>
                  <a:lnTo>
                    <a:pt x="39670" y="20754"/>
                  </a:lnTo>
                  <a:cubicBezTo>
                    <a:pt x="40883" y="21524"/>
                    <a:pt x="41852" y="22183"/>
                    <a:pt x="41820" y="22218"/>
                  </a:cubicBezTo>
                  <a:cubicBezTo>
                    <a:pt x="41765" y="22277"/>
                    <a:pt x="36754" y="23795"/>
                    <a:pt x="36597" y="23798"/>
                  </a:cubicBezTo>
                  <a:cubicBezTo>
                    <a:pt x="36555" y="23801"/>
                    <a:pt x="36185" y="23485"/>
                    <a:pt x="35774" y="23101"/>
                  </a:cubicBezTo>
                  <a:close/>
                  <a:moveTo>
                    <a:pt x="82352" y="23513"/>
                  </a:moveTo>
                  <a:cubicBezTo>
                    <a:pt x="81900" y="23367"/>
                    <a:pt x="80813" y="23037"/>
                    <a:pt x="79935" y="22781"/>
                  </a:cubicBezTo>
                  <a:cubicBezTo>
                    <a:pt x="79061" y="22525"/>
                    <a:pt x="78305" y="22277"/>
                    <a:pt x="78258" y="22234"/>
                  </a:cubicBezTo>
                  <a:cubicBezTo>
                    <a:pt x="78211" y="22192"/>
                    <a:pt x="78352" y="22039"/>
                    <a:pt x="78567" y="21901"/>
                  </a:cubicBezTo>
                  <a:cubicBezTo>
                    <a:pt x="82257" y="19512"/>
                    <a:pt x="82379" y="19442"/>
                    <a:pt x="82969" y="19442"/>
                  </a:cubicBezTo>
                  <a:cubicBezTo>
                    <a:pt x="83513" y="19442"/>
                    <a:pt x="86152" y="19711"/>
                    <a:pt x="87162" y="19870"/>
                  </a:cubicBezTo>
                  <a:lnTo>
                    <a:pt x="87649" y="19947"/>
                  </a:lnTo>
                  <a:lnTo>
                    <a:pt x="87060" y="20472"/>
                  </a:lnTo>
                  <a:cubicBezTo>
                    <a:pt x="86733" y="20760"/>
                    <a:pt x="85797" y="21624"/>
                    <a:pt x="84978" y="22394"/>
                  </a:cubicBezTo>
                  <a:cubicBezTo>
                    <a:pt x="84158" y="23165"/>
                    <a:pt x="83418" y="23788"/>
                    <a:pt x="83329" y="23785"/>
                  </a:cubicBezTo>
                  <a:cubicBezTo>
                    <a:pt x="83245" y="23782"/>
                    <a:pt x="82808" y="23658"/>
                    <a:pt x="82352" y="23513"/>
                  </a:cubicBezTo>
                  <a:close/>
                  <a:moveTo>
                    <a:pt x="58049" y="21767"/>
                  </a:moveTo>
                  <a:cubicBezTo>
                    <a:pt x="57072" y="21336"/>
                    <a:pt x="56272" y="20951"/>
                    <a:pt x="56272" y="20910"/>
                  </a:cubicBezTo>
                  <a:cubicBezTo>
                    <a:pt x="56272" y="20868"/>
                    <a:pt x="57112" y="20642"/>
                    <a:pt x="58139" y="20408"/>
                  </a:cubicBezTo>
                  <a:lnTo>
                    <a:pt x="60006" y="19985"/>
                  </a:lnTo>
                  <a:lnTo>
                    <a:pt x="61895" y="20405"/>
                  </a:lnTo>
                  <a:cubicBezTo>
                    <a:pt x="62934" y="20641"/>
                    <a:pt x="63785" y="20862"/>
                    <a:pt x="63785" y="20900"/>
                  </a:cubicBezTo>
                  <a:cubicBezTo>
                    <a:pt x="63785" y="20994"/>
                    <a:pt x="60166" y="22577"/>
                    <a:pt x="59977" y="22561"/>
                  </a:cubicBezTo>
                  <a:cubicBezTo>
                    <a:pt x="59891" y="22557"/>
                    <a:pt x="59026" y="22199"/>
                    <a:pt x="58049" y="21767"/>
                  </a:cubicBezTo>
                  <a:close/>
                  <a:moveTo>
                    <a:pt x="44391" y="21134"/>
                  </a:moveTo>
                  <a:cubicBezTo>
                    <a:pt x="44223" y="21019"/>
                    <a:pt x="43470" y="20532"/>
                    <a:pt x="42721" y="20047"/>
                  </a:cubicBezTo>
                  <a:cubicBezTo>
                    <a:pt x="41968" y="19566"/>
                    <a:pt x="41356" y="19132"/>
                    <a:pt x="41356" y="19084"/>
                  </a:cubicBezTo>
                  <a:cubicBezTo>
                    <a:pt x="41356" y="19035"/>
                    <a:pt x="41738" y="18993"/>
                    <a:pt x="42204" y="18993"/>
                  </a:cubicBezTo>
                  <a:cubicBezTo>
                    <a:pt x="42671" y="18990"/>
                    <a:pt x="43537" y="18943"/>
                    <a:pt x="44129" y="18888"/>
                  </a:cubicBezTo>
                  <a:lnTo>
                    <a:pt x="45205" y="18793"/>
                  </a:lnTo>
                  <a:lnTo>
                    <a:pt x="46991" y="19528"/>
                  </a:lnTo>
                  <a:cubicBezTo>
                    <a:pt x="47970" y="19931"/>
                    <a:pt x="48734" y="20298"/>
                    <a:pt x="48690" y="20341"/>
                  </a:cubicBezTo>
                  <a:cubicBezTo>
                    <a:pt x="48588" y="20440"/>
                    <a:pt x="45164" y="21342"/>
                    <a:pt x="44896" y="21339"/>
                  </a:cubicBezTo>
                  <a:cubicBezTo>
                    <a:pt x="44788" y="21339"/>
                    <a:pt x="44561" y="21245"/>
                    <a:pt x="44391" y="21134"/>
                  </a:cubicBezTo>
                  <a:close/>
                  <a:moveTo>
                    <a:pt x="73024" y="20855"/>
                  </a:moveTo>
                  <a:cubicBezTo>
                    <a:pt x="72081" y="20602"/>
                    <a:pt x="71283" y="20364"/>
                    <a:pt x="71254" y="20329"/>
                  </a:cubicBezTo>
                  <a:cubicBezTo>
                    <a:pt x="71222" y="20295"/>
                    <a:pt x="71991" y="19953"/>
                    <a:pt x="72968" y="19570"/>
                  </a:cubicBezTo>
                  <a:lnTo>
                    <a:pt x="74741" y="18872"/>
                  </a:lnTo>
                  <a:lnTo>
                    <a:pt x="76674" y="18952"/>
                  </a:lnTo>
                  <a:cubicBezTo>
                    <a:pt x="77736" y="18997"/>
                    <a:pt x="78626" y="19062"/>
                    <a:pt x="78646" y="19100"/>
                  </a:cubicBezTo>
                  <a:cubicBezTo>
                    <a:pt x="78725" y="19240"/>
                    <a:pt x="75293" y="21342"/>
                    <a:pt x="75012" y="21330"/>
                  </a:cubicBezTo>
                  <a:cubicBezTo>
                    <a:pt x="74864" y="21323"/>
                    <a:pt x="73969" y="21108"/>
                    <a:pt x="73024" y="20855"/>
                  </a:cubicBezTo>
                  <a:close/>
                  <a:moveTo>
                    <a:pt x="107455" y="20497"/>
                  </a:moveTo>
                  <a:cubicBezTo>
                    <a:pt x="107400" y="20472"/>
                    <a:pt x="106914" y="20380"/>
                    <a:pt x="106376" y="20292"/>
                  </a:cubicBezTo>
                  <a:cubicBezTo>
                    <a:pt x="105837" y="20200"/>
                    <a:pt x="104449" y="19969"/>
                    <a:pt x="103288" y="19775"/>
                  </a:cubicBezTo>
                  <a:cubicBezTo>
                    <a:pt x="102131" y="19582"/>
                    <a:pt x="101145" y="19388"/>
                    <a:pt x="101105" y="19345"/>
                  </a:cubicBezTo>
                  <a:cubicBezTo>
                    <a:pt x="101060" y="19301"/>
                    <a:pt x="101682" y="18438"/>
                    <a:pt x="102484" y="17426"/>
                  </a:cubicBezTo>
                  <a:cubicBezTo>
                    <a:pt x="104496" y="14884"/>
                    <a:pt x="104852" y="14464"/>
                    <a:pt x="105102" y="14321"/>
                  </a:cubicBezTo>
                  <a:cubicBezTo>
                    <a:pt x="105239" y="14245"/>
                    <a:pt x="106499" y="14170"/>
                    <a:pt x="108432" y="14122"/>
                  </a:cubicBezTo>
                  <a:cubicBezTo>
                    <a:pt x="111084" y="14055"/>
                    <a:pt x="111536" y="14068"/>
                    <a:pt x="111504" y="14202"/>
                  </a:cubicBezTo>
                  <a:cubicBezTo>
                    <a:pt x="111486" y="14289"/>
                    <a:pt x="110819" y="15540"/>
                    <a:pt x="110023" y="16985"/>
                  </a:cubicBezTo>
                  <a:cubicBezTo>
                    <a:pt x="109226" y="18428"/>
                    <a:pt x="108466" y="19826"/>
                    <a:pt x="108332" y="20085"/>
                  </a:cubicBezTo>
                  <a:cubicBezTo>
                    <a:pt x="108095" y="20545"/>
                    <a:pt x="107841" y="20664"/>
                    <a:pt x="107455" y="20497"/>
                  </a:cubicBezTo>
                  <a:close/>
                  <a:moveTo>
                    <a:pt x="11569" y="19975"/>
                  </a:moveTo>
                  <a:cubicBezTo>
                    <a:pt x="11428" y="19711"/>
                    <a:pt x="10641" y="18280"/>
                    <a:pt x="9821" y="16789"/>
                  </a:cubicBezTo>
                  <a:cubicBezTo>
                    <a:pt x="9002" y="15300"/>
                    <a:pt x="8332" y="14052"/>
                    <a:pt x="8332" y="14017"/>
                  </a:cubicBezTo>
                  <a:cubicBezTo>
                    <a:pt x="8332" y="13941"/>
                    <a:pt x="13248" y="14077"/>
                    <a:pt x="14153" y="14179"/>
                  </a:cubicBezTo>
                  <a:lnTo>
                    <a:pt x="14779" y="14248"/>
                  </a:lnTo>
                  <a:lnTo>
                    <a:pt x="15890" y="15645"/>
                  </a:lnTo>
                  <a:cubicBezTo>
                    <a:pt x="16500" y="16412"/>
                    <a:pt x="17302" y="17407"/>
                    <a:pt x="17670" y="17852"/>
                  </a:cubicBezTo>
                  <a:cubicBezTo>
                    <a:pt x="18542" y="18917"/>
                    <a:pt x="18757" y="19218"/>
                    <a:pt x="18690" y="19291"/>
                  </a:cubicBezTo>
                  <a:cubicBezTo>
                    <a:pt x="18661" y="19323"/>
                    <a:pt x="17904" y="19471"/>
                    <a:pt x="17008" y="19620"/>
                  </a:cubicBezTo>
                  <a:cubicBezTo>
                    <a:pt x="16113" y="19768"/>
                    <a:pt x="14680" y="20018"/>
                    <a:pt x="13829" y="20171"/>
                  </a:cubicBezTo>
                  <a:cubicBezTo>
                    <a:pt x="12975" y="20322"/>
                    <a:pt x="12176" y="20450"/>
                    <a:pt x="12050" y="20450"/>
                  </a:cubicBezTo>
                  <a:cubicBezTo>
                    <a:pt x="11893" y="20450"/>
                    <a:pt x="11746" y="20305"/>
                    <a:pt x="11569" y="19975"/>
                  </a:cubicBezTo>
                  <a:close/>
                  <a:moveTo>
                    <a:pt x="97220" y="18831"/>
                  </a:moveTo>
                  <a:cubicBezTo>
                    <a:pt x="96738" y="18752"/>
                    <a:pt x="95674" y="18600"/>
                    <a:pt x="94855" y="18489"/>
                  </a:cubicBezTo>
                  <a:cubicBezTo>
                    <a:pt x="92583" y="18188"/>
                    <a:pt x="92615" y="18373"/>
                    <a:pt x="94558" y="16697"/>
                  </a:cubicBezTo>
                  <a:cubicBezTo>
                    <a:pt x="97126" y="14483"/>
                    <a:pt x="96554" y="14739"/>
                    <a:pt x="99422" y="14515"/>
                  </a:cubicBezTo>
                  <a:cubicBezTo>
                    <a:pt x="100787" y="14407"/>
                    <a:pt x="101930" y="14353"/>
                    <a:pt x="101967" y="14394"/>
                  </a:cubicBezTo>
                  <a:cubicBezTo>
                    <a:pt x="102003" y="14436"/>
                    <a:pt x="101504" y="15152"/>
                    <a:pt x="100856" y="15981"/>
                  </a:cubicBezTo>
                  <a:cubicBezTo>
                    <a:pt x="98970" y="18398"/>
                    <a:pt x="98450" y="18997"/>
                    <a:pt x="98266" y="18984"/>
                  </a:cubicBezTo>
                  <a:cubicBezTo>
                    <a:pt x="98174" y="18978"/>
                    <a:pt x="97701" y="18908"/>
                    <a:pt x="97220" y="18831"/>
                  </a:cubicBezTo>
                  <a:close/>
                  <a:moveTo>
                    <a:pt x="20782" y="18271"/>
                  </a:moveTo>
                  <a:cubicBezTo>
                    <a:pt x="20525" y="17941"/>
                    <a:pt x="19750" y="16960"/>
                    <a:pt x="19057" y="16092"/>
                  </a:cubicBezTo>
                  <a:cubicBezTo>
                    <a:pt x="18364" y="15223"/>
                    <a:pt x="17794" y="14461"/>
                    <a:pt x="17794" y="14397"/>
                  </a:cubicBezTo>
                  <a:cubicBezTo>
                    <a:pt x="17794" y="14318"/>
                    <a:pt x="18014" y="14299"/>
                    <a:pt x="18440" y="14343"/>
                  </a:cubicBezTo>
                  <a:cubicBezTo>
                    <a:pt x="18792" y="14381"/>
                    <a:pt x="19985" y="14467"/>
                    <a:pt x="21087" y="14541"/>
                  </a:cubicBezTo>
                  <a:lnTo>
                    <a:pt x="23094" y="14669"/>
                  </a:lnTo>
                  <a:lnTo>
                    <a:pt x="25024" y="16339"/>
                  </a:lnTo>
                  <a:cubicBezTo>
                    <a:pt x="26087" y="17260"/>
                    <a:pt x="26952" y="18050"/>
                    <a:pt x="26952" y="18096"/>
                  </a:cubicBezTo>
                  <a:cubicBezTo>
                    <a:pt x="26952" y="18144"/>
                    <a:pt x="26686" y="18214"/>
                    <a:pt x="26360" y="18252"/>
                  </a:cubicBezTo>
                  <a:cubicBezTo>
                    <a:pt x="26037" y="18290"/>
                    <a:pt x="24890" y="18448"/>
                    <a:pt x="23815" y="18604"/>
                  </a:cubicBezTo>
                  <a:cubicBezTo>
                    <a:pt x="22741" y="18755"/>
                    <a:pt x="21720" y="18879"/>
                    <a:pt x="21551" y="18876"/>
                  </a:cubicBezTo>
                  <a:cubicBezTo>
                    <a:pt x="21307" y="18872"/>
                    <a:pt x="21145" y="18745"/>
                    <a:pt x="20782" y="18271"/>
                  </a:cubicBezTo>
                  <a:close/>
                  <a:moveTo>
                    <a:pt x="89495" y="17830"/>
                  </a:moveTo>
                  <a:cubicBezTo>
                    <a:pt x="89471" y="17805"/>
                    <a:pt x="88780" y="17727"/>
                    <a:pt x="87961" y="17657"/>
                  </a:cubicBezTo>
                  <a:cubicBezTo>
                    <a:pt x="85598" y="17450"/>
                    <a:pt x="85634" y="17501"/>
                    <a:pt x="87197" y="16573"/>
                  </a:cubicBezTo>
                  <a:cubicBezTo>
                    <a:pt x="89319" y="15309"/>
                    <a:pt x="89200" y="15354"/>
                    <a:pt x="90790" y="15204"/>
                  </a:cubicBezTo>
                  <a:cubicBezTo>
                    <a:pt x="91583" y="15133"/>
                    <a:pt x="92410" y="15043"/>
                    <a:pt x="92633" y="15005"/>
                  </a:cubicBezTo>
                  <a:cubicBezTo>
                    <a:pt x="92912" y="14961"/>
                    <a:pt x="93011" y="14977"/>
                    <a:pt x="92962" y="15063"/>
                  </a:cubicBezTo>
                  <a:cubicBezTo>
                    <a:pt x="92924" y="15133"/>
                    <a:pt x="92224" y="15795"/>
                    <a:pt x="91407" y="16531"/>
                  </a:cubicBezTo>
                  <a:cubicBezTo>
                    <a:pt x="90110" y="17711"/>
                    <a:pt x="89663" y="18015"/>
                    <a:pt x="89495" y="17830"/>
                  </a:cubicBezTo>
                  <a:close/>
                  <a:moveTo>
                    <a:pt x="28503" y="16457"/>
                  </a:moveTo>
                  <a:cubicBezTo>
                    <a:pt x="27684" y="15734"/>
                    <a:pt x="27001" y="15088"/>
                    <a:pt x="26982" y="15021"/>
                  </a:cubicBezTo>
                  <a:cubicBezTo>
                    <a:pt x="26961" y="14942"/>
                    <a:pt x="27565" y="14973"/>
                    <a:pt x="28816" y="15113"/>
                  </a:cubicBezTo>
                  <a:lnTo>
                    <a:pt x="30685" y="15325"/>
                  </a:lnTo>
                  <a:lnTo>
                    <a:pt x="32137" y="16170"/>
                  </a:lnTo>
                  <a:cubicBezTo>
                    <a:pt x="33908" y="17203"/>
                    <a:pt x="34036" y="17295"/>
                    <a:pt x="33837" y="17365"/>
                  </a:cubicBezTo>
                  <a:cubicBezTo>
                    <a:pt x="33698" y="17419"/>
                    <a:pt x="32260" y="17574"/>
                    <a:pt x="30709" y="17711"/>
                  </a:cubicBezTo>
                  <a:lnTo>
                    <a:pt x="29987" y="17773"/>
                  </a:lnTo>
                  <a:lnTo>
                    <a:pt x="28503" y="16457"/>
                  </a:lnTo>
                  <a:close/>
                  <a:moveTo>
                    <a:pt x="17261" y="12024"/>
                  </a:moveTo>
                  <a:cubicBezTo>
                    <a:pt x="16372" y="11959"/>
                    <a:pt x="15601" y="11851"/>
                    <a:pt x="15549" y="11791"/>
                  </a:cubicBezTo>
                  <a:cubicBezTo>
                    <a:pt x="14526" y="10603"/>
                    <a:pt x="12969" y="8674"/>
                    <a:pt x="13004" y="8633"/>
                  </a:cubicBezTo>
                  <a:cubicBezTo>
                    <a:pt x="13030" y="8604"/>
                    <a:pt x="13917" y="8799"/>
                    <a:pt x="14978" y="9064"/>
                  </a:cubicBezTo>
                  <a:lnTo>
                    <a:pt x="16903" y="9545"/>
                  </a:lnTo>
                  <a:lnTo>
                    <a:pt x="18431" y="10812"/>
                  </a:lnTo>
                  <a:cubicBezTo>
                    <a:pt x="19270" y="11509"/>
                    <a:pt x="19956" y="12101"/>
                    <a:pt x="19956" y="12130"/>
                  </a:cubicBezTo>
                  <a:cubicBezTo>
                    <a:pt x="19956" y="12203"/>
                    <a:pt x="19143" y="12171"/>
                    <a:pt x="17261" y="12024"/>
                  </a:cubicBezTo>
                  <a:close/>
                  <a:moveTo>
                    <a:pt x="100186" y="12037"/>
                  </a:moveTo>
                  <a:cubicBezTo>
                    <a:pt x="100252" y="11947"/>
                    <a:pt x="100924" y="11369"/>
                    <a:pt x="101670" y="10751"/>
                  </a:cubicBezTo>
                  <a:lnTo>
                    <a:pt x="103032" y="9628"/>
                  </a:lnTo>
                  <a:lnTo>
                    <a:pt x="104860" y="9155"/>
                  </a:lnTo>
                  <a:cubicBezTo>
                    <a:pt x="105864" y="8896"/>
                    <a:pt x="106712" y="8709"/>
                    <a:pt x="106744" y="8745"/>
                  </a:cubicBezTo>
                  <a:cubicBezTo>
                    <a:pt x="106777" y="8780"/>
                    <a:pt x="106517" y="9126"/>
                    <a:pt x="106170" y="9516"/>
                  </a:cubicBezTo>
                  <a:cubicBezTo>
                    <a:pt x="105824" y="9906"/>
                    <a:pt x="105231" y="10613"/>
                    <a:pt x="104852" y="11081"/>
                  </a:cubicBezTo>
                  <a:lnTo>
                    <a:pt x="104164" y="11940"/>
                  </a:lnTo>
                  <a:lnTo>
                    <a:pt x="103340" y="12001"/>
                  </a:lnTo>
                  <a:cubicBezTo>
                    <a:pt x="100732" y="12196"/>
                    <a:pt x="100057" y="12206"/>
                    <a:pt x="100186" y="12037"/>
                  </a:cubicBezTo>
                  <a:close/>
                  <a:moveTo>
                    <a:pt x="107145" y="11838"/>
                  </a:moveTo>
                  <a:cubicBezTo>
                    <a:pt x="107109" y="11778"/>
                    <a:pt x="110013" y="8332"/>
                    <a:pt x="110451" y="7914"/>
                  </a:cubicBezTo>
                  <a:cubicBezTo>
                    <a:pt x="110652" y="7721"/>
                    <a:pt x="115782" y="6496"/>
                    <a:pt x="115893" y="6612"/>
                  </a:cubicBezTo>
                  <a:cubicBezTo>
                    <a:pt x="116001" y="6733"/>
                    <a:pt x="113020" y="11727"/>
                    <a:pt x="112807" y="11787"/>
                  </a:cubicBezTo>
                  <a:cubicBezTo>
                    <a:pt x="112516" y="11870"/>
                    <a:pt x="107187" y="11915"/>
                    <a:pt x="107145" y="11838"/>
                  </a:cubicBezTo>
                  <a:close/>
                  <a:moveTo>
                    <a:pt x="8923" y="11762"/>
                  </a:moveTo>
                  <a:lnTo>
                    <a:pt x="6993" y="11727"/>
                  </a:lnTo>
                  <a:lnTo>
                    <a:pt x="6751" y="11313"/>
                  </a:lnTo>
                  <a:cubicBezTo>
                    <a:pt x="4949" y="8243"/>
                    <a:pt x="3998" y="6571"/>
                    <a:pt x="4030" y="6537"/>
                  </a:cubicBezTo>
                  <a:cubicBezTo>
                    <a:pt x="4065" y="6499"/>
                    <a:pt x="6593" y="7037"/>
                    <a:pt x="8536" y="7494"/>
                  </a:cubicBezTo>
                  <a:cubicBezTo>
                    <a:pt x="9162" y="7638"/>
                    <a:pt x="9090" y="7568"/>
                    <a:pt x="11341" y="10185"/>
                  </a:cubicBezTo>
                  <a:cubicBezTo>
                    <a:pt x="12006" y="10961"/>
                    <a:pt x="12549" y="11649"/>
                    <a:pt x="12549" y="11717"/>
                  </a:cubicBezTo>
                  <a:cubicBezTo>
                    <a:pt x="12549" y="11803"/>
                    <a:pt x="12277" y="11838"/>
                    <a:pt x="11701" y="11819"/>
                  </a:cubicBezTo>
                  <a:cubicBezTo>
                    <a:pt x="11234" y="11806"/>
                    <a:pt x="9986" y="11781"/>
                    <a:pt x="8923" y="11762"/>
                  </a:cubicBezTo>
                  <a:close/>
                  <a:moveTo>
                    <a:pt x="4986" y="4392"/>
                  </a:moveTo>
                  <a:cubicBezTo>
                    <a:pt x="4311" y="4238"/>
                    <a:pt x="3424" y="4040"/>
                    <a:pt x="3024" y="3949"/>
                  </a:cubicBezTo>
                  <a:lnTo>
                    <a:pt x="2292" y="3787"/>
                  </a:lnTo>
                  <a:lnTo>
                    <a:pt x="1134" y="1941"/>
                  </a:lnTo>
                  <a:cubicBezTo>
                    <a:pt x="498" y="927"/>
                    <a:pt x="0" y="73"/>
                    <a:pt x="29" y="44"/>
                  </a:cubicBezTo>
                  <a:cubicBezTo>
                    <a:pt x="70" y="0"/>
                    <a:pt x="668" y="240"/>
                    <a:pt x="3295" y="1352"/>
                  </a:cubicBezTo>
                  <a:cubicBezTo>
                    <a:pt x="3618" y="1488"/>
                    <a:pt x="6588" y="4699"/>
                    <a:pt x="6375" y="4683"/>
                  </a:cubicBezTo>
                  <a:cubicBezTo>
                    <a:pt x="6291" y="4677"/>
                    <a:pt x="5666" y="4545"/>
                    <a:pt x="4986" y="4392"/>
                  </a:cubicBezTo>
                  <a:close/>
                  <a:moveTo>
                    <a:pt x="114175" y="3717"/>
                  </a:moveTo>
                  <a:cubicBezTo>
                    <a:pt x="115825" y="1764"/>
                    <a:pt x="115744" y="1823"/>
                    <a:pt x="117928" y="886"/>
                  </a:cubicBezTo>
                  <a:cubicBezTo>
                    <a:pt x="119016" y="418"/>
                    <a:pt x="119924" y="54"/>
                    <a:pt x="119950" y="76"/>
                  </a:cubicBezTo>
                  <a:cubicBezTo>
                    <a:pt x="120000" y="120"/>
                    <a:pt x="117812" y="3649"/>
                    <a:pt x="117637" y="3806"/>
                  </a:cubicBezTo>
                  <a:cubicBezTo>
                    <a:pt x="117529" y="3905"/>
                    <a:pt x="113860" y="4696"/>
                    <a:pt x="113519" y="4696"/>
                  </a:cubicBezTo>
                  <a:cubicBezTo>
                    <a:pt x="113411" y="4696"/>
                    <a:pt x="113650" y="4338"/>
                    <a:pt x="114175" y="3717"/>
                  </a:cubicBezTo>
                  <a:close/>
                </a:path>
              </a:pathLst>
            </a:custGeom>
            <a:solidFill>
              <a:srgbClr val="1974B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95" name="Google Shape;195;p29"/>
            <p:cNvSpPr/>
            <p:nvPr/>
          </p:nvSpPr>
          <p:spPr>
            <a:xfrm>
              <a:off x="1280800" y="857275"/>
              <a:ext cx="301500" cy="284400"/>
            </a:xfrm>
            <a:custGeom>
              <a:avLst/>
              <a:gdLst/>
              <a:ahLst/>
              <a:cxnLst/>
              <a:rect l="l" t="t" r="r" b="b"/>
              <a:pathLst>
                <a:path w="120000" h="120000" extrusionOk="0">
                  <a:moveTo>
                    <a:pt x="0" y="60010"/>
                  </a:moveTo>
                  <a:lnTo>
                    <a:pt x="0" y="0"/>
                  </a:lnTo>
                  <a:lnTo>
                    <a:pt x="59990" y="0"/>
                  </a:lnTo>
                  <a:lnTo>
                    <a:pt x="119990" y="0"/>
                  </a:lnTo>
                  <a:lnTo>
                    <a:pt x="119990" y="60010"/>
                  </a:lnTo>
                  <a:lnTo>
                    <a:pt x="119990" y="120000"/>
                  </a:lnTo>
                  <a:lnTo>
                    <a:pt x="59990" y="120000"/>
                  </a:lnTo>
                  <a:lnTo>
                    <a:pt x="0" y="120000"/>
                  </a:lnTo>
                  <a:lnTo>
                    <a:pt x="0" y="60010"/>
                  </a:lnTo>
                  <a:close/>
                </a:path>
              </a:pathLst>
            </a:custGeom>
            <a:solidFill>
              <a:srgbClr val="C433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96" name="Google Shape;196;p29"/>
            <p:cNvSpPr/>
            <p:nvPr/>
          </p:nvSpPr>
          <p:spPr>
            <a:xfrm>
              <a:off x="0" y="-800"/>
              <a:ext cx="2999400" cy="638100"/>
            </a:xfrm>
            <a:custGeom>
              <a:avLst/>
              <a:gdLst/>
              <a:ahLst/>
              <a:cxnLst/>
              <a:rect l="l" t="t" r="r" b="b"/>
              <a:pathLst>
                <a:path w="120000" h="120000" extrusionOk="0">
                  <a:moveTo>
                    <a:pt x="7540" y="119576"/>
                  </a:moveTo>
                  <a:cubicBezTo>
                    <a:pt x="5147" y="118833"/>
                    <a:pt x="3719" y="117084"/>
                    <a:pt x="2497" y="113407"/>
                  </a:cubicBezTo>
                  <a:cubicBezTo>
                    <a:pt x="1332" y="109890"/>
                    <a:pt x="682" y="105592"/>
                    <a:pt x="268" y="98623"/>
                  </a:cubicBezTo>
                  <a:cubicBezTo>
                    <a:pt x="95" y="95722"/>
                    <a:pt x="70" y="94532"/>
                    <a:pt x="36" y="88170"/>
                  </a:cubicBezTo>
                  <a:lnTo>
                    <a:pt x="0" y="80981"/>
                  </a:lnTo>
                  <a:lnTo>
                    <a:pt x="1631" y="80981"/>
                  </a:lnTo>
                  <a:lnTo>
                    <a:pt x="3265" y="80981"/>
                  </a:lnTo>
                  <a:lnTo>
                    <a:pt x="3351" y="87009"/>
                  </a:lnTo>
                  <a:cubicBezTo>
                    <a:pt x="3451" y="93719"/>
                    <a:pt x="3579" y="96705"/>
                    <a:pt x="3898" y="99644"/>
                  </a:cubicBezTo>
                  <a:cubicBezTo>
                    <a:pt x="4413" y="104388"/>
                    <a:pt x="5190" y="106457"/>
                    <a:pt x="6888" y="107586"/>
                  </a:cubicBezTo>
                  <a:cubicBezTo>
                    <a:pt x="8430" y="108615"/>
                    <a:pt x="14372" y="109095"/>
                    <a:pt x="16586" y="108371"/>
                  </a:cubicBezTo>
                  <a:cubicBezTo>
                    <a:pt x="19505" y="107416"/>
                    <a:pt x="20838" y="104882"/>
                    <a:pt x="21300" y="99409"/>
                  </a:cubicBezTo>
                  <a:cubicBezTo>
                    <a:pt x="21564" y="96291"/>
                    <a:pt x="21633" y="92783"/>
                    <a:pt x="21591" y="84855"/>
                  </a:cubicBezTo>
                  <a:cubicBezTo>
                    <a:pt x="21528" y="72719"/>
                    <a:pt x="21232" y="69714"/>
                    <a:pt x="19900" y="67547"/>
                  </a:cubicBezTo>
                  <a:cubicBezTo>
                    <a:pt x="19207" y="66413"/>
                    <a:pt x="18692" y="66188"/>
                    <a:pt x="13347" y="64655"/>
                  </a:cubicBezTo>
                  <a:cubicBezTo>
                    <a:pt x="7698" y="63023"/>
                    <a:pt x="6957" y="62764"/>
                    <a:pt x="5899" y="61970"/>
                  </a:cubicBezTo>
                  <a:cubicBezTo>
                    <a:pt x="3657" y="60282"/>
                    <a:pt x="2104" y="56567"/>
                    <a:pt x="1363" y="51112"/>
                  </a:cubicBezTo>
                  <a:cubicBezTo>
                    <a:pt x="730" y="46443"/>
                    <a:pt x="458" y="40650"/>
                    <a:pt x="458" y="31852"/>
                  </a:cubicBezTo>
                  <a:cubicBezTo>
                    <a:pt x="460" y="19410"/>
                    <a:pt x="931" y="13137"/>
                    <a:pt x="2286" y="7429"/>
                  </a:cubicBezTo>
                  <a:cubicBezTo>
                    <a:pt x="2936" y="4688"/>
                    <a:pt x="3624" y="3089"/>
                    <a:pt x="4649" y="1946"/>
                  </a:cubicBezTo>
                  <a:cubicBezTo>
                    <a:pt x="5907" y="536"/>
                    <a:pt x="6597" y="357"/>
                    <a:pt x="11260" y="197"/>
                  </a:cubicBezTo>
                  <a:cubicBezTo>
                    <a:pt x="16797" y="0"/>
                    <a:pt x="18443" y="394"/>
                    <a:pt x="20160" y="2285"/>
                  </a:cubicBezTo>
                  <a:cubicBezTo>
                    <a:pt x="21969" y="4288"/>
                    <a:pt x="23381" y="8214"/>
                    <a:pt x="23934" y="12822"/>
                  </a:cubicBezTo>
                  <a:cubicBezTo>
                    <a:pt x="24415" y="16796"/>
                    <a:pt x="24748" y="25697"/>
                    <a:pt x="24630" y="31321"/>
                  </a:cubicBezTo>
                  <a:lnTo>
                    <a:pt x="24577" y="33789"/>
                  </a:lnTo>
                  <a:lnTo>
                    <a:pt x="22927" y="33700"/>
                  </a:lnTo>
                  <a:lnTo>
                    <a:pt x="21277" y="33615"/>
                  </a:lnTo>
                  <a:lnTo>
                    <a:pt x="21230" y="28664"/>
                  </a:lnTo>
                  <a:cubicBezTo>
                    <a:pt x="21203" y="25942"/>
                    <a:pt x="21142" y="22974"/>
                    <a:pt x="21095" y="22067"/>
                  </a:cubicBezTo>
                  <a:cubicBezTo>
                    <a:pt x="20698" y="14525"/>
                    <a:pt x="19720" y="12521"/>
                    <a:pt x="15987" y="11642"/>
                  </a:cubicBezTo>
                  <a:cubicBezTo>
                    <a:pt x="13824" y="11115"/>
                    <a:pt x="8831" y="11407"/>
                    <a:pt x="7738" y="12108"/>
                  </a:cubicBezTo>
                  <a:cubicBezTo>
                    <a:pt x="5673" y="13429"/>
                    <a:pt x="4848" y="15394"/>
                    <a:pt x="4358" y="20130"/>
                  </a:cubicBezTo>
                  <a:cubicBezTo>
                    <a:pt x="4023" y="23374"/>
                    <a:pt x="3953" y="25109"/>
                    <a:pt x="3911" y="31001"/>
                  </a:cubicBezTo>
                  <a:cubicBezTo>
                    <a:pt x="3852" y="39583"/>
                    <a:pt x="4105" y="44031"/>
                    <a:pt x="4827" y="46974"/>
                  </a:cubicBezTo>
                  <a:cubicBezTo>
                    <a:pt x="5690" y="50496"/>
                    <a:pt x="6196" y="50868"/>
                    <a:pt x="13012" y="52937"/>
                  </a:cubicBezTo>
                  <a:cubicBezTo>
                    <a:pt x="18828" y="54705"/>
                    <a:pt x="19659" y="55072"/>
                    <a:pt x="20781" y="56388"/>
                  </a:cubicBezTo>
                  <a:cubicBezTo>
                    <a:pt x="23280" y="59346"/>
                    <a:pt x="24335" y="64166"/>
                    <a:pt x="24865" y="75079"/>
                  </a:cubicBezTo>
                  <a:cubicBezTo>
                    <a:pt x="25057" y="79010"/>
                    <a:pt x="25052" y="92858"/>
                    <a:pt x="24858" y="97612"/>
                  </a:cubicBezTo>
                  <a:cubicBezTo>
                    <a:pt x="24561" y="104929"/>
                    <a:pt x="23942" y="109702"/>
                    <a:pt x="22841" y="113181"/>
                  </a:cubicBezTo>
                  <a:cubicBezTo>
                    <a:pt x="21570" y="117206"/>
                    <a:pt x="20169" y="118815"/>
                    <a:pt x="17255" y="119614"/>
                  </a:cubicBezTo>
                  <a:cubicBezTo>
                    <a:pt x="15860" y="119995"/>
                    <a:pt x="8785" y="119967"/>
                    <a:pt x="7540" y="119576"/>
                  </a:cubicBezTo>
                  <a:lnTo>
                    <a:pt x="7540" y="119576"/>
                  </a:lnTo>
                  <a:close/>
                  <a:moveTo>
                    <a:pt x="74260" y="119586"/>
                  </a:moveTo>
                  <a:cubicBezTo>
                    <a:pt x="72560" y="119040"/>
                    <a:pt x="70874" y="117489"/>
                    <a:pt x="69768" y="115448"/>
                  </a:cubicBezTo>
                  <a:cubicBezTo>
                    <a:pt x="67554" y="111366"/>
                    <a:pt x="66358" y="103293"/>
                    <a:pt x="65955" y="89684"/>
                  </a:cubicBezTo>
                  <a:cubicBezTo>
                    <a:pt x="65793" y="84155"/>
                    <a:pt x="65791" y="35590"/>
                    <a:pt x="65955" y="30065"/>
                  </a:cubicBezTo>
                  <a:cubicBezTo>
                    <a:pt x="66434" y="13805"/>
                    <a:pt x="67923" y="5990"/>
                    <a:pt x="71258" y="2228"/>
                  </a:cubicBezTo>
                  <a:cubicBezTo>
                    <a:pt x="72807" y="479"/>
                    <a:pt x="73254" y="338"/>
                    <a:pt x="77721" y="197"/>
                  </a:cubicBezTo>
                  <a:cubicBezTo>
                    <a:pt x="82076" y="47"/>
                    <a:pt x="83093" y="235"/>
                    <a:pt x="84600" y="1434"/>
                  </a:cubicBezTo>
                  <a:cubicBezTo>
                    <a:pt x="88936" y="4894"/>
                    <a:pt x="90641" y="13998"/>
                    <a:pt x="90641" y="33691"/>
                  </a:cubicBezTo>
                  <a:lnTo>
                    <a:pt x="90641" y="37739"/>
                  </a:lnTo>
                  <a:lnTo>
                    <a:pt x="88928" y="37739"/>
                  </a:lnTo>
                  <a:lnTo>
                    <a:pt x="87216" y="37739"/>
                  </a:lnTo>
                  <a:lnTo>
                    <a:pt x="87216" y="35186"/>
                  </a:lnTo>
                  <a:cubicBezTo>
                    <a:pt x="87214" y="29205"/>
                    <a:pt x="86923" y="23384"/>
                    <a:pt x="86462" y="20195"/>
                  </a:cubicBezTo>
                  <a:cubicBezTo>
                    <a:pt x="85938" y="16565"/>
                    <a:pt x="85164" y="14355"/>
                    <a:pt x="83940" y="13025"/>
                  </a:cubicBezTo>
                  <a:cubicBezTo>
                    <a:pt x="82657" y="11642"/>
                    <a:pt x="82131" y="11492"/>
                    <a:pt x="78316" y="11492"/>
                  </a:cubicBezTo>
                  <a:cubicBezTo>
                    <a:pt x="73762" y="11492"/>
                    <a:pt x="73157" y="11802"/>
                    <a:pt x="71743" y="14830"/>
                  </a:cubicBezTo>
                  <a:cubicBezTo>
                    <a:pt x="70572" y="17332"/>
                    <a:pt x="69846" y="21197"/>
                    <a:pt x="69536" y="26586"/>
                  </a:cubicBezTo>
                  <a:cubicBezTo>
                    <a:pt x="69299" y="30724"/>
                    <a:pt x="69255" y="37057"/>
                    <a:pt x="69289" y="63155"/>
                  </a:cubicBezTo>
                  <a:cubicBezTo>
                    <a:pt x="69327" y="91565"/>
                    <a:pt x="69335" y="92139"/>
                    <a:pt x="69819" y="96667"/>
                  </a:cubicBezTo>
                  <a:cubicBezTo>
                    <a:pt x="70426" y="102357"/>
                    <a:pt x="71756" y="106260"/>
                    <a:pt x="73528" y="107567"/>
                  </a:cubicBezTo>
                  <a:cubicBezTo>
                    <a:pt x="75279" y="108860"/>
                    <a:pt x="81380" y="108860"/>
                    <a:pt x="83083" y="107567"/>
                  </a:cubicBezTo>
                  <a:cubicBezTo>
                    <a:pt x="85463" y="105752"/>
                    <a:pt x="86495" y="102206"/>
                    <a:pt x="86986" y="94180"/>
                  </a:cubicBezTo>
                  <a:cubicBezTo>
                    <a:pt x="87182" y="90940"/>
                    <a:pt x="87307" y="85617"/>
                    <a:pt x="87282" y="81498"/>
                  </a:cubicBezTo>
                  <a:lnTo>
                    <a:pt x="87260" y="78173"/>
                  </a:lnTo>
                  <a:lnTo>
                    <a:pt x="88962" y="78094"/>
                  </a:lnTo>
                  <a:lnTo>
                    <a:pt x="90660" y="78000"/>
                  </a:lnTo>
                  <a:lnTo>
                    <a:pt x="90620" y="85523"/>
                  </a:lnTo>
                  <a:cubicBezTo>
                    <a:pt x="90587" y="91452"/>
                    <a:pt x="90546" y="93728"/>
                    <a:pt x="90420" y="96310"/>
                  </a:cubicBezTo>
                  <a:cubicBezTo>
                    <a:pt x="89698" y="111155"/>
                    <a:pt x="87915" y="116854"/>
                    <a:pt x="83233" y="119304"/>
                  </a:cubicBezTo>
                  <a:cubicBezTo>
                    <a:pt x="82363" y="119750"/>
                    <a:pt x="75469" y="119976"/>
                    <a:pt x="74260" y="119586"/>
                  </a:cubicBezTo>
                  <a:lnTo>
                    <a:pt x="74260" y="119586"/>
                  </a:lnTo>
                  <a:lnTo>
                    <a:pt x="74260" y="119586"/>
                  </a:lnTo>
                  <a:close/>
                  <a:moveTo>
                    <a:pt x="42895" y="119266"/>
                  </a:moveTo>
                  <a:cubicBezTo>
                    <a:pt x="41095" y="118603"/>
                    <a:pt x="39800" y="117235"/>
                    <a:pt x="38682" y="114804"/>
                  </a:cubicBezTo>
                  <a:cubicBezTo>
                    <a:pt x="37107" y="111385"/>
                    <a:pt x="36229" y="105032"/>
                    <a:pt x="35915" y="94749"/>
                  </a:cubicBezTo>
                  <a:cubicBezTo>
                    <a:pt x="35786" y="90573"/>
                    <a:pt x="35811" y="62736"/>
                    <a:pt x="35947" y="58749"/>
                  </a:cubicBezTo>
                  <a:cubicBezTo>
                    <a:pt x="36440" y="44214"/>
                    <a:pt x="38042" y="37899"/>
                    <a:pt x="41819" y="35581"/>
                  </a:cubicBezTo>
                  <a:cubicBezTo>
                    <a:pt x="42965" y="34876"/>
                    <a:pt x="46504" y="34589"/>
                    <a:pt x="47993" y="35064"/>
                  </a:cubicBezTo>
                  <a:cubicBezTo>
                    <a:pt x="50897" y="36018"/>
                    <a:pt x="52518" y="38388"/>
                    <a:pt x="53640" y="43335"/>
                  </a:cubicBezTo>
                  <a:cubicBezTo>
                    <a:pt x="54912" y="48940"/>
                    <a:pt x="55345" y="56271"/>
                    <a:pt x="55345" y="72131"/>
                  </a:cubicBezTo>
                  <a:lnTo>
                    <a:pt x="55345" y="79326"/>
                  </a:lnTo>
                  <a:lnTo>
                    <a:pt x="47271" y="79410"/>
                  </a:lnTo>
                  <a:cubicBezTo>
                    <a:pt x="42832" y="79457"/>
                    <a:pt x="39169" y="79626"/>
                    <a:pt x="39136" y="79777"/>
                  </a:cubicBezTo>
                  <a:cubicBezTo>
                    <a:pt x="39102" y="79927"/>
                    <a:pt x="39074" y="83050"/>
                    <a:pt x="39076" y="86708"/>
                  </a:cubicBezTo>
                  <a:cubicBezTo>
                    <a:pt x="39081" y="94420"/>
                    <a:pt x="39184" y="97283"/>
                    <a:pt x="39596" y="100998"/>
                  </a:cubicBezTo>
                  <a:cubicBezTo>
                    <a:pt x="40046" y="105070"/>
                    <a:pt x="40736" y="107092"/>
                    <a:pt x="42127" y="108390"/>
                  </a:cubicBezTo>
                  <a:cubicBezTo>
                    <a:pt x="42739" y="108963"/>
                    <a:pt x="43235" y="109123"/>
                    <a:pt x="44894" y="109283"/>
                  </a:cubicBezTo>
                  <a:cubicBezTo>
                    <a:pt x="49181" y="109673"/>
                    <a:pt x="50777" y="107811"/>
                    <a:pt x="51532" y="101525"/>
                  </a:cubicBezTo>
                  <a:cubicBezTo>
                    <a:pt x="51659" y="100467"/>
                    <a:pt x="51826" y="98567"/>
                    <a:pt x="51900" y="97302"/>
                  </a:cubicBezTo>
                  <a:lnTo>
                    <a:pt x="52035" y="95021"/>
                  </a:lnTo>
                  <a:lnTo>
                    <a:pt x="53616" y="94927"/>
                  </a:lnTo>
                  <a:cubicBezTo>
                    <a:pt x="54864" y="94862"/>
                    <a:pt x="55208" y="94927"/>
                    <a:pt x="55237" y="95271"/>
                  </a:cubicBezTo>
                  <a:cubicBezTo>
                    <a:pt x="55292" y="95920"/>
                    <a:pt x="55083" y="100344"/>
                    <a:pt x="54876" y="102851"/>
                  </a:cubicBezTo>
                  <a:cubicBezTo>
                    <a:pt x="54117" y="112100"/>
                    <a:pt x="52450" y="116835"/>
                    <a:pt x="49249" y="118824"/>
                  </a:cubicBezTo>
                  <a:cubicBezTo>
                    <a:pt x="48299" y="119416"/>
                    <a:pt x="44094" y="119713"/>
                    <a:pt x="42895" y="119266"/>
                  </a:cubicBezTo>
                  <a:close/>
                  <a:moveTo>
                    <a:pt x="52024" y="64476"/>
                  </a:moveTo>
                  <a:cubicBezTo>
                    <a:pt x="52014" y="53891"/>
                    <a:pt x="51313" y="48855"/>
                    <a:pt x="49553" y="46697"/>
                  </a:cubicBezTo>
                  <a:cubicBezTo>
                    <a:pt x="48586" y="45507"/>
                    <a:pt x="47693" y="45253"/>
                    <a:pt x="45052" y="45423"/>
                  </a:cubicBezTo>
                  <a:cubicBezTo>
                    <a:pt x="42889" y="45564"/>
                    <a:pt x="42492" y="45667"/>
                    <a:pt x="41927" y="46264"/>
                  </a:cubicBezTo>
                  <a:cubicBezTo>
                    <a:pt x="40363" y="47910"/>
                    <a:pt x="39615" y="51028"/>
                    <a:pt x="39266" y="57352"/>
                  </a:cubicBezTo>
                  <a:cubicBezTo>
                    <a:pt x="39131" y="59816"/>
                    <a:pt x="39022" y="68031"/>
                    <a:pt x="39114" y="68797"/>
                  </a:cubicBezTo>
                  <a:cubicBezTo>
                    <a:pt x="39190" y="69418"/>
                    <a:pt x="39338" y="69437"/>
                    <a:pt x="45611" y="69352"/>
                  </a:cubicBezTo>
                  <a:lnTo>
                    <a:pt x="52030" y="69268"/>
                  </a:lnTo>
                  <a:lnTo>
                    <a:pt x="52024" y="64476"/>
                  </a:lnTo>
                  <a:close/>
                  <a:moveTo>
                    <a:pt x="107530" y="119247"/>
                  </a:moveTo>
                  <a:cubicBezTo>
                    <a:pt x="105761" y="118641"/>
                    <a:pt x="104444" y="117244"/>
                    <a:pt x="103304" y="114775"/>
                  </a:cubicBezTo>
                  <a:cubicBezTo>
                    <a:pt x="101738" y="111376"/>
                    <a:pt x="100867" y="105023"/>
                    <a:pt x="100550" y="94749"/>
                  </a:cubicBezTo>
                  <a:cubicBezTo>
                    <a:pt x="100504" y="93235"/>
                    <a:pt x="100470" y="85951"/>
                    <a:pt x="100470" y="77191"/>
                  </a:cubicBezTo>
                  <a:cubicBezTo>
                    <a:pt x="100470" y="68426"/>
                    <a:pt x="100504" y="61142"/>
                    <a:pt x="100550" y="59637"/>
                  </a:cubicBezTo>
                  <a:cubicBezTo>
                    <a:pt x="100744" y="53285"/>
                    <a:pt x="101263" y="47398"/>
                    <a:pt x="101920" y="44111"/>
                  </a:cubicBezTo>
                  <a:cubicBezTo>
                    <a:pt x="102785" y="39771"/>
                    <a:pt x="104322" y="36888"/>
                    <a:pt x="106472" y="35572"/>
                  </a:cubicBezTo>
                  <a:cubicBezTo>
                    <a:pt x="108347" y="34420"/>
                    <a:pt x="112726" y="34636"/>
                    <a:pt x="114477" y="35962"/>
                  </a:cubicBezTo>
                  <a:cubicBezTo>
                    <a:pt x="117516" y="38266"/>
                    <a:pt x="119021" y="43711"/>
                    <a:pt x="119641" y="54620"/>
                  </a:cubicBezTo>
                  <a:cubicBezTo>
                    <a:pt x="119939" y="59891"/>
                    <a:pt x="119998" y="64570"/>
                    <a:pt x="119958" y="80158"/>
                  </a:cubicBezTo>
                  <a:cubicBezTo>
                    <a:pt x="119920" y="95318"/>
                    <a:pt x="119874" y="97377"/>
                    <a:pt x="119466" y="102526"/>
                  </a:cubicBezTo>
                  <a:cubicBezTo>
                    <a:pt x="118747" y="111630"/>
                    <a:pt x="117212" y="116487"/>
                    <a:pt x="114433" y="118462"/>
                  </a:cubicBezTo>
                  <a:cubicBezTo>
                    <a:pt x="112889" y="119557"/>
                    <a:pt x="109548" y="119929"/>
                    <a:pt x="107530" y="119247"/>
                  </a:cubicBezTo>
                  <a:close/>
                  <a:moveTo>
                    <a:pt x="113451" y="108597"/>
                  </a:moveTo>
                  <a:cubicBezTo>
                    <a:pt x="115465" y="106894"/>
                    <a:pt x="116079" y="104332"/>
                    <a:pt x="116522" y="95816"/>
                  </a:cubicBezTo>
                  <a:cubicBezTo>
                    <a:pt x="116689" y="92576"/>
                    <a:pt x="116769" y="67984"/>
                    <a:pt x="116630" y="62369"/>
                  </a:cubicBezTo>
                  <a:cubicBezTo>
                    <a:pt x="116480" y="56374"/>
                    <a:pt x="116149" y="52170"/>
                    <a:pt x="115655" y="49979"/>
                  </a:cubicBezTo>
                  <a:cubicBezTo>
                    <a:pt x="115188" y="47910"/>
                    <a:pt x="114215" y="46340"/>
                    <a:pt x="112982" y="45677"/>
                  </a:cubicBezTo>
                  <a:cubicBezTo>
                    <a:pt x="112165" y="45235"/>
                    <a:pt x="108210" y="45235"/>
                    <a:pt x="107393" y="45677"/>
                  </a:cubicBezTo>
                  <a:cubicBezTo>
                    <a:pt x="105660" y="46612"/>
                    <a:pt x="104731" y="48785"/>
                    <a:pt x="104319" y="52843"/>
                  </a:cubicBezTo>
                  <a:cubicBezTo>
                    <a:pt x="103815" y="57822"/>
                    <a:pt x="103720" y="61735"/>
                    <a:pt x="103720" y="77191"/>
                  </a:cubicBezTo>
                  <a:cubicBezTo>
                    <a:pt x="103720" y="92633"/>
                    <a:pt x="103828" y="97114"/>
                    <a:pt x="104311" y="101656"/>
                  </a:cubicBezTo>
                  <a:cubicBezTo>
                    <a:pt x="104773" y="105987"/>
                    <a:pt x="105763" y="108150"/>
                    <a:pt x="107695" y="109039"/>
                  </a:cubicBezTo>
                  <a:cubicBezTo>
                    <a:pt x="108687" y="109495"/>
                    <a:pt x="112756" y="109180"/>
                    <a:pt x="113451" y="108597"/>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grpSp>
      <p:sp>
        <p:nvSpPr>
          <p:cNvPr id="197" name="Google Shape;197;p29"/>
          <p:cNvSpPr>
            <a:spLocks noGrp="1"/>
          </p:cNvSpPr>
          <p:nvPr>
            <p:ph type="pic" idx="2"/>
          </p:nvPr>
        </p:nvSpPr>
        <p:spPr>
          <a:xfrm>
            <a:off x="4349262" y="135000"/>
            <a:ext cx="4629600" cy="4873500"/>
          </a:xfrm>
          <a:prstGeom prst="rect">
            <a:avLst/>
          </a:prstGeom>
          <a:noFill/>
          <a:ln>
            <a:noFill/>
          </a:ln>
        </p:spPr>
        <p:txBody>
          <a:bodyPr spcFirstLastPara="1" wrap="square" lIns="91425" tIns="91425" rIns="91425" bIns="91425" anchor="t" anchorCtr="0">
            <a:noAutofit/>
          </a:bodyPr>
          <a:lstStyle>
            <a:lvl1pPr marL="342900" marR="0" lvl="0" indent="-3429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2857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2286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dk2"/>
        </a:solidFill>
        <a:effectLst/>
      </p:bgPr>
    </p:bg>
    <p:spTree>
      <p:nvGrpSpPr>
        <p:cNvPr id="1" name="Shape 198"/>
        <p:cNvGrpSpPr/>
        <p:nvPr/>
      </p:nvGrpSpPr>
      <p:grpSpPr>
        <a:xfrm>
          <a:off x="0" y="0"/>
          <a:ext cx="0" cy="0"/>
          <a:chOff x="0" y="0"/>
          <a:chExt cx="0" cy="0"/>
        </a:xfrm>
      </p:grpSpPr>
      <p:pic>
        <p:nvPicPr>
          <p:cNvPr id="199" name="Google Shape;199;p30" descr="secologo_bigtext_white.png"/>
          <p:cNvPicPr preferRelativeResize="0"/>
          <p:nvPr/>
        </p:nvPicPr>
        <p:blipFill>
          <a:blip r:embed="rId2">
            <a:alphaModFix/>
          </a:blip>
          <a:stretch>
            <a:fillRect/>
          </a:stretch>
        </p:blipFill>
        <p:spPr>
          <a:xfrm>
            <a:off x="6154550" y="4530171"/>
            <a:ext cx="418163" cy="443692"/>
          </a:xfrm>
          <a:prstGeom prst="rect">
            <a:avLst/>
          </a:prstGeom>
          <a:noFill/>
          <a:ln>
            <a:noFill/>
          </a:ln>
        </p:spPr>
      </p:pic>
      <p:sp>
        <p:nvSpPr>
          <p:cNvPr id="200" name="Google Shape;200;p30"/>
          <p:cNvSpPr txBox="1">
            <a:spLocks noGrp="1"/>
          </p:cNvSpPr>
          <p:nvPr>
            <p:ph type="ctrTitle"/>
          </p:nvPr>
        </p:nvSpPr>
        <p:spPr>
          <a:xfrm>
            <a:off x="468313" y="1434199"/>
            <a:ext cx="8207400" cy="1977000"/>
          </a:xfrm>
          <a:prstGeom prst="rect">
            <a:avLst/>
          </a:prstGeom>
          <a:noFill/>
          <a:ln>
            <a:noFill/>
          </a:ln>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1400"/>
              <a:buNone/>
              <a:defRPr sz="7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cxnSp>
        <p:nvCxnSpPr>
          <p:cNvPr id="201" name="Google Shape;201;p30"/>
          <p:cNvCxnSpPr/>
          <p:nvPr/>
        </p:nvCxnSpPr>
        <p:spPr>
          <a:xfrm>
            <a:off x="468313" y="4386263"/>
            <a:ext cx="8207400" cy="0"/>
          </a:xfrm>
          <a:prstGeom prst="straightConnector1">
            <a:avLst/>
          </a:prstGeom>
          <a:noFill/>
          <a:ln w="12700" cap="flat" cmpd="sng">
            <a:solidFill>
              <a:schemeClr val="lt1"/>
            </a:solidFill>
            <a:prstDash val="solid"/>
            <a:round/>
            <a:headEnd type="none" w="sm" len="sm"/>
            <a:tailEnd type="none" w="sm" len="sm"/>
          </a:ln>
        </p:spPr>
      </p:cxnSp>
      <p:pic>
        <p:nvPicPr>
          <p:cNvPr id="202" name="Google Shape;202;p30"/>
          <p:cNvPicPr preferRelativeResize="0"/>
          <p:nvPr/>
        </p:nvPicPr>
        <p:blipFill rotWithShape="1">
          <a:blip r:embed="rId3">
            <a:alphaModFix/>
          </a:blip>
          <a:srcRect/>
          <a:stretch/>
        </p:blipFill>
        <p:spPr>
          <a:xfrm>
            <a:off x="144000" y="4241160"/>
            <a:ext cx="2248800" cy="861900"/>
          </a:xfrm>
          <a:prstGeom prst="rect">
            <a:avLst/>
          </a:prstGeom>
          <a:noFill/>
          <a:ln>
            <a:noFill/>
          </a:ln>
        </p:spPr>
      </p:pic>
      <p:pic>
        <p:nvPicPr>
          <p:cNvPr id="203" name="Google Shape;203;p30"/>
          <p:cNvPicPr preferRelativeResize="0"/>
          <p:nvPr/>
        </p:nvPicPr>
        <p:blipFill>
          <a:blip r:embed="rId4">
            <a:alphaModFix/>
          </a:blip>
          <a:stretch>
            <a:fillRect/>
          </a:stretch>
        </p:blipFill>
        <p:spPr>
          <a:xfrm>
            <a:off x="7107500" y="4550688"/>
            <a:ext cx="1588249" cy="402675"/>
          </a:xfrm>
          <a:prstGeom prst="rect">
            <a:avLst/>
          </a:prstGeom>
          <a:noFill/>
          <a:ln>
            <a:noFill/>
          </a:ln>
        </p:spPr>
      </p:pic>
      <p:pic>
        <p:nvPicPr>
          <p:cNvPr id="204" name="Google Shape;204;p30"/>
          <p:cNvPicPr preferRelativeResize="0"/>
          <p:nvPr/>
        </p:nvPicPr>
        <p:blipFill>
          <a:blip r:embed="rId5">
            <a:alphaModFix/>
          </a:blip>
          <a:stretch>
            <a:fillRect/>
          </a:stretch>
        </p:blipFill>
        <p:spPr>
          <a:xfrm>
            <a:off x="2548950" y="4498100"/>
            <a:ext cx="1058507" cy="4436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05"/>
        <p:cNvGrpSpPr/>
        <p:nvPr/>
      </p:nvGrpSpPr>
      <p:grpSpPr>
        <a:xfrm>
          <a:off x="0" y="0"/>
          <a:ext cx="0" cy="0"/>
          <a:chOff x="0" y="0"/>
          <a:chExt cx="0" cy="0"/>
        </a:xfrm>
      </p:grpSpPr>
      <p:sp>
        <p:nvSpPr>
          <p:cNvPr id="206" name="Google Shape;206;p31"/>
          <p:cNvSpPr txBox="1">
            <a:spLocks noGrp="1"/>
          </p:cNvSpPr>
          <p:nvPr>
            <p:ph type="ctrTitle"/>
          </p:nvPr>
        </p:nvSpPr>
        <p:spPr>
          <a:xfrm>
            <a:off x="468313" y="238602"/>
            <a:ext cx="8207400" cy="896700"/>
          </a:xfrm>
          <a:prstGeom prst="rect">
            <a:avLst/>
          </a:prstGeom>
          <a:noFill/>
          <a:ln>
            <a:noFill/>
          </a:ln>
        </p:spPr>
        <p:txBody>
          <a:bodyPr spcFirstLastPara="1" wrap="square" lIns="91425" tIns="91425" rIns="91425" bIns="91425" anchor="t" anchorCtr="0">
            <a:noAutofit/>
          </a:bodyPr>
          <a:lstStyle>
            <a:lvl1pPr marL="0" marR="0" lvl="0" indent="0" algn="l" rtl="0">
              <a:lnSpc>
                <a:spcPct val="85000"/>
              </a:lnSpc>
              <a:spcBef>
                <a:spcPts val="0"/>
              </a:spcBef>
              <a:spcAft>
                <a:spcPts val="0"/>
              </a:spcAft>
              <a:buSzPts val="14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207" name="Google Shape;207;p31"/>
          <p:cNvSpPr txBox="1">
            <a:spLocks noGrp="1"/>
          </p:cNvSpPr>
          <p:nvPr>
            <p:ph type="body" idx="1"/>
          </p:nvPr>
        </p:nvSpPr>
        <p:spPr>
          <a:xfrm>
            <a:off x="468350" y="1135440"/>
            <a:ext cx="8207400" cy="310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420"/>
              </a:spcBef>
              <a:spcAft>
                <a:spcPts val="0"/>
              </a:spcAft>
              <a:buClr>
                <a:schemeClr val="dk1"/>
              </a:buClr>
              <a:buSzPts val="14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08" name="Google Shape;208;p31"/>
          <p:cNvCxnSpPr/>
          <p:nvPr/>
        </p:nvCxnSpPr>
        <p:spPr>
          <a:xfrm>
            <a:off x="468313" y="4385706"/>
            <a:ext cx="8207400" cy="0"/>
          </a:xfrm>
          <a:prstGeom prst="straightConnector1">
            <a:avLst/>
          </a:prstGeom>
          <a:noFill/>
          <a:ln w="12700" cap="flat" cmpd="sng">
            <a:solidFill>
              <a:schemeClr val="dk2"/>
            </a:solidFill>
            <a:prstDash val="solid"/>
            <a:round/>
            <a:headEnd type="none" w="sm" len="sm"/>
            <a:tailEnd type="none" w="sm" len="sm"/>
          </a:ln>
        </p:spPr>
      </p:cxnSp>
      <p:pic>
        <p:nvPicPr>
          <p:cNvPr id="209" name="Google Shape;209;p31"/>
          <p:cNvPicPr preferRelativeResize="0"/>
          <p:nvPr/>
        </p:nvPicPr>
        <p:blipFill rotWithShape="1">
          <a:blip r:embed="rId2">
            <a:alphaModFix/>
          </a:blip>
          <a:srcRect/>
          <a:stretch/>
        </p:blipFill>
        <p:spPr>
          <a:xfrm>
            <a:off x="144000" y="4241160"/>
            <a:ext cx="2248800" cy="861900"/>
          </a:xfrm>
          <a:prstGeom prst="rect">
            <a:avLst/>
          </a:prstGeom>
          <a:noFill/>
          <a:ln>
            <a:noFill/>
          </a:ln>
        </p:spPr>
      </p:pic>
      <p:grpSp>
        <p:nvGrpSpPr>
          <p:cNvPr id="210" name="Google Shape;210;p31"/>
          <p:cNvGrpSpPr/>
          <p:nvPr/>
        </p:nvGrpSpPr>
        <p:grpSpPr>
          <a:xfrm>
            <a:off x="5163948" y="4530229"/>
            <a:ext cx="464607" cy="443585"/>
            <a:chOff x="0" y="-800"/>
            <a:chExt cx="2999400" cy="3001249"/>
          </a:xfrm>
        </p:grpSpPr>
        <p:sp>
          <p:nvSpPr>
            <p:cNvPr id="211" name="Google Shape;211;p31"/>
            <p:cNvSpPr/>
            <p:nvPr/>
          </p:nvSpPr>
          <p:spPr>
            <a:xfrm>
              <a:off x="348275" y="1115249"/>
              <a:ext cx="2171100" cy="1885200"/>
            </a:xfrm>
            <a:custGeom>
              <a:avLst/>
              <a:gdLst/>
              <a:ahLst/>
              <a:cxnLst/>
              <a:rect l="l" t="t" r="r" b="b"/>
              <a:pathLst>
                <a:path w="120000" h="120000" extrusionOk="0">
                  <a:moveTo>
                    <a:pt x="73943" y="119471"/>
                  </a:moveTo>
                  <a:cubicBezTo>
                    <a:pt x="71726" y="112572"/>
                    <a:pt x="70495" y="108948"/>
                    <a:pt x="68743" y="104188"/>
                  </a:cubicBezTo>
                  <a:cubicBezTo>
                    <a:pt x="66789" y="98887"/>
                    <a:pt x="63989" y="91930"/>
                    <a:pt x="62036" y="87532"/>
                  </a:cubicBezTo>
                  <a:lnTo>
                    <a:pt x="61090" y="85398"/>
                  </a:lnTo>
                  <a:lnTo>
                    <a:pt x="62740" y="81835"/>
                  </a:lnTo>
                  <a:cubicBezTo>
                    <a:pt x="64321" y="78421"/>
                    <a:pt x="66876" y="73138"/>
                    <a:pt x="67973" y="71007"/>
                  </a:cubicBezTo>
                  <a:cubicBezTo>
                    <a:pt x="68638" y="69721"/>
                    <a:pt x="70337" y="66477"/>
                    <a:pt x="70463" y="66259"/>
                  </a:cubicBezTo>
                  <a:cubicBezTo>
                    <a:pt x="70516" y="66167"/>
                    <a:pt x="70577" y="66116"/>
                    <a:pt x="70600" y="66148"/>
                  </a:cubicBezTo>
                  <a:cubicBezTo>
                    <a:pt x="70623" y="66177"/>
                    <a:pt x="71291" y="67108"/>
                    <a:pt x="72081" y="68214"/>
                  </a:cubicBezTo>
                  <a:cubicBezTo>
                    <a:pt x="76039" y="73755"/>
                    <a:pt x="82405" y="83371"/>
                    <a:pt x="82405" y="83808"/>
                  </a:cubicBezTo>
                  <a:cubicBezTo>
                    <a:pt x="82405" y="83926"/>
                    <a:pt x="82218" y="84688"/>
                    <a:pt x="81989" y="85503"/>
                  </a:cubicBezTo>
                  <a:cubicBezTo>
                    <a:pt x="80763" y="89848"/>
                    <a:pt x="79768" y="93642"/>
                    <a:pt x="78815" y="97598"/>
                  </a:cubicBezTo>
                  <a:cubicBezTo>
                    <a:pt x="78192" y="100199"/>
                    <a:pt x="77780" y="101994"/>
                    <a:pt x="76748" y="106647"/>
                  </a:cubicBezTo>
                  <a:cubicBezTo>
                    <a:pt x="76165" y="109275"/>
                    <a:pt x="74686" y="117035"/>
                    <a:pt x="74368" y="119135"/>
                  </a:cubicBezTo>
                  <a:cubicBezTo>
                    <a:pt x="74295" y="119610"/>
                    <a:pt x="74211" y="120000"/>
                    <a:pt x="74176" y="120000"/>
                  </a:cubicBezTo>
                  <a:cubicBezTo>
                    <a:pt x="74140" y="120000"/>
                    <a:pt x="74035" y="119762"/>
                    <a:pt x="73943" y="119471"/>
                  </a:cubicBezTo>
                  <a:close/>
                  <a:moveTo>
                    <a:pt x="45520" y="118809"/>
                  </a:moveTo>
                  <a:cubicBezTo>
                    <a:pt x="45324" y="117601"/>
                    <a:pt x="44394" y="112553"/>
                    <a:pt x="43984" y="110473"/>
                  </a:cubicBezTo>
                  <a:cubicBezTo>
                    <a:pt x="42525" y="103106"/>
                    <a:pt x="40478" y="94498"/>
                    <a:pt x="38317" y="86649"/>
                  </a:cubicBezTo>
                  <a:cubicBezTo>
                    <a:pt x="37996" y="85481"/>
                    <a:pt x="37687" y="84356"/>
                    <a:pt x="37632" y="84147"/>
                  </a:cubicBezTo>
                  <a:cubicBezTo>
                    <a:pt x="37535" y="83783"/>
                    <a:pt x="37574" y="83697"/>
                    <a:pt x="38530" y="82161"/>
                  </a:cubicBezTo>
                  <a:cubicBezTo>
                    <a:pt x="41476" y="77420"/>
                    <a:pt x="49092" y="66259"/>
                    <a:pt x="49381" y="66259"/>
                  </a:cubicBezTo>
                  <a:cubicBezTo>
                    <a:pt x="49442" y="66259"/>
                    <a:pt x="52067" y="71279"/>
                    <a:pt x="53058" y="73297"/>
                  </a:cubicBezTo>
                  <a:cubicBezTo>
                    <a:pt x="54730" y="76698"/>
                    <a:pt x="55281" y="77845"/>
                    <a:pt x="56558" y="80559"/>
                  </a:cubicBezTo>
                  <a:cubicBezTo>
                    <a:pt x="57354" y="82250"/>
                    <a:pt x="58173" y="84036"/>
                    <a:pt x="58378" y="84531"/>
                  </a:cubicBezTo>
                  <a:lnTo>
                    <a:pt x="58751" y="85430"/>
                  </a:lnTo>
                  <a:lnTo>
                    <a:pt x="57861" y="87491"/>
                  </a:lnTo>
                  <a:cubicBezTo>
                    <a:pt x="56555" y="90516"/>
                    <a:pt x="56459" y="90744"/>
                    <a:pt x="55190" y="93855"/>
                  </a:cubicBezTo>
                  <a:cubicBezTo>
                    <a:pt x="53175" y="98801"/>
                    <a:pt x="51175" y="104098"/>
                    <a:pt x="49279" y="109498"/>
                  </a:cubicBezTo>
                  <a:cubicBezTo>
                    <a:pt x="48034" y="113045"/>
                    <a:pt x="47829" y="113650"/>
                    <a:pt x="46634" y="117320"/>
                  </a:cubicBezTo>
                  <a:cubicBezTo>
                    <a:pt x="46206" y="118640"/>
                    <a:pt x="45817" y="119762"/>
                    <a:pt x="45777" y="119815"/>
                  </a:cubicBezTo>
                  <a:cubicBezTo>
                    <a:pt x="45733" y="119866"/>
                    <a:pt x="45620" y="119414"/>
                    <a:pt x="45520" y="118809"/>
                  </a:cubicBezTo>
                  <a:close/>
                  <a:moveTo>
                    <a:pt x="58678" y="80084"/>
                  </a:moveTo>
                  <a:cubicBezTo>
                    <a:pt x="57331" y="77161"/>
                    <a:pt x="54901" y="72135"/>
                    <a:pt x="53855" y="70114"/>
                  </a:cubicBezTo>
                  <a:cubicBezTo>
                    <a:pt x="53475" y="69376"/>
                    <a:pt x="52934" y="68317"/>
                    <a:pt x="52650" y="67767"/>
                  </a:cubicBezTo>
                  <a:cubicBezTo>
                    <a:pt x="52367" y="67213"/>
                    <a:pt x="51836" y="66193"/>
                    <a:pt x="51469" y="65502"/>
                  </a:cubicBezTo>
                  <a:cubicBezTo>
                    <a:pt x="51009" y="64638"/>
                    <a:pt x="50828" y="64200"/>
                    <a:pt x="50895" y="64106"/>
                  </a:cubicBezTo>
                  <a:cubicBezTo>
                    <a:pt x="52921" y="61221"/>
                    <a:pt x="59775" y="52514"/>
                    <a:pt x="60020" y="52514"/>
                  </a:cubicBezTo>
                  <a:cubicBezTo>
                    <a:pt x="60096" y="52514"/>
                    <a:pt x="60505" y="52953"/>
                    <a:pt x="60927" y="53493"/>
                  </a:cubicBezTo>
                  <a:cubicBezTo>
                    <a:pt x="63767" y="57101"/>
                    <a:pt x="64715" y="58320"/>
                    <a:pt x="68048" y="62683"/>
                  </a:cubicBezTo>
                  <a:cubicBezTo>
                    <a:pt x="68588" y="63390"/>
                    <a:pt x="69032" y="64062"/>
                    <a:pt x="69032" y="64175"/>
                  </a:cubicBezTo>
                  <a:cubicBezTo>
                    <a:pt x="69032" y="64292"/>
                    <a:pt x="68780" y="64843"/>
                    <a:pt x="68475" y="65405"/>
                  </a:cubicBezTo>
                  <a:cubicBezTo>
                    <a:pt x="67835" y="66579"/>
                    <a:pt x="65199" y="71713"/>
                    <a:pt x="64767" y="72625"/>
                  </a:cubicBezTo>
                  <a:cubicBezTo>
                    <a:pt x="64607" y="72964"/>
                    <a:pt x="64129" y="73946"/>
                    <a:pt x="63703" y="74804"/>
                  </a:cubicBezTo>
                  <a:cubicBezTo>
                    <a:pt x="63281" y="75665"/>
                    <a:pt x="62265" y="77791"/>
                    <a:pt x="61446" y="79526"/>
                  </a:cubicBezTo>
                  <a:cubicBezTo>
                    <a:pt x="60629" y="81262"/>
                    <a:pt x="59941" y="82682"/>
                    <a:pt x="59917" y="82682"/>
                  </a:cubicBezTo>
                  <a:cubicBezTo>
                    <a:pt x="59894" y="82682"/>
                    <a:pt x="59337" y="81512"/>
                    <a:pt x="58678" y="80084"/>
                  </a:cubicBezTo>
                  <a:close/>
                  <a:moveTo>
                    <a:pt x="36684" y="80799"/>
                  </a:moveTo>
                  <a:cubicBezTo>
                    <a:pt x="36649" y="80737"/>
                    <a:pt x="36150" y="79184"/>
                    <a:pt x="35575" y="77353"/>
                  </a:cubicBezTo>
                  <a:cubicBezTo>
                    <a:pt x="35001" y="75523"/>
                    <a:pt x="34430" y="73696"/>
                    <a:pt x="34304" y="73297"/>
                  </a:cubicBezTo>
                  <a:cubicBezTo>
                    <a:pt x="33910" y="72046"/>
                    <a:pt x="32254" y="67197"/>
                    <a:pt x="31382" y="64749"/>
                  </a:cubicBezTo>
                  <a:cubicBezTo>
                    <a:pt x="30922" y="63460"/>
                    <a:pt x="30446" y="62117"/>
                    <a:pt x="30323" y="61765"/>
                  </a:cubicBezTo>
                  <a:lnTo>
                    <a:pt x="30105" y="61125"/>
                  </a:lnTo>
                  <a:lnTo>
                    <a:pt x="30816" y="60425"/>
                  </a:lnTo>
                  <a:cubicBezTo>
                    <a:pt x="31210" y="60038"/>
                    <a:pt x="31948" y="59295"/>
                    <a:pt x="32458" y="58772"/>
                  </a:cubicBezTo>
                  <a:cubicBezTo>
                    <a:pt x="33826" y="57370"/>
                    <a:pt x="39591" y="51893"/>
                    <a:pt x="40489" y="51142"/>
                  </a:cubicBezTo>
                  <a:lnTo>
                    <a:pt x="40728" y="50940"/>
                  </a:lnTo>
                  <a:lnTo>
                    <a:pt x="41644" y="52425"/>
                  </a:lnTo>
                  <a:cubicBezTo>
                    <a:pt x="43041" y="54696"/>
                    <a:pt x="45085" y="58231"/>
                    <a:pt x="46544" y="60895"/>
                  </a:cubicBezTo>
                  <a:cubicBezTo>
                    <a:pt x="47267" y="62216"/>
                    <a:pt x="47947" y="63454"/>
                    <a:pt x="48054" y="63646"/>
                  </a:cubicBezTo>
                  <a:lnTo>
                    <a:pt x="48249" y="63998"/>
                  </a:lnTo>
                  <a:lnTo>
                    <a:pt x="46535" y="66385"/>
                  </a:lnTo>
                  <a:cubicBezTo>
                    <a:pt x="43554" y="70537"/>
                    <a:pt x="39950" y="75869"/>
                    <a:pt x="37708" y="79441"/>
                  </a:cubicBezTo>
                  <a:cubicBezTo>
                    <a:pt x="36749" y="80971"/>
                    <a:pt x="36768" y="80945"/>
                    <a:pt x="36684" y="80799"/>
                  </a:cubicBezTo>
                  <a:close/>
                  <a:moveTo>
                    <a:pt x="81779" y="78633"/>
                  </a:moveTo>
                  <a:cubicBezTo>
                    <a:pt x="78851" y="74139"/>
                    <a:pt x="76535" y="70741"/>
                    <a:pt x="73665" y="66721"/>
                  </a:cubicBezTo>
                  <a:cubicBezTo>
                    <a:pt x="72729" y="65408"/>
                    <a:pt x="71903" y="64245"/>
                    <a:pt x="71831" y="64138"/>
                  </a:cubicBezTo>
                  <a:cubicBezTo>
                    <a:pt x="71711" y="63963"/>
                    <a:pt x="71960" y="63463"/>
                    <a:pt x="73864" y="60042"/>
                  </a:cubicBezTo>
                  <a:cubicBezTo>
                    <a:pt x="76882" y="54620"/>
                    <a:pt x="79035" y="50953"/>
                    <a:pt x="79195" y="50953"/>
                  </a:cubicBezTo>
                  <a:cubicBezTo>
                    <a:pt x="79387" y="50953"/>
                    <a:pt x="84099" y="55387"/>
                    <a:pt x="87786" y="59031"/>
                  </a:cubicBezTo>
                  <a:lnTo>
                    <a:pt x="89912" y="61135"/>
                  </a:lnTo>
                  <a:lnTo>
                    <a:pt x="89752" y="61547"/>
                  </a:lnTo>
                  <a:cubicBezTo>
                    <a:pt x="89663" y="61772"/>
                    <a:pt x="89401" y="62485"/>
                    <a:pt x="89174" y="63131"/>
                  </a:cubicBezTo>
                  <a:cubicBezTo>
                    <a:pt x="88943" y="63777"/>
                    <a:pt x="88620" y="64679"/>
                    <a:pt x="88453" y="65141"/>
                  </a:cubicBezTo>
                  <a:cubicBezTo>
                    <a:pt x="87158" y="68758"/>
                    <a:pt x="85336" y="74282"/>
                    <a:pt x="84109" y="78297"/>
                  </a:cubicBezTo>
                  <a:cubicBezTo>
                    <a:pt x="83670" y="79726"/>
                    <a:pt x="83300" y="80894"/>
                    <a:pt x="83284" y="80894"/>
                  </a:cubicBezTo>
                  <a:cubicBezTo>
                    <a:pt x="83266" y="80894"/>
                    <a:pt x="82589" y="79874"/>
                    <a:pt x="81779" y="78633"/>
                  </a:cubicBezTo>
                  <a:close/>
                  <a:moveTo>
                    <a:pt x="49317" y="61480"/>
                  </a:moveTo>
                  <a:cubicBezTo>
                    <a:pt x="48162" y="59286"/>
                    <a:pt x="45518" y="54651"/>
                    <a:pt x="43401" y="51117"/>
                  </a:cubicBezTo>
                  <a:cubicBezTo>
                    <a:pt x="42918" y="50320"/>
                    <a:pt x="42495" y="49607"/>
                    <a:pt x="42455" y="49530"/>
                  </a:cubicBezTo>
                  <a:cubicBezTo>
                    <a:pt x="42377" y="49392"/>
                    <a:pt x="45686" y="46465"/>
                    <a:pt x="50000" y="42860"/>
                  </a:cubicBezTo>
                  <a:lnTo>
                    <a:pt x="51056" y="41980"/>
                  </a:lnTo>
                  <a:lnTo>
                    <a:pt x="51942" y="42975"/>
                  </a:lnTo>
                  <a:cubicBezTo>
                    <a:pt x="55056" y="46465"/>
                    <a:pt x="58535" y="50550"/>
                    <a:pt x="58535" y="50708"/>
                  </a:cubicBezTo>
                  <a:cubicBezTo>
                    <a:pt x="58535" y="50759"/>
                    <a:pt x="58415" y="50921"/>
                    <a:pt x="58267" y="51069"/>
                  </a:cubicBezTo>
                  <a:cubicBezTo>
                    <a:pt x="57970" y="51370"/>
                    <a:pt x="54242" y="56055"/>
                    <a:pt x="52898" y="57818"/>
                  </a:cubicBezTo>
                  <a:cubicBezTo>
                    <a:pt x="51942" y="59076"/>
                    <a:pt x="50008" y="61625"/>
                    <a:pt x="49833" y="61861"/>
                  </a:cubicBezTo>
                  <a:cubicBezTo>
                    <a:pt x="49662" y="62088"/>
                    <a:pt x="49620" y="62060"/>
                    <a:pt x="49317" y="61480"/>
                  </a:cubicBezTo>
                  <a:close/>
                  <a:moveTo>
                    <a:pt x="69660" y="61211"/>
                  </a:moveTo>
                  <a:cubicBezTo>
                    <a:pt x="66080" y="56510"/>
                    <a:pt x="63819" y="53606"/>
                    <a:pt x="62469" y="51970"/>
                  </a:cubicBezTo>
                  <a:cubicBezTo>
                    <a:pt x="61942" y="51333"/>
                    <a:pt x="61524" y="50743"/>
                    <a:pt x="61542" y="50662"/>
                  </a:cubicBezTo>
                  <a:cubicBezTo>
                    <a:pt x="61627" y="50256"/>
                    <a:pt x="68736" y="42054"/>
                    <a:pt x="68982" y="42081"/>
                  </a:cubicBezTo>
                  <a:cubicBezTo>
                    <a:pt x="69166" y="42100"/>
                    <a:pt x="73575" y="45838"/>
                    <a:pt x="76680" y="48606"/>
                  </a:cubicBezTo>
                  <a:cubicBezTo>
                    <a:pt x="77112" y="48992"/>
                    <a:pt x="77468" y="49350"/>
                    <a:pt x="77468" y="49404"/>
                  </a:cubicBezTo>
                  <a:cubicBezTo>
                    <a:pt x="77468" y="49457"/>
                    <a:pt x="77081" y="50141"/>
                    <a:pt x="76605" y="50924"/>
                  </a:cubicBezTo>
                  <a:cubicBezTo>
                    <a:pt x="75392" y="52929"/>
                    <a:pt x="72874" y="57328"/>
                    <a:pt x="71506" y="59833"/>
                  </a:cubicBezTo>
                  <a:cubicBezTo>
                    <a:pt x="70868" y="61001"/>
                    <a:pt x="70332" y="61974"/>
                    <a:pt x="70314" y="61993"/>
                  </a:cubicBezTo>
                  <a:cubicBezTo>
                    <a:pt x="70297" y="62012"/>
                    <a:pt x="70006" y="61660"/>
                    <a:pt x="69660" y="61211"/>
                  </a:cubicBezTo>
                  <a:close/>
                  <a:moveTo>
                    <a:pt x="29122" y="58522"/>
                  </a:moveTo>
                  <a:cubicBezTo>
                    <a:pt x="28568" y="56957"/>
                    <a:pt x="26240" y="51079"/>
                    <a:pt x="24853" y="47738"/>
                  </a:cubicBezTo>
                  <a:cubicBezTo>
                    <a:pt x="24310" y="46430"/>
                    <a:pt x="23867" y="45311"/>
                    <a:pt x="23867" y="45252"/>
                  </a:cubicBezTo>
                  <a:cubicBezTo>
                    <a:pt x="23867" y="45115"/>
                    <a:pt x="24015" y="45014"/>
                    <a:pt x="27518" y="42774"/>
                  </a:cubicBezTo>
                  <a:cubicBezTo>
                    <a:pt x="30323" y="40982"/>
                    <a:pt x="33172" y="39218"/>
                    <a:pt x="33272" y="39218"/>
                  </a:cubicBezTo>
                  <a:cubicBezTo>
                    <a:pt x="33403" y="39218"/>
                    <a:pt x="39302" y="48419"/>
                    <a:pt x="39462" y="48874"/>
                  </a:cubicBezTo>
                  <a:cubicBezTo>
                    <a:pt x="39498" y="48973"/>
                    <a:pt x="39142" y="49369"/>
                    <a:pt x="38509" y="49949"/>
                  </a:cubicBezTo>
                  <a:cubicBezTo>
                    <a:pt x="37952" y="50455"/>
                    <a:pt x="37198" y="51158"/>
                    <a:pt x="36830" y="51513"/>
                  </a:cubicBezTo>
                  <a:cubicBezTo>
                    <a:pt x="36463" y="51868"/>
                    <a:pt x="35555" y="52729"/>
                    <a:pt x="34814" y="53426"/>
                  </a:cubicBezTo>
                  <a:cubicBezTo>
                    <a:pt x="34073" y="54123"/>
                    <a:pt x="32540" y="55611"/>
                    <a:pt x="31400" y="56733"/>
                  </a:cubicBezTo>
                  <a:cubicBezTo>
                    <a:pt x="30262" y="57853"/>
                    <a:pt x="29306" y="58772"/>
                    <a:pt x="29270" y="58772"/>
                  </a:cubicBezTo>
                  <a:cubicBezTo>
                    <a:pt x="29238" y="58772"/>
                    <a:pt x="29172" y="58659"/>
                    <a:pt x="29122" y="58522"/>
                  </a:cubicBezTo>
                  <a:close/>
                  <a:moveTo>
                    <a:pt x="88678" y="56805"/>
                  </a:moveTo>
                  <a:cubicBezTo>
                    <a:pt x="86394" y="54572"/>
                    <a:pt x="82709" y="51066"/>
                    <a:pt x="81361" y="49847"/>
                  </a:cubicBezTo>
                  <a:cubicBezTo>
                    <a:pt x="80860" y="49395"/>
                    <a:pt x="80451" y="48948"/>
                    <a:pt x="80451" y="48859"/>
                  </a:cubicBezTo>
                  <a:cubicBezTo>
                    <a:pt x="80451" y="48701"/>
                    <a:pt x="82123" y="46011"/>
                    <a:pt x="84435" y="42451"/>
                  </a:cubicBezTo>
                  <a:cubicBezTo>
                    <a:pt x="86188" y="39751"/>
                    <a:pt x="86552" y="39218"/>
                    <a:pt x="86643" y="39218"/>
                  </a:cubicBezTo>
                  <a:cubicBezTo>
                    <a:pt x="86916" y="39218"/>
                    <a:pt x="96191" y="45084"/>
                    <a:pt x="96191" y="45259"/>
                  </a:cubicBezTo>
                  <a:cubicBezTo>
                    <a:pt x="96191" y="45305"/>
                    <a:pt x="95931" y="45941"/>
                    <a:pt x="95616" y="46667"/>
                  </a:cubicBezTo>
                  <a:cubicBezTo>
                    <a:pt x="95050" y="47972"/>
                    <a:pt x="92673" y="53781"/>
                    <a:pt x="92129" y="55196"/>
                  </a:cubicBezTo>
                  <a:cubicBezTo>
                    <a:pt x="91974" y="55595"/>
                    <a:pt x="91766" y="56125"/>
                    <a:pt x="91664" y="56369"/>
                  </a:cubicBezTo>
                  <a:cubicBezTo>
                    <a:pt x="91565" y="56615"/>
                    <a:pt x="91331" y="57220"/>
                    <a:pt x="91145" y="57712"/>
                  </a:cubicBezTo>
                  <a:cubicBezTo>
                    <a:pt x="90961" y="58202"/>
                    <a:pt x="90784" y="58640"/>
                    <a:pt x="90748" y="58684"/>
                  </a:cubicBezTo>
                  <a:cubicBezTo>
                    <a:pt x="90711" y="58727"/>
                    <a:pt x="89781" y="57882"/>
                    <a:pt x="88678" y="56805"/>
                  </a:cubicBezTo>
                  <a:close/>
                  <a:moveTo>
                    <a:pt x="58783" y="47512"/>
                  </a:moveTo>
                  <a:cubicBezTo>
                    <a:pt x="58104" y="46731"/>
                    <a:pt x="56905" y="45337"/>
                    <a:pt x="56120" y="44415"/>
                  </a:cubicBezTo>
                  <a:cubicBezTo>
                    <a:pt x="55339" y="43494"/>
                    <a:pt x="54263" y="42259"/>
                    <a:pt x="53730" y="41670"/>
                  </a:cubicBezTo>
                  <a:lnTo>
                    <a:pt x="52764" y="40599"/>
                  </a:lnTo>
                  <a:lnTo>
                    <a:pt x="53207" y="40206"/>
                  </a:lnTo>
                  <a:cubicBezTo>
                    <a:pt x="54465" y="39098"/>
                    <a:pt x="59819" y="34975"/>
                    <a:pt x="59999" y="34975"/>
                  </a:cubicBezTo>
                  <a:cubicBezTo>
                    <a:pt x="60224" y="34975"/>
                    <a:pt x="66931" y="40219"/>
                    <a:pt x="67112" y="40535"/>
                  </a:cubicBezTo>
                  <a:cubicBezTo>
                    <a:pt x="67141" y="40586"/>
                    <a:pt x="66532" y="41356"/>
                    <a:pt x="65760" y="42249"/>
                  </a:cubicBezTo>
                  <a:cubicBezTo>
                    <a:pt x="62756" y="45701"/>
                    <a:pt x="61238" y="47463"/>
                    <a:pt x="60644" y="48187"/>
                  </a:cubicBezTo>
                  <a:lnTo>
                    <a:pt x="60022" y="48938"/>
                  </a:lnTo>
                  <a:lnTo>
                    <a:pt x="58783" y="47512"/>
                  </a:lnTo>
                  <a:close/>
                  <a:moveTo>
                    <a:pt x="40725" y="46737"/>
                  </a:moveTo>
                  <a:cubicBezTo>
                    <a:pt x="40478" y="46322"/>
                    <a:pt x="39533" y="44827"/>
                    <a:pt x="38626" y="43411"/>
                  </a:cubicBezTo>
                  <a:cubicBezTo>
                    <a:pt x="36279" y="39751"/>
                    <a:pt x="36016" y="39345"/>
                    <a:pt x="35575" y="38696"/>
                  </a:cubicBezTo>
                  <a:lnTo>
                    <a:pt x="35184" y="38116"/>
                  </a:lnTo>
                  <a:lnTo>
                    <a:pt x="35468" y="37905"/>
                  </a:lnTo>
                  <a:cubicBezTo>
                    <a:pt x="36037" y="37477"/>
                    <a:pt x="43012" y="33619"/>
                    <a:pt x="43152" y="33654"/>
                  </a:cubicBezTo>
                  <a:cubicBezTo>
                    <a:pt x="43272" y="33683"/>
                    <a:pt x="49586" y="40193"/>
                    <a:pt x="49586" y="40285"/>
                  </a:cubicBezTo>
                  <a:cubicBezTo>
                    <a:pt x="49586" y="40301"/>
                    <a:pt x="48609" y="41134"/>
                    <a:pt x="47416" y="42141"/>
                  </a:cubicBezTo>
                  <a:cubicBezTo>
                    <a:pt x="46219" y="43145"/>
                    <a:pt x="44339" y="44761"/>
                    <a:pt x="43233" y="45727"/>
                  </a:cubicBezTo>
                  <a:cubicBezTo>
                    <a:pt x="42131" y="46696"/>
                    <a:pt x="41216" y="47488"/>
                    <a:pt x="41201" y="47488"/>
                  </a:cubicBezTo>
                  <a:cubicBezTo>
                    <a:pt x="41187" y="47488"/>
                    <a:pt x="40974" y="47149"/>
                    <a:pt x="40725" y="46737"/>
                  </a:cubicBezTo>
                  <a:close/>
                  <a:moveTo>
                    <a:pt x="77979" y="46794"/>
                  </a:moveTo>
                  <a:cubicBezTo>
                    <a:pt x="75986" y="45042"/>
                    <a:pt x="73510" y="42918"/>
                    <a:pt x="72091" y="41734"/>
                  </a:cubicBezTo>
                  <a:cubicBezTo>
                    <a:pt x="71207" y="40995"/>
                    <a:pt x="70481" y="40359"/>
                    <a:pt x="70477" y="40317"/>
                  </a:cubicBezTo>
                  <a:cubicBezTo>
                    <a:pt x="70469" y="40199"/>
                    <a:pt x="76637" y="33692"/>
                    <a:pt x="76792" y="33654"/>
                  </a:cubicBezTo>
                  <a:cubicBezTo>
                    <a:pt x="76871" y="33635"/>
                    <a:pt x="77483" y="33920"/>
                    <a:pt x="78150" y="34287"/>
                  </a:cubicBezTo>
                  <a:cubicBezTo>
                    <a:pt x="80139" y="35373"/>
                    <a:pt x="84497" y="37873"/>
                    <a:pt x="84600" y="37983"/>
                  </a:cubicBezTo>
                  <a:cubicBezTo>
                    <a:pt x="84660" y="38046"/>
                    <a:pt x="84044" y="39089"/>
                    <a:pt x="83000" y="40691"/>
                  </a:cubicBezTo>
                  <a:cubicBezTo>
                    <a:pt x="82066" y="42125"/>
                    <a:pt x="80740" y="44204"/>
                    <a:pt x="80049" y="45308"/>
                  </a:cubicBezTo>
                  <a:cubicBezTo>
                    <a:pt x="79361" y="46414"/>
                    <a:pt x="78762" y="47332"/>
                    <a:pt x="78719" y="47348"/>
                  </a:cubicBezTo>
                  <a:cubicBezTo>
                    <a:pt x="78678" y="47364"/>
                    <a:pt x="78342" y="47114"/>
                    <a:pt x="77979" y="46794"/>
                  </a:cubicBezTo>
                  <a:close/>
                  <a:moveTo>
                    <a:pt x="22700" y="42720"/>
                  </a:moveTo>
                  <a:cubicBezTo>
                    <a:pt x="21192" y="39544"/>
                    <a:pt x="18206" y="32906"/>
                    <a:pt x="18241" y="32807"/>
                  </a:cubicBezTo>
                  <a:cubicBezTo>
                    <a:pt x="18264" y="32739"/>
                    <a:pt x="18513" y="32596"/>
                    <a:pt x="18787" y="32494"/>
                  </a:cubicBezTo>
                  <a:cubicBezTo>
                    <a:pt x="19064" y="32397"/>
                    <a:pt x="19776" y="32128"/>
                    <a:pt x="20367" y="31898"/>
                  </a:cubicBezTo>
                  <a:cubicBezTo>
                    <a:pt x="23004" y="30885"/>
                    <a:pt x="26578" y="29621"/>
                    <a:pt x="26654" y="29675"/>
                  </a:cubicBezTo>
                  <a:cubicBezTo>
                    <a:pt x="26725" y="29720"/>
                    <a:pt x="27839" y="31300"/>
                    <a:pt x="31804" y="36969"/>
                  </a:cubicBezTo>
                  <a:cubicBezTo>
                    <a:pt x="31907" y="37115"/>
                    <a:pt x="31968" y="37273"/>
                    <a:pt x="31939" y="37324"/>
                  </a:cubicBezTo>
                  <a:cubicBezTo>
                    <a:pt x="31912" y="37371"/>
                    <a:pt x="31371" y="37726"/>
                    <a:pt x="30732" y="38113"/>
                  </a:cubicBezTo>
                  <a:cubicBezTo>
                    <a:pt x="30097" y="38497"/>
                    <a:pt x="28122" y="39738"/>
                    <a:pt x="26342" y="40868"/>
                  </a:cubicBezTo>
                  <a:cubicBezTo>
                    <a:pt x="24564" y="42003"/>
                    <a:pt x="23054" y="42953"/>
                    <a:pt x="22980" y="42981"/>
                  </a:cubicBezTo>
                  <a:cubicBezTo>
                    <a:pt x="22910" y="43013"/>
                    <a:pt x="22785" y="42895"/>
                    <a:pt x="22700" y="42720"/>
                  </a:cubicBezTo>
                  <a:close/>
                  <a:moveTo>
                    <a:pt x="95007" y="41751"/>
                  </a:moveTo>
                  <a:cubicBezTo>
                    <a:pt x="92741" y="40282"/>
                    <a:pt x="89781" y="38430"/>
                    <a:pt x="88707" y="37806"/>
                  </a:cubicBezTo>
                  <a:cubicBezTo>
                    <a:pt x="88300" y="37572"/>
                    <a:pt x="87964" y="37314"/>
                    <a:pt x="87964" y="37236"/>
                  </a:cubicBezTo>
                  <a:cubicBezTo>
                    <a:pt x="87961" y="37055"/>
                    <a:pt x="90821" y="32922"/>
                    <a:pt x="92951" y="30030"/>
                  </a:cubicBezTo>
                  <a:cubicBezTo>
                    <a:pt x="93119" y="29799"/>
                    <a:pt x="93315" y="29608"/>
                    <a:pt x="93385" y="29608"/>
                  </a:cubicBezTo>
                  <a:cubicBezTo>
                    <a:pt x="93505" y="29608"/>
                    <a:pt x="99952" y="32019"/>
                    <a:pt x="101154" y="32513"/>
                  </a:cubicBezTo>
                  <a:cubicBezTo>
                    <a:pt x="101481" y="32646"/>
                    <a:pt x="101749" y="32790"/>
                    <a:pt x="101749" y="32829"/>
                  </a:cubicBezTo>
                  <a:cubicBezTo>
                    <a:pt x="101757" y="33014"/>
                    <a:pt x="97158" y="43010"/>
                    <a:pt x="97066" y="43013"/>
                  </a:cubicBezTo>
                  <a:cubicBezTo>
                    <a:pt x="97010" y="43016"/>
                    <a:pt x="96082" y="42448"/>
                    <a:pt x="95007" y="41751"/>
                  </a:cubicBezTo>
                  <a:close/>
                  <a:moveTo>
                    <a:pt x="50862" y="38420"/>
                  </a:moveTo>
                  <a:cubicBezTo>
                    <a:pt x="50641" y="38170"/>
                    <a:pt x="49302" y="36757"/>
                    <a:pt x="47889" y="35282"/>
                  </a:cubicBezTo>
                  <a:cubicBezTo>
                    <a:pt x="46474" y="33805"/>
                    <a:pt x="45305" y="32564"/>
                    <a:pt x="45290" y="32526"/>
                  </a:cubicBezTo>
                  <a:cubicBezTo>
                    <a:pt x="45240" y="32390"/>
                    <a:pt x="51621" y="29051"/>
                    <a:pt x="51930" y="29051"/>
                  </a:cubicBezTo>
                  <a:cubicBezTo>
                    <a:pt x="52070" y="29051"/>
                    <a:pt x="57818" y="33149"/>
                    <a:pt x="58086" y="33444"/>
                  </a:cubicBezTo>
                  <a:cubicBezTo>
                    <a:pt x="58131" y="33488"/>
                    <a:pt x="56007" y="35186"/>
                    <a:pt x="54219" y="36539"/>
                  </a:cubicBezTo>
                  <a:cubicBezTo>
                    <a:pt x="54018" y="36690"/>
                    <a:pt x="53318" y="37249"/>
                    <a:pt x="52671" y="37774"/>
                  </a:cubicBezTo>
                  <a:cubicBezTo>
                    <a:pt x="52020" y="38302"/>
                    <a:pt x="51440" y="38766"/>
                    <a:pt x="51379" y="38804"/>
                  </a:cubicBezTo>
                  <a:cubicBezTo>
                    <a:pt x="51318" y="38845"/>
                    <a:pt x="51085" y="38670"/>
                    <a:pt x="50862" y="38420"/>
                  </a:cubicBezTo>
                  <a:close/>
                  <a:moveTo>
                    <a:pt x="66343" y="37013"/>
                  </a:moveTo>
                  <a:cubicBezTo>
                    <a:pt x="65062" y="35985"/>
                    <a:pt x="63549" y="34790"/>
                    <a:pt x="62979" y="34360"/>
                  </a:cubicBezTo>
                  <a:cubicBezTo>
                    <a:pt x="62409" y="33929"/>
                    <a:pt x="61953" y="33539"/>
                    <a:pt x="61962" y="33495"/>
                  </a:cubicBezTo>
                  <a:cubicBezTo>
                    <a:pt x="62002" y="33340"/>
                    <a:pt x="67900" y="29051"/>
                    <a:pt x="68074" y="29051"/>
                  </a:cubicBezTo>
                  <a:cubicBezTo>
                    <a:pt x="68239" y="29051"/>
                    <a:pt x="74429" y="32228"/>
                    <a:pt x="74625" y="32416"/>
                  </a:cubicBezTo>
                  <a:cubicBezTo>
                    <a:pt x="74700" y="32484"/>
                    <a:pt x="68958" y="38762"/>
                    <a:pt x="68733" y="38858"/>
                  </a:cubicBezTo>
                  <a:cubicBezTo>
                    <a:pt x="68699" y="38872"/>
                    <a:pt x="67619" y="38043"/>
                    <a:pt x="66343" y="37013"/>
                  </a:cubicBezTo>
                  <a:close/>
                  <a:moveTo>
                    <a:pt x="33062" y="35000"/>
                  </a:moveTo>
                  <a:cubicBezTo>
                    <a:pt x="32137" y="33635"/>
                    <a:pt x="29370" y="29663"/>
                    <a:pt x="29041" y="29233"/>
                  </a:cubicBezTo>
                  <a:cubicBezTo>
                    <a:pt x="28903" y="29055"/>
                    <a:pt x="28831" y="28872"/>
                    <a:pt x="28876" y="28827"/>
                  </a:cubicBezTo>
                  <a:cubicBezTo>
                    <a:pt x="29037" y="28665"/>
                    <a:pt x="35622" y="26483"/>
                    <a:pt x="35943" y="26483"/>
                  </a:cubicBezTo>
                  <a:cubicBezTo>
                    <a:pt x="36179" y="26483"/>
                    <a:pt x="41458" y="31630"/>
                    <a:pt x="41458" y="31857"/>
                  </a:cubicBezTo>
                  <a:cubicBezTo>
                    <a:pt x="41458" y="31911"/>
                    <a:pt x="40846" y="32288"/>
                    <a:pt x="40095" y="32697"/>
                  </a:cubicBezTo>
                  <a:cubicBezTo>
                    <a:pt x="39346" y="33106"/>
                    <a:pt x="37679" y="34037"/>
                    <a:pt x="36392" y="34765"/>
                  </a:cubicBezTo>
                  <a:cubicBezTo>
                    <a:pt x="35106" y="35494"/>
                    <a:pt x="33995" y="36089"/>
                    <a:pt x="33921" y="36089"/>
                  </a:cubicBezTo>
                  <a:cubicBezTo>
                    <a:pt x="33852" y="36086"/>
                    <a:pt x="33464" y="35595"/>
                    <a:pt x="33062" y="35000"/>
                  </a:cubicBezTo>
                  <a:close/>
                  <a:moveTo>
                    <a:pt x="82175" y="33990"/>
                  </a:moveTo>
                  <a:cubicBezTo>
                    <a:pt x="80154" y="32839"/>
                    <a:pt x="78497" y="31870"/>
                    <a:pt x="78497" y="31835"/>
                  </a:cubicBezTo>
                  <a:cubicBezTo>
                    <a:pt x="78497" y="31798"/>
                    <a:pt x="79363" y="30917"/>
                    <a:pt x="80422" y="29879"/>
                  </a:cubicBezTo>
                  <a:cubicBezTo>
                    <a:pt x="81483" y="28840"/>
                    <a:pt x="82685" y="27653"/>
                    <a:pt x="83093" y="27237"/>
                  </a:cubicBezTo>
                  <a:cubicBezTo>
                    <a:pt x="83502" y="26822"/>
                    <a:pt x="83925" y="26483"/>
                    <a:pt x="84035" y="26483"/>
                  </a:cubicBezTo>
                  <a:cubicBezTo>
                    <a:pt x="84146" y="26483"/>
                    <a:pt x="85293" y="26831"/>
                    <a:pt x="86587" y="27259"/>
                  </a:cubicBezTo>
                  <a:cubicBezTo>
                    <a:pt x="90474" y="28545"/>
                    <a:pt x="91047" y="28747"/>
                    <a:pt x="91047" y="28852"/>
                  </a:cubicBezTo>
                  <a:cubicBezTo>
                    <a:pt x="91047" y="28903"/>
                    <a:pt x="90837" y="29236"/>
                    <a:pt x="90582" y="29588"/>
                  </a:cubicBezTo>
                  <a:cubicBezTo>
                    <a:pt x="89818" y="30632"/>
                    <a:pt x="87975" y="33264"/>
                    <a:pt x="86984" y="34720"/>
                  </a:cubicBezTo>
                  <a:cubicBezTo>
                    <a:pt x="86473" y="35471"/>
                    <a:pt x="86010" y="36082"/>
                    <a:pt x="85955" y="36079"/>
                  </a:cubicBezTo>
                  <a:cubicBezTo>
                    <a:pt x="85899" y="36079"/>
                    <a:pt x="84196" y="35136"/>
                    <a:pt x="82175" y="33990"/>
                  </a:cubicBezTo>
                  <a:close/>
                  <a:moveTo>
                    <a:pt x="57288" y="30100"/>
                  </a:moveTo>
                  <a:cubicBezTo>
                    <a:pt x="55794" y="29013"/>
                    <a:pt x="54512" y="28063"/>
                    <a:pt x="54433" y="27985"/>
                  </a:cubicBezTo>
                  <a:cubicBezTo>
                    <a:pt x="54310" y="27861"/>
                    <a:pt x="54376" y="27791"/>
                    <a:pt x="54843" y="27551"/>
                  </a:cubicBezTo>
                  <a:cubicBezTo>
                    <a:pt x="55762" y="27078"/>
                    <a:pt x="59906" y="25140"/>
                    <a:pt x="60003" y="25140"/>
                  </a:cubicBezTo>
                  <a:cubicBezTo>
                    <a:pt x="60145" y="25140"/>
                    <a:pt x="65520" y="27680"/>
                    <a:pt x="65660" y="27813"/>
                  </a:cubicBezTo>
                  <a:cubicBezTo>
                    <a:pt x="65715" y="27867"/>
                    <a:pt x="60833" y="31553"/>
                    <a:pt x="60130" y="31984"/>
                  </a:cubicBezTo>
                  <a:cubicBezTo>
                    <a:pt x="60046" y="32039"/>
                    <a:pt x="59026" y="31364"/>
                    <a:pt x="57288" y="30100"/>
                  </a:cubicBezTo>
                  <a:close/>
                  <a:moveTo>
                    <a:pt x="16719" y="29917"/>
                  </a:moveTo>
                  <a:cubicBezTo>
                    <a:pt x="15735" y="27921"/>
                    <a:pt x="13943" y="24393"/>
                    <a:pt x="13526" y="23623"/>
                  </a:cubicBezTo>
                  <a:cubicBezTo>
                    <a:pt x="13272" y="23158"/>
                    <a:pt x="13064" y="22737"/>
                    <a:pt x="13064" y="22689"/>
                  </a:cubicBezTo>
                  <a:cubicBezTo>
                    <a:pt x="13064" y="22641"/>
                    <a:pt x="13865" y="22468"/>
                    <a:pt x="14837" y="22299"/>
                  </a:cubicBezTo>
                  <a:cubicBezTo>
                    <a:pt x="15814" y="22135"/>
                    <a:pt x="17145" y="21904"/>
                    <a:pt x="17794" y="21790"/>
                  </a:cubicBezTo>
                  <a:cubicBezTo>
                    <a:pt x="18448" y="21672"/>
                    <a:pt x="19330" y="21546"/>
                    <a:pt x="19755" y="21505"/>
                  </a:cubicBezTo>
                  <a:lnTo>
                    <a:pt x="20528" y="21428"/>
                  </a:lnTo>
                  <a:lnTo>
                    <a:pt x="22122" y="23537"/>
                  </a:lnTo>
                  <a:cubicBezTo>
                    <a:pt x="23519" y="25378"/>
                    <a:pt x="24847" y="27158"/>
                    <a:pt x="25123" y="27560"/>
                  </a:cubicBezTo>
                  <a:cubicBezTo>
                    <a:pt x="25188" y="27653"/>
                    <a:pt x="24739" y="27861"/>
                    <a:pt x="23587" y="28276"/>
                  </a:cubicBezTo>
                  <a:cubicBezTo>
                    <a:pt x="22694" y="28596"/>
                    <a:pt x="20880" y="29279"/>
                    <a:pt x="19553" y="29793"/>
                  </a:cubicBezTo>
                  <a:cubicBezTo>
                    <a:pt x="18230" y="30309"/>
                    <a:pt x="17139" y="30727"/>
                    <a:pt x="17132" y="30727"/>
                  </a:cubicBezTo>
                  <a:cubicBezTo>
                    <a:pt x="17124" y="30727"/>
                    <a:pt x="16940" y="30363"/>
                    <a:pt x="16719" y="29917"/>
                  </a:cubicBezTo>
                  <a:close/>
                  <a:moveTo>
                    <a:pt x="41865" y="29080"/>
                  </a:moveTo>
                  <a:cubicBezTo>
                    <a:pt x="40988" y="28175"/>
                    <a:pt x="39877" y="27046"/>
                    <a:pt x="39399" y="26575"/>
                  </a:cubicBezTo>
                  <a:cubicBezTo>
                    <a:pt x="38921" y="26102"/>
                    <a:pt x="38559" y="25685"/>
                    <a:pt x="38597" y="25644"/>
                  </a:cubicBezTo>
                  <a:cubicBezTo>
                    <a:pt x="38725" y="25504"/>
                    <a:pt x="44284" y="23901"/>
                    <a:pt x="44494" y="23943"/>
                  </a:cubicBezTo>
                  <a:cubicBezTo>
                    <a:pt x="44744" y="23991"/>
                    <a:pt x="49793" y="27395"/>
                    <a:pt x="49793" y="27516"/>
                  </a:cubicBezTo>
                  <a:cubicBezTo>
                    <a:pt x="49793" y="27563"/>
                    <a:pt x="49749" y="27598"/>
                    <a:pt x="49696" y="27598"/>
                  </a:cubicBezTo>
                  <a:cubicBezTo>
                    <a:pt x="49644" y="27598"/>
                    <a:pt x="48273" y="28305"/>
                    <a:pt x="46646" y="29163"/>
                  </a:cubicBezTo>
                  <a:cubicBezTo>
                    <a:pt x="45021" y="30024"/>
                    <a:pt x="43642" y="30727"/>
                    <a:pt x="43577" y="30727"/>
                  </a:cubicBezTo>
                  <a:cubicBezTo>
                    <a:pt x="43514" y="30727"/>
                    <a:pt x="42744" y="29986"/>
                    <a:pt x="41865" y="29080"/>
                  </a:cubicBezTo>
                  <a:close/>
                  <a:moveTo>
                    <a:pt x="74481" y="29799"/>
                  </a:moveTo>
                  <a:cubicBezTo>
                    <a:pt x="73549" y="29295"/>
                    <a:pt x="72215" y="28587"/>
                    <a:pt x="71524" y="28222"/>
                  </a:cubicBezTo>
                  <a:cubicBezTo>
                    <a:pt x="70831" y="27858"/>
                    <a:pt x="70264" y="27525"/>
                    <a:pt x="70264" y="27484"/>
                  </a:cubicBezTo>
                  <a:cubicBezTo>
                    <a:pt x="70264" y="27401"/>
                    <a:pt x="70458" y="27266"/>
                    <a:pt x="73388" y="25289"/>
                  </a:cubicBezTo>
                  <a:cubicBezTo>
                    <a:pt x="74513" y="24532"/>
                    <a:pt x="75511" y="23911"/>
                    <a:pt x="75605" y="23911"/>
                  </a:cubicBezTo>
                  <a:cubicBezTo>
                    <a:pt x="75697" y="23911"/>
                    <a:pt x="76884" y="24240"/>
                    <a:pt x="78241" y="24640"/>
                  </a:cubicBezTo>
                  <a:cubicBezTo>
                    <a:pt x="79597" y="25043"/>
                    <a:pt x="80883" y="25423"/>
                    <a:pt x="81099" y="25485"/>
                  </a:cubicBezTo>
                  <a:cubicBezTo>
                    <a:pt x="81315" y="25549"/>
                    <a:pt x="81478" y="25641"/>
                    <a:pt x="81461" y="25689"/>
                  </a:cubicBezTo>
                  <a:cubicBezTo>
                    <a:pt x="81443" y="25740"/>
                    <a:pt x="80894" y="26300"/>
                    <a:pt x="80244" y="26936"/>
                  </a:cubicBezTo>
                  <a:cubicBezTo>
                    <a:pt x="79594" y="27573"/>
                    <a:pt x="78489" y="28684"/>
                    <a:pt x="77785" y="29409"/>
                  </a:cubicBezTo>
                  <a:cubicBezTo>
                    <a:pt x="77083" y="30135"/>
                    <a:pt x="76435" y="30724"/>
                    <a:pt x="76346" y="30721"/>
                  </a:cubicBezTo>
                  <a:cubicBezTo>
                    <a:pt x="76254" y="30718"/>
                    <a:pt x="75418" y="30302"/>
                    <a:pt x="74481" y="29799"/>
                  </a:cubicBezTo>
                  <a:close/>
                  <a:moveTo>
                    <a:pt x="100871" y="29992"/>
                  </a:moveTo>
                  <a:cubicBezTo>
                    <a:pt x="99908" y="29599"/>
                    <a:pt x="98150" y="28922"/>
                    <a:pt x="96963" y="28482"/>
                  </a:cubicBezTo>
                  <a:cubicBezTo>
                    <a:pt x="95774" y="28041"/>
                    <a:pt x="94784" y="27668"/>
                    <a:pt x="94765" y="27649"/>
                  </a:cubicBezTo>
                  <a:cubicBezTo>
                    <a:pt x="94700" y="27586"/>
                    <a:pt x="98072" y="23015"/>
                    <a:pt x="98993" y="21920"/>
                  </a:cubicBezTo>
                  <a:lnTo>
                    <a:pt x="99401" y="21435"/>
                  </a:lnTo>
                  <a:lnTo>
                    <a:pt x="100189" y="21552"/>
                  </a:lnTo>
                  <a:cubicBezTo>
                    <a:pt x="100620" y="21618"/>
                    <a:pt x="101717" y="21799"/>
                    <a:pt x="102621" y="21954"/>
                  </a:cubicBezTo>
                  <a:cubicBezTo>
                    <a:pt x="103524" y="22113"/>
                    <a:pt x="104840" y="22337"/>
                    <a:pt x="105540" y="22455"/>
                  </a:cubicBezTo>
                  <a:cubicBezTo>
                    <a:pt x="106239" y="22574"/>
                    <a:pt x="106835" y="22695"/>
                    <a:pt x="106861" y="22724"/>
                  </a:cubicBezTo>
                  <a:cubicBezTo>
                    <a:pt x="106888" y="22752"/>
                    <a:pt x="106423" y="23699"/>
                    <a:pt x="105835" y="24823"/>
                  </a:cubicBezTo>
                  <a:cubicBezTo>
                    <a:pt x="105243" y="25951"/>
                    <a:pt x="104330" y="27740"/>
                    <a:pt x="103799" y="28802"/>
                  </a:cubicBezTo>
                  <a:cubicBezTo>
                    <a:pt x="103271" y="29860"/>
                    <a:pt x="102791" y="30721"/>
                    <a:pt x="102731" y="30714"/>
                  </a:cubicBezTo>
                  <a:cubicBezTo>
                    <a:pt x="102670" y="30708"/>
                    <a:pt x="101833" y="30382"/>
                    <a:pt x="100871" y="29992"/>
                  </a:cubicBezTo>
                  <a:close/>
                  <a:moveTo>
                    <a:pt x="26993" y="26400"/>
                  </a:moveTo>
                  <a:cubicBezTo>
                    <a:pt x="26833" y="26172"/>
                    <a:pt x="25877" y="24887"/>
                    <a:pt x="24864" y="23543"/>
                  </a:cubicBezTo>
                  <a:cubicBezTo>
                    <a:pt x="23852" y="22202"/>
                    <a:pt x="23044" y="21083"/>
                    <a:pt x="23065" y="21058"/>
                  </a:cubicBezTo>
                  <a:cubicBezTo>
                    <a:pt x="23152" y="20962"/>
                    <a:pt x="28561" y="20225"/>
                    <a:pt x="29162" y="20225"/>
                  </a:cubicBezTo>
                  <a:cubicBezTo>
                    <a:pt x="29323" y="20225"/>
                    <a:pt x="29869" y="20645"/>
                    <a:pt x="30778" y="21476"/>
                  </a:cubicBezTo>
                  <a:cubicBezTo>
                    <a:pt x="32502" y="23050"/>
                    <a:pt x="33992" y="24470"/>
                    <a:pt x="34026" y="24573"/>
                  </a:cubicBezTo>
                  <a:cubicBezTo>
                    <a:pt x="34044" y="24618"/>
                    <a:pt x="33811" y="24732"/>
                    <a:pt x="33514" y="24832"/>
                  </a:cubicBezTo>
                  <a:cubicBezTo>
                    <a:pt x="33217" y="24931"/>
                    <a:pt x="31764" y="25420"/>
                    <a:pt x="30289" y="25913"/>
                  </a:cubicBezTo>
                  <a:cubicBezTo>
                    <a:pt x="28813" y="26410"/>
                    <a:pt x="27532" y="26819"/>
                    <a:pt x="27445" y="26819"/>
                  </a:cubicBezTo>
                  <a:cubicBezTo>
                    <a:pt x="27358" y="26819"/>
                    <a:pt x="27153" y="26629"/>
                    <a:pt x="26993" y="26400"/>
                  </a:cubicBezTo>
                  <a:close/>
                  <a:moveTo>
                    <a:pt x="89760" y="25935"/>
                  </a:moveTo>
                  <a:cubicBezTo>
                    <a:pt x="88345" y="25459"/>
                    <a:pt x="86911" y="24976"/>
                    <a:pt x="86572" y="24861"/>
                  </a:cubicBezTo>
                  <a:cubicBezTo>
                    <a:pt x="86231" y="24751"/>
                    <a:pt x="85939" y="24646"/>
                    <a:pt x="85923" y="24630"/>
                  </a:cubicBezTo>
                  <a:cubicBezTo>
                    <a:pt x="85840" y="24567"/>
                    <a:pt x="89857" y="20827"/>
                    <a:pt x="90480" y="20386"/>
                  </a:cubicBezTo>
                  <a:cubicBezTo>
                    <a:pt x="90653" y="20267"/>
                    <a:pt x="90973" y="20279"/>
                    <a:pt x="92332" y="20446"/>
                  </a:cubicBezTo>
                  <a:cubicBezTo>
                    <a:pt x="94945" y="20776"/>
                    <a:pt x="96648" y="21029"/>
                    <a:pt x="96727" y="21105"/>
                  </a:cubicBezTo>
                  <a:cubicBezTo>
                    <a:pt x="96767" y="21147"/>
                    <a:pt x="96651" y="21374"/>
                    <a:pt x="96470" y="21611"/>
                  </a:cubicBezTo>
                  <a:cubicBezTo>
                    <a:pt x="96286" y="21853"/>
                    <a:pt x="95884" y="22385"/>
                    <a:pt x="95572" y="22797"/>
                  </a:cubicBezTo>
                  <a:cubicBezTo>
                    <a:pt x="95262" y="23204"/>
                    <a:pt x="94461" y="24279"/>
                    <a:pt x="93794" y="25178"/>
                  </a:cubicBezTo>
                  <a:cubicBezTo>
                    <a:pt x="93129" y="26080"/>
                    <a:pt x="92525" y="26812"/>
                    <a:pt x="92457" y="26809"/>
                  </a:cubicBezTo>
                  <a:cubicBezTo>
                    <a:pt x="92387" y="26806"/>
                    <a:pt x="91175" y="26413"/>
                    <a:pt x="89760" y="25935"/>
                  </a:cubicBezTo>
                  <a:close/>
                  <a:moveTo>
                    <a:pt x="51227" y="25720"/>
                  </a:moveTo>
                  <a:cubicBezTo>
                    <a:pt x="50804" y="25426"/>
                    <a:pt x="49801" y="24739"/>
                    <a:pt x="48993" y="24199"/>
                  </a:cubicBezTo>
                  <a:cubicBezTo>
                    <a:pt x="48189" y="23658"/>
                    <a:pt x="47529" y="23177"/>
                    <a:pt x="47529" y="23130"/>
                  </a:cubicBezTo>
                  <a:cubicBezTo>
                    <a:pt x="47529" y="23050"/>
                    <a:pt x="52146" y="21783"/>
                    <a:pt x="52417" y="21790"/>
                  </a:cubicBezTo>
                  <a:cubicBezTo>
                    <a:pt x="52621" y="21790"/>
                    <a:pt x="57039" y="23788"/>
                    <a:pt x="57075" y="23892"/>
                  </a:cubicBezTo>
                  <a:cubicBezTo>
                    <a:pt x="57091" y="23949"/>
                    <a:pt x="56768" y="24153"/>
                    <a:pt x="56354" y="24339"/>
                  </a:cubicBezTo>
                  <a:cubicBezTo>
                    <a:pt x="55943" y="24525"/>
                    <a:pt x="54870" y="25036"/>
                    <a:pt x="53971" y="25469"/>
                  </a:cubicBezTo>
                  <a:cubicBezTo>
                    <a:pt x="53073" y="25904"/>
                    <a:pt x="52262" y="26258"/>
                    <a:pt x="52167" y="26258"/>
                  </a:cubicBezTo>
                  <a:cubicBezTo>
                    <a:pt x="52070" y="26258"/>
                    <a:pt x="51647" y="26018"/>
                    <a:pt x="51227" y="25720"/>
                  </a:cubicBezTo>
                  <a:close/>
                  <a:moveTo>
                    <a:pt x="65342" y="25136"/>
                  </a:moveTo>
                  <a:cubicBezTo>
                    <a:pt x="64077" y="24525"/>
                    <a:pt x="63000" y="24026"/>
                    <a:pt x="62950" y="24026"/>
                  </a:cubicBezTo>
                  <a:cubicBezTo>
                    <a:pt x="62898" y="24026"/>
                    <a:pt x="62858" y="23981"/>
                    <a:pt x="62858" y="23927"/>
                  </a:cubicBezTo>
                  <a:cubicBezTo>
                    <a:pt x="62858" y="23814"/>
                    <a:pt x="67427" y="21790"/>
                    <a:pt x="67680" y="21790"/>
                  </a:cubicBezTo>
                  <a:cubicBezTo>
                    <a:pt x="67771" y="21790"/>
                    <a:pt x="68265" y="21907"/>
                    <a:pt x="68775" y="22052"/>
                  </a:cubicBezTo>
                  <a:cubicBezTo>
                    <a:pt x="69282" y="22195"/>
                    <a:pt x="70335" y="22483"/>
                    <a:pt x="71114" y="22689"/>
                  </a:cubicBezTo>
                  <a:cubicBezTo>
                    <a:pt x="71892" y="22894"/>
                    <a:pt x="72528" y="23098"/>
                    <a:pt x="72528" y="23136"/>
                  </a:cubicBezTo>
                  <a:cubicBezTo>
                    <a:pt x="72528" y="23174"/>
                    <a:pt x="72309" y="23341"/>
                    <a:pt x="72041" y="23507"/>
                  </a:cubicBezTo>
                  <a:cubicBezTo>
                    <a:pt x="71772" y="23674"/>
                    <a:pt x="70749" y="24358"/>
                    <a:pt x="69770" y="25033"/>
                  </a:cubicBezTo>
                  <a:cubicBezTo>
                    <a:pt x="68788" y="25708"/>
                    <a:pt x="67908" y="26255"/>
                    <a:pt x="67816" y="26255"/>
                  </a:cubicBezTo>
                  <a:cubicBezTo>
                    <a:pt x="67719" y="26252"/>
                    <a:pt x="66608" y="25749"/>
                    <a:pt x="65342" y="25136"/>
                  </a:cubicBezTo>
                  <a:close/>
                  <a:moveTo>
                    <a:pt x="35774" y="23101"/>
                  </a:moveTo>
                  <a:cubicBezTo>
                    <a:pt x="35365" y="22714"/>
                    <a:pt x="34438" y="21856"/>
                    <a:pt x="33718" y="21191"/>
                  </a:cubicBezTo>
                  <a:cubicBezTo>
                    <a:pt x="32994" y="20529"/>
                    <a:pt x="32406" y="19947"/>
                    <a:pt x="32406" y="19902"/>
                  </a:cubicBezTo>
                  <a:cubicBezTo>
                    <a:pt x="32406" y="19807"/>
                    <a:pt x="34286" y="19579"/>
                    <a:pt x="36197" y="19442"/>
                  </a:cubicBezTo>
                  <a:lnTo>
                    <a:pt x="37466" y="19352"/>
                  </a:lnTo>
                  <a:lnTo>
                    <a:pt x="39670" y="20754"/>
                  </a:lnTo>
                  <a:cubicBezTo>
                    <a:pt x="40883" y="21524"/>
                    <a:pt x="41852" y="22183"/>
                    <a:pt x="41820" y="22218"/>
                  </a:cubicBezTo>
                  <a:cubicBezTo>
                    <a:pt x="41765" y="22277"/>
                    <a:pt x="36754" y="23795"/>
                    <a:pt x="36597" y="23798"/>
                  </a:cubicBezTo>
                  <a:cubicBezTo>
                    <a:pt x="36555" y="23801"/>
                    <a:pt x="36185" y="23485"/>
                    <a:pt x="35774" y="23101"/>
                  </a:cubicBezTo>
                  <a:close/>
                  <a:moveTo>
                    <a:pt x="82352" y="23513"/>
                  </a:moveTo>
                  <a:cubicBezTo>
                    <a:pt x="81900" y="23367"/>
                    <a:pt x="80813" y="23037"/>
                    <a:pt x="79935" y="22781"/>
                  </a:cubicBezTo>
                  <a:cubicBezTo>
                    <a:pt x="79061" y="22525"/>
                    <a:pt x="78305" y="22277"/>
                    <a:pt x="78258" y="22234"/>
                  </a:cubicBezTo>
                  <a:cubicBezTo>
                    <a:pt x="78211" y="22192"/>
                    <a:pt x="78352" y="22039"/>
                    <a:pt x="78567" y="21901"/>
                  </a:cubicBezTo>
                  <a:cubicBezTo>
                    <a:pt x="82257" y="19512"/>
                    <a:pt x="82379" y="19442"/>
                    <a:pt x="82969" y="19442"/>
                  </a:cubicBezTo>
                  <a:cubicBezTo>
                    <a:pt x="83513" y="19442"/>
                    <a:pt x="86152" y="19711"/>
                    <a:pt x="87162" y="19870"/>
                  </a:cubicBezTo>
                  <a:lnTo>
                    <a:pt x="87649" y="19947"/>
                  </a:lnTo>
                  <a:lnTo>
                    <a:pt x="87060" y="20472"/>
                  </a:lnTo>
                  <a:cubicBezTo>
                    <a:pt x="86733" y="20760"/>
                    <a:pt x="85797" y="21624"/>
                    <a:pt x="84978" y="22394"/>
                  </a:cubicBezTo>
                  <a:cubicBezTo>
                    <a:pt x="84158" y="23165"/>
                    <a:pt x="83418" y="23788"/>
                    <a:pt x="83329" y="23785"/>
                  </a:cubicBezTo>
                  <a:cubicBezTo>
                    <a:pt x="83245" y="23782"/>
                    <a:pt x="82808" y="23658"/>
                    <a:pt x="82352" y="23513"/>
                  </a:cubicBezTo>
                  <a:close/>
                  <a:moveTo>
                    <a:pt x="58049" y="21767"/>
                  </a:moveTo>
                  <a:cubicBezTo>
                    <a:pt x="57072" y="21336"/>
                    <a:pt x="56272" y="20951"/>
                    <a:pt x="56272" y="20910"/>
                  </a:cubicBezTo>
                  <a:cubicBezTo>
                    <a:pt x="56272" y="20868"/>
                    <a:pt x="57112" y="20642"/>
                    <a:pt x="58139" y="20408"/>
                  </a:cubicBezTo>
                  <a:lnTo>
                    <a:pt x="60006" y="19985"/>
                  </a:lnTo>
                  <a:lnTo>
                    <a:pt x="61895" y="20405"/>
                  </a:lnTo>
                  <a:cubicBezTo>
                    <a:pt x="62934" y="20641"/>
                    <a:pt x="63785" y="20862"/>
                    <a:pt x="63785" y="20900"/>
                  </a:cubicBezTo>
                  <a:cubicBezTo>
                    <a:pt x="63785" y="20994"/>
                    <a:pt x="60166" y="22577"/>
                    <a:pt x="59977" y="22561"/>
                  </a:cubicBezTo>
                  <a:cubicBezTo>
                    <a:pt x="59891" y="22557"/>
                    <a:pt x="59026" y="22199"/>
                    <a:pt x="58049" y="21767"/>
                  </a:cubicBezTo>
                  <a:close/>
                  <a:moveTo>
                    <a:pt x="44391" y="21134"/>
                  </a:moveTo>
                  <a:cubicBezTo>
                    <a:pt x="44223" y="21019"/>
                    <a:pt x="43470" y="20532"/>
                    <a:pt x="42721" y="20047"/>
                  </a:cubicBezTo>
                  <a:cubicBezTo>
                    <a:pt x="41968" y="19566"/>
                    <a:pt x="41356" y="19132"/>
                    <a:pt x="41356" y="19084"/>
                  </a:cubicBezTo>
                  <a:cubicBezTo>
                    <a:pt x="41356" y="19035"/>
                    <a:pt x="41738" y="18993"/>
                    <a:pt x="42204" y="18993"/>
                  </a:cubicBezTo>
                  <a:cubicBezTo>
                    <a:pt x="42671" y="18990"/>
                    <a:pt x="43537" y="18943"/>
                    <a:pt x="44129" y="18888"/>
                  </a:cubicBezTo>
                  <a:lnTo>
                    <a:pt x="45205" y="18793"/>
                  </a:lnTo>
                  <a:lnTo>
                    <a:pt x="46991" y="19528"/>
                  </a:lnTo>
                  <a:cubicBezTo>
                    <a:pt x="47970" y="19931"/>
                    <a:pt x="48734" y="20298"/>
                    <a:pt x="48690" y="20341"/>
                  </a:cubicBezTo>
                  <a:cubicBezTo>
                    <a:pt x="48588" y="20440"/>
                    <a:pt x="45164" y="21342"/>
                    <a:pt x="44896" y="21339"/>
                  </a:cubicBezTo>
                  <a:cubicBezTo>
                    <a:pt x="44788" y="21339"/>
                    <a:pt x="44561" y="21245"/>
                    <a:pt x="44391" y="21134"/>
                  </a:cubicBezTo>
                  <a:close/>
                  <a:moveTo>
                    <a:pt x="73024" y="20855"/>
                  </a:moveTo>
                  <a:cubicBezTo>
                    <a:pt x="72081" y="20602"/>
                    <a:pt x="71283" y="20364"/>
                    <a:pt x="71254" y="20329"/>
                  </a:cubicBezTo>
                  <a:cubicBezTo>
                    <a:pt x="71222" y="20295"/>
                    <a:pt x="71991" y="19953"/>
                    <a:pt x="72968" y="19570"/>
                  </a:cubicBezTo>
                  <a:lnTo>
                    <a:pt x="74741" y="18872"/>
                  </a:lnTo>
                  <a:lnTo>
                    <a:pt x="76674" y="18952"/>
                  </a:lnTo>
                  <a:cubicBezTo>
                    <a:pt x="77736" y="18997"/>
                    <a:pt x="78626" y="19062"/>
                    <a:pt x="78646" y="19100"/>
                  </a:cubicBezTo>
                  <a:cubicBezTo>
                    <a:pt x="78725" y="19240"/>
                    <a:pt x="75293" y="21342"/>
                    <a:pt x="75012" y="21330"/>
                  </a:cubicBezTo>
                  <a:cubicBezTo>
                    <a:pt x="74864" y="21323"/>
                    <a:pt x="73969" y="21108"/>
                    <a:pt x="73024" y="20855"/>
                  </a:cubicBezTo>
                  <a:close/>
                  <a:moveTo>
                    <a:pt x="107455" y="20497"/>
                  </a:moveTo>
                  <a:cubicBezTo>
                    <a:pt x="107400" y="20472"/>
                    <a:pt x="106914" y="20380"/>
                    <a:pt x="106376" y="20292"/>
                  </a:cubicBezTo>
                  <a:cubicBezTo>
                    <a:pt x="105837" y="20200"/>
                    <a:pt x="104449" y="19969"/>
                    <a:pt x="103288" y="19775"/>
                  </a:cubicBezTo>
                  <a:cubicBezTo>
                    <a:pt x="102131" y="19582"/>
                    <a:pt x="101145" y="19388"/>
                    <a:pt x="101105" y="19345"/>
                  </a:cubicBezTo>
                  <a:cubicBezTo>
                    <a:pt x="101060" y="19301"/>
                    <a:pt x="101682" y="18438"/>
                    <a:pt x="102484" y="17426"/>
                  </a:cubicBezTo>
                  <a:cubicBezTo>
                    <a:pt x="104496" y="14884"/>
                    <a:pt x="104852" y="14464"/>
                    <a:pt x="105102" y="14321"/>
                  </a:cubicBezTo>
                  <a:cubicBezTo>
                    <a:pt x="105239" y="14245"/>
                    <a:pt x="106499" y="14170"/>
                    <a:pt x="108432" y="14122"/>
                  </a:cubicBezTo>
                  <a:cubicBezTo>
                    <a:pt x="111084" y="14055"/>
                    <a:pt x="111536" y="14068"/>
                    <a:pt x="111504" y="14202"/>
                  </a:cubicBezTo>
                  <a:cubicBezTo>
                    <a:pt x="111486" y="14289"/>
                    <a:pt x="110819" y="15540"/>
                    <a:pt x="110023" y="16985"/>
                  </a:cubicBezTo>
                  <a:cubicBezTo>
                    <a:pt x="109226" y="18428"/>
                    <a:pt x="108466" y="19826"/>
                    <a:pt x="108332" y="20085"/>
                  </a:cubicBezTo>
                  <a:cubicBezTo>
                    <a:pt x="108095" y="20545"/>
                    <a:pt x="107841" y="20664"/>
                    <a:pt x="107455" y="20497"/>
                  </a:cubicBezTo>
                  <a:close/>
                  <a:moveTo>
                    <a:pt x="11569" y="19975"/>
                  </a:moveTo>
                  <a:cubicBezTo>
                    <a:pt x="11428" y="19711"/>
                    <a:pt x="10641" y="18280"/>
                    <a:pt x="9821" y="16789"/>
                  </a:cubicBezTo>
                  <a:cubicBezTo>
                    <a:pt x="9002" y="15300"/>
                    <a:pt x="8332" y="14052"/>
                    <a:pt x="8332" y="14017"/>
                  </a:cubicBezTo>
                  <a:cubicBezTo>
                    <a:pt x="8332" y="13941"/>
                    <a:pt x="13248" y="14077"/>
                    <a:pt x="14153" y="14179"/>
                  </a:cubicBezTo>
                  <a:lnTo>
                    <a:pt x="14779" y="14248"/>
                  </a:lnTo>
                  <a:lnTo>
                    <a:pt x="15890" y="15645"/>
                  </a:lnTo>
                  <a:cubicBezTo>
                    <a:pt x="16500" y="16412"/>
                    <a:pt x="17302" y="17407"/>
                    <a:pt x="17670" y="17852"/>
                  </a:cubicBezTo>
                  <a:cubicBezTo>
                    <a:pt x="18542" y="18917"/>
                    <a:pt x="18757" y="19218"/>
                    <a:pt x="18690" y="19291"/>
                  </a:cubicBezTo>
                  <a:cubicBezTo>
                    <a:pt x="18661" y="19323"/>
                    <a:pt x="17904" y="19471"/>
                    <a:pt x="17008" y="19620"/>
                  </a:cubicBezTo>
                  <a:cubicBezTo>
                    <a:pt x="16113" y="19768"/>
                    <a:pt x="14680" y="20018"/>
                    <a:pt x="13829" y="20171"/>
                  </a:cubicBezTo>
                  <a:cubicBezTo>
                    <a:pt x="12975" y="20322"/>
                    <a:pt x="12176" y="20450"/>
                    <a:pt x="12050" y="20450"/>
                  </a:cubicBezTo>
                  <a:cubicBezTo>
                    <a:pt x="11893" y="20450"/>
                    <a:pt x="11746" y="20305"/>
                    <a:pt x="11569" y="19975"/>
                  </a:cubicBezTo>
                  <a:close/>
                  <a:moveTo>
                    <a:pt x="97220" y="18831"/>
                  </a:moveTo>
                  <a:cubicBezTo>
                    <a:pt x="96738" y="18752"/>
                    <a:pt x="95674" y="18600"/>
                    <a:pt x="94855" y="18489"/>
                  </a:cubicBezTo>
                  <a:cubicBezTo>
                    <a:pt x="92583" y="18188"/>
                    <a:pt x="92615" y="18373"/>
                    <a:pt x="94558" y="16697"/>
                  </a:cubicBezTo>
                  <a:cubicBezTo>
                    <a:pt x="97126" y="14483"/>
                    <a:pt x="96554" y="14739"/>
                    <a:pt x="99422" y="14515"/>
                  </a:cubicBezTo>
                  <a:cubicBezTo>
                    <a:pt x="100787" y="14407"/>
                    <a:pt x="101930" y="14353"/>
                    <a:pt x="101967" y="14394"/>
                  </a:cubicBezTo>
                  <a:cubicBezTo>
                    <a:pt x="102003" y="14436"/>
                    <a:pt x="101504" y="15152"/>
                    <a:pt x="100856" y="15981"/>
                  </a:cubicBezTo>
                  <a:cubicBezTo>
                    <a:pt x="98970" y="18398"/>
                    <a:pt x="98450" y="18997"/>
                    <a:pt x="98266" y="18984"/>
                  </a:cubicBezTo>
                  <a:cubicBezTo>
                    <a:pt x="98174" y="18978"/>
                    <a:pt x="97701" y="18908"/>
                    <a:pt x="97220" y="18831"/>
                  </a:cubicBezTo>
                  <a:close/>
                  <a:moveTo>
                    <a:pt x="20782" y="18271"/>
                  </a:moveTo>
                  <a:cubicBezTo>
                    <a:pt x="20525" y="17941"/>
                    <a:pt x="19750" y="16960"/>
                    <a:pt x="19057" y="16092"/>
                  </a:cubicBezTo>
                  <a:cubicBezTo>
                    <a:pt x="18364" y="15223"/>
                    <a:pt x="17794" y="14461"/>
                    <a:pt x="17794" y="14397"/>
                  </a:cubicBezTo>
                  <a:cubicBezTo>
                    <a:pt x="17794" y="14318"/>
                    <a:pt x="18014" y="14299"/>
                    <a:pt x="18440" y="14343"/>
                  </a:cubicBezTo>
                  <a:cubicBezTo>
                    <a:pt x="18792" y="14381"/>
                    <a:pt x="19985" y="14467"/>
                    <a:pt x="21087" y="14541"/>
                  </a:cubicBezTo>
                  <a:lnTo>
                    <a:pt x="23094" y="14669"/>
                  </a:lnTo>
                  <a:lnTo>
                    <a:pt x="25024" y="16339"/>
                  </a:lnTo>
                  <a:cubicBezTo>
                    <a:pt x="26087" y="17260"/>
                    <a:pt x="26952" y="18050"/>
                    <a:pt x="26952" y="18096"/>
                  </a:cubicBezTo>
                  <a:cubicBezTo>
                    <a:pt x="26952" y="18144"/>
                    <a:pt x="26686" y="18214"/>
                    <a:pt x="26360" y="18252"/>
                  </a:cubicBezTo>
                  <a:cubicBezTo>
                    <a:pt x="26037" y="18290"/>
                    <a:pt x="24890" y="18448"/>
                    <a:pt x="23815" y="18604"/>
                  </a:cubicBezTo>
                  <a:cubicBezTo>
                    <a:pt x="22741" y="18755"/>
                    <a:pt x="21720" y="18879"/>
                    <a:pt x="21551" y="18876"/>
                  </a:cubicBezTo>
                  <a:cubicBezTo>
                    <a:pt x="21307" y="18872"/>
                    <a:pt x="21145" y="18745"/>
                    <a:pt x="20782" y="18271"/>
                  </a:cubicBezTo>
                  <a:close/>
                  <a:moveTo>
                    <a:pt x="89495" y="17830"/>
                  </a:moveTo>
                  <a:cubicBezTo>
                    <a:pt x="89471" y="17805"/>
                    <a:pt x="88780" y="17727"/>
                    <a:pt x="87961" y="17657"/>
                  </a:cubicBezTo>
                  <a:cubicBezTo>
                    <a:pt x="85598" y="17450"/>
                    <a:pt x="85634" y="17501"/>
                    <a:pt x="87197" y="16573"/>
                  </a:cubicBezTo>
                  <a:cubicBezTo>
                    <a:pt x="89319" y="15309"/>
                    <a:pt x="89200" y="15354"/>
                    <a:pt x="90790" y="15204"/>
                  </a:cubicBezTo>
                  <a:cubicBezTo>
                    <a:pt x="91583" y="15133"/>
                    <a:pt x="92410" y="15043"/>
                    <a:pt x="92633" y="15005"/>
                  </a:cubicBezTo>
                  <a:cubicBezTo>
                    <a:pt x="92912" y="14961"/>
                    <a:pt x="93011" y="14977"/>
                    <a:pt x="92962" y="15063"/>
                  </a:cubicBezTo>
                  <a:cubicBezTo>
                    <a:pt x="92924" y="15133"/>
                    <a:pt x="92224" y="15795"/>
                    <a:pt x="91407" y="16531"/>
                  </a:cubicBezTo>
                  <a:cubicBezTo>
                    <a:pt x="90110" y="17711"/>
                    <a:pt x="89663" y="18015"/>
                    <a:pt x="89495" y="17830"/>
                  </a:cubicBezTo>
                  <a:close/>
                  <a:moveTo>
                    <a:pt x="28503" y="16457"/>
                  </a:moveTo>
                  <a:cubicBezTo>
                    <a:pt x="27684" y="15734"/>
                    <a:pt x="27001" y="15088"/>
                    <a:pt x="26982" y="15021"/>
                  </a:cubicBezTo>
                  <a:cubicBezTo>
                    <a:pt x="26961" y="14942"/>
                    <a:pt x="27565" y="14973"/>
                    <a:pt x="28816" y="15113"/>
                  </a:cubicBezTo>
                  <a:lnTo>
                    <a:pt x="30685" y="15325"/>
                  </a:lnTo>
                  <a:lnTo>
                    <a:pt x="32137" y="16170"/>
                  </a:lnTo>
                  <a:cubicBezTo>
                    <a:pt x="33908" y="17203"/>
                    <a:pt x="34036" y="17295"/>
                    <a:pt x="33837" y="17365"/>
                  </a:cubicBezTo>
                  <a:cubicBezTo>
                    <a:pt x="33698" y="17419"/>
                    <a:pt x="32260" y="17574"/>
                    <a:pt x="30709" y="17711"/>
                  </a:cubicBezTo>
                  <a:lnTo>
                    <a:pt x="29987" y="17773"/>
                  </a:lnTo>
                  <a:lnTo>
                    <a:pt x="28503" y="16457"/>
                  </a:lnTo>
                  <a:close/>
                  <a:moveTo>
                    <a:pt x="17261" y="12024"/>
                  </a:moveTo>
                  <a:cubicBezTo>
                    <a:pt x="16372" y="11959"/>
                    <a:pt x="15601" y="11851"/>
                    <a:pt x="15549" y="11791"/>
                  </a:cubicBezTo>
                  <a:cubicBezTo>
                    <a:pt x="14526" y="10603"/>
                    <a:pt x="12969" y="8674"/>
                    <a:pt x="13004" y="8633"/>
                  </a:cubicBezTo>
                  <a:cubicBezTo>
                    <a:pt x="13030" y="8604"/>
                    <a:pt x="13917" y="8799"/>
                    <a:pt x="14978" y="9064"/>
                  </a:cubicBezTo>
                  <a:lnTo>
                    <a:pt x="16903" y="9545"/>
                  </a:lnTo>
                  <a:lnTo>
                    <a:pt x="18431" y="10812"/>
                  </a:lnTo>
                  <a:cubicBezTo>
                    <a:pt x="19270" y="11509"/>
                    <a:pt x="19956" y="12101"/>
                    <a:pt x="19956" y="12130"/>
                  </a:cubicBezTo>
                  <a:cubicBezTo>
                    <a:pt x="19956" y="12203"/>
                    <a:pt x="19143" y="12171"/>
                    <a:pt x="17261" y="12024"/>
                  </a:cubicBezTo>
                  <a:close/>
                  <a:moveTo>
                    <a:pt x="100186" y="12037"/>
                  </a:moveTo>
                  <a:cubicBezTo>
                    <a:pt x="100252" y="11947"/>
                    <a:pt x="100924" y="11369"/>
                    <a:pt x="101670" y="10751"/>
                  </a:cubicBezTo>
                  <a:lnTo>
                    <a:pt x="103032" y="9628"/>
                  </a:lnTo>
                  <a:lnTo>
                    <a:pt x="104860" y="9155"/>
                  </a:lnTo>
                  <a:cubicBezTo>
                    <a:pt x="105864" y="8896"/>
                    <a:pt x="106712" y="8709"/>
                    <a:pt x="106744" y="8745"/>
                  </a:cubicBezTo>
                  <a:cubicBezTo>
                    <a:pt x="106777" y="8780"/>
                    <a:pt x="106517" y="9126"/>
                    <a:pt x="106170" y="9516"/>
                  </a:cubicBezTo>
                  <a:cubicBezTo>
                    <a:pt x="105824" y="9906"/>
                    <a:pt x="105231" y="10613"/>
                    <a:pt x="104852" y="11081"/>
                  </a:cubicBezTo>
                  <a:lnTo>
                    <a:pt x="104164" y="11940"/>
                  </a:lnTo>
                  <a:lnTo>
                    <a:pt x="103340" y="12001"/>
                  </a:lnTo>
                  <a:cubicBezTo>
                    <a:pt x="100732" y="12196"/>
                    <a:pt x="100057" y="12206"/>
                    <a:pt x="100186" y="12037"/>
                  </a:cubicBezTo>
                  <a:close/>
                  <a:moveTo>
                    <a:pt x="107145" y="11838"/>
                  </a:moveTo>
                  <a:cubicBezTo>
                    <a:pt x="107109" y="11778"/>
                    <a:pt x="110013" y="8332"/>
                    <a:pt x="110451" y="7914"/>
                  </a:cubicBezTo>
                  <a:cubicBezTo>
                    <a:pt x="110652" y="7721"/>
                    <a:pt x="115782" y="6496"/>
                    <a:pt x="115893" y="6612"/>
                  </a:cubicBezTo>
                  <a:cubicBezTo>
                    <a:pt x="116001" y="6733"/>
                    <a:pt x="113020" y="11727"/>
                    <a:pt x="112807" y="11787"/>
                  </a:cubicBezTo>
                  <a:cubicBezTo>
                    <a:pt x="112516" y="11870"/>
                    <a:pt x="107187" y="11915"/>
                    <a:pt x="107145" y="11838"/>
                  </a:cubicBezTo>
                  <a:close/>
                  <a:moveTo>
                    <a:pt x="8923" y="11762"/>
                  </a:moveTo>
                  <a:lnTo>
                    <a:pt x="6993" y="11727"/>
                  </a:lnTo>
                  <a:lnTo>
                    <a:pt x="6751" y="11313"/>
                  </a:lnTo>
                  <a:cubicBezTo>
                    <a:pt x="4949" y="8243"/>
                    <a:pt x="3998" y="6571"/>
                    <a:pt x="4030" y="6537"/>
                  </a:cubicBezTo>
                  <a:cubicBezTo>
                    <a:pt x="4065" y="6499"/>
                    <a:pt x="6593" y="7037"/>
                    <a:pt x="8536" y="7494"/>
                  </a:cubicBezTo>
                  <a:cubicBezTo>
                    <a:pt x="9162" y="7638"/>
                    <a:pt x="9090" y="7568"/>
                    <a:pt x="11341" y="10185"/>
                  </a:cubicBezTo>
                  <a:cubicBezTo>
                    <a:pt x="12006" y="10961"/>
                    <a:pt x="12549" y="11649"/>
                    <a:pt x="12549" y="11717"/>
                  </a:cubicBezTo>
                  <a:cubicBezTo>
                    <a:pt x="12549" y="11803"/>
                    <a:pt x="12277" y="11838"/>
                    <a:pt x="11701" y="11819"/>
                  </a:cubicBezTo>
                  <a:cubicBezTo>
                    <a:pt x="11234" y="11806"/>
                    <a:pt x="9986" y="11781"/>
                    <a:pt x="8923" y="11762"/>
                  </a:cubicBezTo>
                  <a:close/>
                  <a:moveTo>
                    <a:pt x="4986" y="4392"/>
                  </a:moveTo>
                  <a:cubicBezTo>
                    <a:pt x="4311" y="4238"/>
                    <a:pt x="3424" y="4040"/>
                    <a:pt x="3024" y="3949"/>
                  </a:cubicBezTo>
                  <a:lnTo>
                    <a:pt x="2292" y="3787"/>
                  </a:lnTo>
                  <a:lnTo>
                    <a:pt x="1134" y="1941"/>
                  </a:lnTo>
                  <a:cubicBezTo>
                    <a:pt x="498" y="927"/>
                    <a:pt x="0" y="73"/>
                    <a:pt x="29" y="44"/>
                  </a:cubicBezTo>
                  <a:cubicBezTo>
                    <a:pt x="70" y="0"/>
                    <a:pt x="668" y="240"/>
                    <a:pt x="3295" y="1352"/>
                  </a:cubicBezTo>
                  <a:cubicBezTo>
                    <a:pt x="3618" y="1488"/>
                    <a:pt x="6588" y="4699"/>
                    <a:pt x="6375" y="4683"/>
                  </a:cubicBezTo>
                  <a:cubicBezTo>
                    <a:pt x="6291" y="4677"/>
                    <a:pt x="5666" y="4545"/>
                    <a:pt x="4986" y="4392"/>
                  </a:cubicBezTo>
                  <a:close/>
                  <a:moveTo>
                    <a:pt x="114175" y="3717"/>
                  </a:moveTo>
                  <a:cubicBezTo>
                    <a:pt x="115825" y="1764"/>
                    <a:pt x="115744" y="1823"/>
                    <a:pt x="117928" y="886"/>
                  </a:cubicBezTo>
                  <a:cubicBezTo>
                    <a:pt x="119016" y="418"/>
                    <a:pt x="119924" y="54"/>
                    <a:pt x="119950" y="76"/>
                  </a:cubicBezTo>
                  <a:cubicBezTo>
                    <a:pt x="120000" y="120"/>
                    <a:pt x="117812" y="3649"/>
                    <a:pt x="117637" y="3806"/>
                  </a:cubicBezTo>
                  <a:cubicBezTo>
                    <a:pt x="117529" y="3905"/>
                    <a:pt x="113860" y="4696"/>
                    <a:pt x="113519" y="4696"/>
                  </a:cubicBezTo>
                  <a:cubicBezTo>
                    <a:pt x="113411" y="4696"/>
                    <a:pt x="113650" y="4338"/>
                    <a:pt x="114175" y="3717"/>
                  </a:cubicBezTo>
                  <a:close/>
                </a:path>
              </a:pathLst>
            </a:custGeom>
            <a:solidFill>
              <a:srgbClr val="1974B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212" name="Google Shape;212;p31"/>
            <p:cNvSpPr/>
            <p:nvPr/>
          </p:nvSpPr>
          <p:spPr>
            <a:xfrm>
              <a:off x="1280800" y="857275"/>
              <a:ext cx="301500" cy="284400"/>
            </a:xfrm>
            <a:custGeom>
              <a:avLst/>
              <a:gdLst/>
              <a:ahLst/>
              <a:cxnLst/>
              <a:rect l="l" t="t" r="r" b="b"/>
              <a:pathLst>
                <a:path w="120000" h="120000" extrusionOk="0">
                  <a:moveTo>
                    <a:pt x="0" y="60010"/>
                  </a:moveTo>
                  <a:lnTo>
                    <a:pt x="0" y="0"/>
                  </a:lnTo>
                  <a:lnTo>
                    <a:pt x="59990" y="0"/>
                  </a:lnTo>
                  <a:lnTo>
                    <a:pt x="119990" y="0"/>
                  </a:lnTo>
                  <a:lnTo>
                    <a:pt x="119990" y="60010"/>
                  </a:lnTo>
                  <a:lnTo>
                    <a:pt x="119990" y="120000"/>
                  </a:lnTo>
                  <a:lnTo>
                    <a:pt x="59990" y="120000"/>
                  </a:lnTo>
                  <a:lnTo>
                    <a:pt x="0" y="120000"/>
                  </a:lnTo>
                  <a:lnTo>
                    <a:pt x="0" y="60010"/>
                  </a:lnTo>
                  <a:close/>
                </a:path>
              </a:pathLst>
            </a:custGeom>
            <a:solidFill>
              <a:srgbClr val="C433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213" name="Google Shape;213;p31"/>
            <p:cNvSpPr/>
            <p:nvPr/>
          </p:nvSpPr>
          <p:spPr>
            <a:xfrm>
              <a:off x="0" y="-800"/>
              <a:ext cx="2999400" cy="638100"/>
            </a:xfrm>
            <a:custGeom>
              <a:avLst/>
              <a:gdLst/>
              <a:ahLst/>
              <a:cxnLst/>
              <a:rect l="l" t="t" r="r" b="b"/>
              <a:pathLst>
                <a:path w="120000" h="120000" extrusionOk="0">
                  <a:moveTo>
                    <a:pt x="7540" y="119576"/>
                  </a:moveTo>
                  <a:cubicBezTo>
                    <a:pt x="5147" y="118833"/>
                    <a:pt x="3719" y="117084"/>
                    <a:pt x="2497" y="113407"/>
                  </a:cubicBezTo>
                  <a:cubicBezTo>
                    <a:pt x="1332" y="109890"/>
                    <a:pt x="682" y="105592"/>
                    <a:pt x="268" y="98623"/>
                  </a:cubicBezTo>
                  <a:cubicBezTo>
                    <a:pt x="95" y="95722"/>
                    <a:pt x="70" y="94532"/>
                    <a:pt x="36" y="88170"/>
                  </a:cubicBezTo>
                  <a:lnTo>
                    <a:pt x="0" y="80981"/>
                  </a:lnTo>
                  <a:lnTo>
                    <a:pt x="1631" y="80981"/>
                  </a:lnTo>
                  <a:lnTo>
                    <a:pt x="3265" y="80981"/>
                  </a:lnTo>
                  <a:lnTo>
                    <a:pt x="3351" y="87009"/>
                  </a:lnTo>
                  <a:cubicBezTo>
                    <a:pt x="3451" y="93719"/>
                    <a:pt x="3579" y="96705"/>
                    <a:pt x="3898" y="99644"/>
                  </a:cubicBezTo>
                  <a:cubicBezTo>
                    <a:pt x="4413" y="104388"/>
                    <a:pt x="5190" y="106457"/>
                    <a:pt x="6888" y="107586"/>
                  </a:cubicBezTo>
                  <a:cubicBezTo>
                    <a:pt x="8430" y="108615"/>
                    <a:pt x="14372" y="109095"/>
                    <a:pt x="16586" y="108371"/>
                  </a:cubicBezTo>
                  <a:cubicBezTo>
                    <a:pt x="19505" y="107416"/>
                    <a:pt x="20838" y="104882"/>
                    <a:pt x="21300" y="99409"/>
                  </a:cubicBezTo>
                  <a:cubicBezTo>
                    <a:pt x="21564" y="96291"/>
                    <a:pt x="21633" y="92783"/>
                    <a:pt x="21591" y="84855"/>
                  </a:cubicBezTo>
                  <a:cubicBezTo>
                    <a:pt x="21528" y="72719"/>
                    <a:pt x="21232" y="69714"/>
                    <a:pt x="19900" y="67547"/>
                  </a:cubicBezTo>
                  <a:cubicBezTo>
                    <a:pt x="19207" y="66413"/>
                    <a:pt x="18692" y="66188"/>
                    <a:pt x="13347" y="64655"/>
                  </a:cubicBezTo>
                  <a:cubicBezTo>
                    <a:pt x="7698" y="63023"/>
                    <a:pt x="6957" y="62764"/>
                    <a:pt x="5899" y="61970"/>
                  </a:cubicBezTo>
                  <a:cubicBezTo>
                    <a:pt x="3657" y="60282"/>
                    <a:pt x="2104" y="56567"/>
                    <a:pt x="1363" y="51112"/>
                  </a:cubicBezTo>
                  <a:cubicBezTo>
                    <a:pt x="730" y="46443"/>
                    <a:pt x="458" y="40650"/>
                    <a:pt x="458" y="31852"/>
                  </a:cubicBezTo>
                  <a:cubicBezTo>
                    <a:pt x="460" y="19410"/>
                    <a:pt x="931" y="13137"/>
                    <a:pt x="2286" y="7429"/>
                  </a:cubicBezTo>
                  <a:cubicBezTo>
                    <a:pt x="2936" y="4688"/>
                    <a:pt x="3624" y="3089"/>
                    <a:pt x="4649" y="1946"/>
                  </a:cubicBezTo>
                  <a:cubicBezTo>
                    <a:pt x="5907" y="536"/>
                    <a:pt x="6597" y="357"/>
                    <a:pt x="11260" y="197"/>
                  </a:cubicBezTo>
                  <a:cubicBezTo>
                    <a:pt x="16797" y="0"/>
                    <a:pt x="18443" y="394"/>
                    <a:pt x="20160" y="2285"/>
                  </a:cubicBezTo>
                  <a:cubicBezTo>
                    <a:pt x="21969" y="4288"/>
                    <a:pt x="23381" y="8214"/>
                    <a:pt x="23934" y="12822"/>
                  </a:cubicBezTo>
                  <a:cubicBezTo>
                    <a:pt x="24415" y="16796"/>
                    <a:pt x="24748" y="25697"/>
                    <a:pt x="24630" y="31321"/>
                  </a:cubicBezTo>
                  <a:lnTo>
                    <a:pt x="24577" y="33789"/>
                  </a:lnTo>
                  <a:lnTo>
                    <a:pt x="22927" y="33700"/>
                  </a:lnTo>
                  <a:lnTo>
                    <a:pt x="21277" y="33615"/>
                  </a:lnTo>
                  <a:lnTo>
                    <a:pt x="21230" y="28664"/>
                  </a:lnTo>
                  <a:cubicBezTo>
                    <a:pt x="21203" y="25942"/>
                    <a:pt x="21142" y="22974"/>
                    <a:pt x="21095" y="22067"/>
                  </a:cubicBezTo>
                  <a:cubicBezTo>
                    <a:pt x="20698" y="14525"/>
                    <a:pt x="19720" y="12521"/>
                    <a:pt x="15987" y="11642"/>
                  </a:cubicBezTo>
                  <a:cubicBezTo>
                    <a:pt x="13824" y="11115"/>
                    <a:pt x="8831" y="11407"/>
                    <a:pt x="7738" y="12108"/>
                  </a:cubicBezTo>
                  <a:cubicBezTo>
                    <a:pt x="5673" y="13429"/>
                    <a:pt x="4848" y="15394"/>
                    <a:pt x="4358" y="20130"/>
                  </a:cubicBezTo>
                  <a:cubicBezTo>
                    <a:pt x="4023" y="23374"/>
                    <a:pt x="3953" y="25109"/>
                    <a:pt x="3911" y="31001"/>
                  </a:cubicBezTo>
                  <a:cubicBezTo>
                    <a:pt x="3852" y="39583"/>
                    <a:pt x="4105" y="44031"/>
                    <a:pt x="4827" y="46974"/>
                  </a:cubicBezTo>
                  <a:cubicBezTo>
                    <a:pt x="5690" y="50496"/>
                    <a:pt x="6196" y="50868"/>
                    <a:pt x="13012" y="52937"/>
                  </a:cubicBezTo>
                  <a:cubicBezTo>
                    <a:pt x="18828" y="54705"/>
                    <a:pt x="19659" y="55072"/>
                    <a:pt x="20781" y="56388"/>
                  </a:cubicBezTo>
                  <a:cubicBezTo>
                    <a:pt x="23280" y="59346"/>
                    <a:pt x="24335" y="64166"/>
                    <a:pt x="24865" y="75079"/>
                  </a:cubicBezTo>
                  <a:cubicBezTo>
                    <a:pt x="25057" y="79010"/>
                    <a:pt x="25052" y="92858"/>
                    <a:pt x="24858" y="97612"/>
                  </a:cubicBezTo>
                  <a:cubicBezTo>
                    <a:pt x="24561" y="104929"/>
                    <a:pt x="23942" y="109702"/>
                    <a:pt x="22841" y="113181"/>
                  </a:cubicBezTo>
                  <a:cubicBezTo>
                    <a:pt x="21570" y="117206"/>
                    <a:pt x="20169" y="118815"/>
                    <a:pt x="17255" y="119614"/>
                  </a:cubicBezTo>
                  <a:cubicBezTo>
                    <a:pt x="15860" y="119995"/>
                    <a:pt x="8785" y="119967"/>
                    <a:pt x="7540" y="119576"/>
                  </a:cubicBezTo>
                  <a:lnTo>
                    <a:pt x="7540" y="119576"/>
                  </a:lnTo>
                  <a:close/>
                  <a:moveTo>
                    <a:pt x="74260" y="119586"/>
                  </a:moveTo>
                  <a:cubicBezTo>
                    <a:pt x="72560" y="119040"/>
                    <a:pt x="70874" y="117489"/>
                    <a:pt x="69768" y="115448"/>
                  </a:cubicBezTo>
                  <a:cubicBezTo>
                    <a:pt x="67554" y="111366"/>
                    <a:pt x="66358" y="103293"/>
                    <a:pt x="65955" y="89684"/>
                  </a:cubicBezTo>
                  <a:cubicBezTo>
                    <a:pt x="65793" y="84155"/>
                    <a:pt x="65791" y="35590"/>
                    <a:pt x="65955" y="30065"/>
                  </a:cubicBezTo>
                  <a:cubicBezTo>
                    <a:pt x="66434" y="13805"/>
                    <a:pt x="67923" y="5990"/>
                    <a:pt x="71258" y="2228"/>
                  </a:cubicBezTo>
                  <a:cubicBezTo>
                    <a:pt x="72807" y="479"/>
                    <a:pt x="73254" y="338"/>
                    <a:pt x="77721" y="197"/>
                  </a:cubicBezTo>
                  <a:cubicBezTo>
                    <a:pt x="82076" y="47"/>
                    <a:pt x="83093" y="235"/>
                    <a:pt x="84600" y="1434"/>
                  </a:cubicBezTo>
                  <a:cubicBezTo>
                    <a:pt x="88936" y="4894"/>
                    <a:pt x="90641" y="13998"/>
                    <a:pt x="90641" y="33691"/>
                  </a:cubicBezTo>
                  <a:lnTo>
                    <a:pt x="90641" y="37739"/>
                  </a:lnTo>
                  <a:lnTo>
                    <a:pt x="88928" y="37739"/>
                  </a:lnTo>
                  <a:lnTo>
                    <a:pt x="87216" y="37739"/>
                  </a:lnTo>
                  <a:lnTo>
                    <a:pt x="87216" y="35186"/>
                  </a:lnTo>
                  <a:cubicBezTo>
                    <a:pt x="87214" y="29205"/>
                    <a:pt x="86923" y="23384"/>
                    <a:pt x="86462" y="20195"/>
                  </a:cubicBezTo>
                  <a:cubicBezTo>
                    <a:pt x="85938" y="16565"/>
                    <a:pt x="85164" y="14355"/>
                    <a:pt x="83940" y="13025"/>
                  </a:cubicBezTo>
                  <a:cubicBezTo>
                    <a:pt x="82657" y="11642"/>
                    <a:pt x="82131" y="11492"/>
                    <a:pt x="78316" y="11492"/>
                  </a:cubicBezTo>
                  <a:cubicBezTo>
                    <a:pt x="73762" y="11492"/>
                    <a:pt x="73157" y="11802"/>
                    <a:pt x="71743" y="14830"/>
                  </a:cubicBezTo>
                  <a:cubicBezTo>
                    <a:pt x="70572" y="17332"/>
                    <a:pt x="69846" y="21197"/>
                    <a:pt x="69536" y="26586"/>
                  </a:cubicBezTo>
                  <a:cubicBezTo>
                    <a:pt x="69299" y="30724"/>
                    <a:pt x="69255" y="37057"/>
                    <a:pt x="69289" y="63155"/>
                  </a:cubicBezTo>
                  <a:cubicBezTo>
                    <a:pt x="69327" y="91565"/>
                    <a:pt x="69335" y="92139"/>
                    <a:pt x="69819" y="96667"/>
                  </a:cubicBezTo>
                  <a:cubicBezTo>
                    <a:pt x="70426" y="102357"/>
                    <a:pt x="71756" y="106260"/>
                    <a:pt x="73528" y="107567"/>
                  </a:cubicBezTo>
                  <a:cubicBezTo>
                    <a:pt x="75279" y="108860"/>
                    <a:pt x="81380" y="108860"/>
                    <a:pt x="83083" y="107567"/>
                  </a:cubicBezTo>
                  <a:cubicBezTo>
                    <a:pt x="85463" y="105752"/>
                    <a:pt x="86495" y="102206"/>
                    <a:pt x="86986" y="94180"/>
                  </a:cubicBezTo>
                  <a:cubicBezTo>
                    <a:pt x="87182" y="90940"/>
                    <a:pt x="87307" y="85617"/>
                    <a:pt x="87282" y="81498"/>
                  </a:cubicBezTo>
                  <a:lnTo>
                    <a:pt x="87260" y="78173"/>
                  </a:lnTo>
                  <a:lnTo>
                    <a:pt x="88962" y="78094"/>
                  </a:lnTo>
                  <a:lnTo>
                    <a:pt x="90660" y="78000"/>
                  </a:lnTo>
                  <a:lnTo>
                    <a:pt x="90620" y="85523"/>
                  </a:lnTo>
                  <a:cubicBezTo>
                    <a:pt x="90587" y="91452"/>
                    <a:pt x="90546" y="93728"/>
                    <a:pt x="90420" y="96310"/>
                  </a:cubicBezTo>
                  <a:cubicBezTo>
                    <a:pt x="89698" y="111155"/>
                    <a:pt x="87915" y="116854"/>
                    <a:pt x="83233" y="119304"/>
                  </a:cubicBezTo>
                  <a:cubicBezTo>
                    <a:pt x="82363" y="119750"/>
                    <a:pt x="75469" y="119976"/>
                    <a:pt x="74260" y="119586"/>
                  </a:cubicBezTo>
                  <a:lnTo>
                    <a:pt x="74260" y="119586"/>
                  </a:lnTo>
                  <a:lnTo>
                    <a:pt x="74260" y="119586"/>
                  </a:lnTo>
                  <a:close/>
                  <a:moveTo>
                    <a:pt x="42895" y="119266"/>
                  </a:moveTo>
                  <a:cubicBezTo>
                    <a:pt x="41095" y="118603"/>
                    <a:pt x="39800" y="117235"/>
                    <a:pt x="38682" y="114804"/>
                  </a:cubicBezTo>
                  <a:cubicBezTo>
                    <a:pt x="37107" y="111385"/>
                    <a:pt x="36229" y="105032"/>
                    <a:pt x="35915" y="94749"/>
                  </a:cubicBezTo>
                  <a:cubicBezTo>
                    <a:pt x="35786" y="90573"/>
                    <a:pt x="35811" y="62736"/>
                    <a:pt x="35947" y="58749"/>
                  </a:cubicBezTo>
                  <a:cubicBezTo>
                    <a:pt x="36440" y="44214"/>
                    <a:pt x="38042" y="37899"/>
                    <a:pt x="41819" y="35581"/>
                  </a:cubicBezTo>
                  <a:cubicBezTo>
                    <a:pt x="42965" y="34876"/>
                    <a:pt x="46504" y="34589"/>
                    <a:pt x="47993" y="35064"/>
                  </a:cubicBezTo>
                  <a:cubicBezTo>
                    <a:pt x="50897" y="36018"/>
                    <a:pt x="52518" y="38388"/>
                    <a:pt x="53640" y="43335"/>
                  </a:cubicBezTo>
                  <a:cubicBezTo>
                    <a:pt x="54912" y="48940"/>
                    <a:pt x="55345" y="56271"/>
                    <a:pt x="55345" y="72131"/>
                  </a:cubicBezTo>
                  <a:lnTo>
                    <a:pt x="55345" y="79326"/>
                  </a:lnTo>
                  <a:lnTo>
                    <a:pt x="47271" y="79410"/>
                  </a:lnTo>
                  <a:cubicBezTo>
                    <a:pt x="42832" y="79457"/>
                    <a:pt x="39169" y="79626"/>
                    <a:pt x="39136" y="79777"/>
                  </a:cubicBezTo>
                  <a:cubicBezTo>
                    <a:pt x="39102" y="79927"/>
                    <a:pt x="39074" y="83050"/>
                    <a:pt x="39076" y="86708"/>
                  </a:cubicBezTo>
                  <a:cubicBezTo>
                    <a:pt x="39081" y="94420"/>
                    <a:pt x="39184" y="97283"/>
                    <a:pt x="39596" y="100998"/>
                  </a:cubicBezTo>
                  <a:cubicBezTo>
                    <a:pt x="40046" y="105070"/>
                    <a:pt x="40736" y="107092"/>
                    <a:pt x="42127" y="108390"/>
                  </a:cubicBezTo>
                  <a:cubicBezTo>
                    <a:pt x="42739" y="108963"/>
                    <a:pt x="43235" y="109123"/>
                    <a:pt x="44894" y="109283"/>
                  </a:cubicBezTo>
                  <a:cubicBezTo>
                    <a:pt x="49181" y="109673"/>
                    <a:pt x="50777" y="107811"/>
                    <a:pt x="51532" y="101525"/>
                  </a:cubicBezTo>
                  <a:cubicBezTo>
                    <a:pt x="51659" y="100467"/>
                    <a:pt x="51826" y="98567"/>
                    <a:pt x="51900" y="97302"/>
                  </a:cubicBezTo>
                  <a:lnTo>
                    <a:pt x="52035" y="95021"/>
                  </a:lnTo>
                  <a:lnTo>
                    <a:pt x="53616" y="94927"/>
                  </a:lnTo>
                  <a:cubicBezTo>
                    <a:pt x="54864" y="94862"/>
                    <a:pt x="55208" y="94927"/>
                    <a:pt x="55237" y="95271"/>
                  </a:cubicBezTo>
                  <a:cubicBezTo>
                    <a:pt x="55292" y="95920"/>
                    <a:pt x="55083" y="100344"/>
                    <a:pt x="54876" y="102851"/>
                  </a:cubicBezTo>
                  <a:cubicBezTo>
                    <a:pt x="54117" y="112100"/>
                    <a:pt x="52450" y="116835"/>
                    <a:pt x="49249" y="118824"/>
                  </a:cubicBezTo>
                  <a:cubicBezTo>
                    <a:pt x="48299" y="119416"/>
                    <a:pt x="44094" y="119713"/>
                    <a:pt x="42895" y="119266"/>
                  </a:cubicBezTo>
                  <a:close/>
                  <a:moveTo>
                    <a:pt x="52024" y="64476"/>
                  </a:moveTo>
                  <a:cubicBezTo>
                    <a:pt x="52014" y="53891"/>
                    <a:pt x="51313" y="48855"/>
                    <a:pt x="49553" y="46697"/>
                  </a:cubicBezTo>
                  <a:cubicBezTo>
                    <a:pt x="48586" y="45507"/>
                    <a:pt x="47693" y="45253"/>
                    <a:pt x="45052" y="45423"/>
                  </a:cubicBezTo>
                  <a:cubicBezTo>
                    <a:pt x="42889" y="45564"/>
                    <a:pt x="42492" y="45667"/>
                    <a:pt x="41927" y="46264"/>
                  </a:cubicBezTo>
                  <a:cubicBezTo>
                    <a:pt x="40363" y="47910"/>
                    <a:pt x="39615" y="51028"/>
                    <a:pt x="39266" y="57352"/>
                  </a:cubicBezTo>
                  <a:cubicBezTo>
                    <a:pt x="39131" y="59816"/>
                    <a:pt x="39022" y="68031"/>
                    <a:pt x="39114" y="68797"/>
                  </a:cubicBezTo>
                  <a:cubicBezTo>
                    <a:pt x="39190" y="69418"/>
                    <a:pt x="39338" y="69437"/>
                    <a:pt x="45611" y="69352"/>
                  </a:cubicBezTo>
                  <a:lnTo>
                    <a:pt x="52030" y="69268"/>
                  </a:lnTo>
                  <a:lnTo>
                    <a:pt x="52024" y="64476"/>
                  </a:lnTo>
                  <a:close/>
                  <a:moveTo>
                    <a:pt x="107530" y="119247"/>
                  </a:moveTo>
                  <a:cubicBezTo>
                    <a:pt x="105761" y="118641"/>
                    <a:pt x="104444" y="117244"/>
                    <a:pt x="103304" y="114775"/>
                  </a:cubicBezTo>
                  <a:cubicBezTo>
                    <a:pt x="101738" y="111376"/>
                    <a:pt x="100867" y="105023"/>
                    <a:pt x="100550" y="94749"/>
                  </a:cubicBezTo>
                  <a:cubicBezTo>
                    <a:pt x="100504" y="93235"/>
                    <a:pt x="100470" y="85951"/>
                    <a:pt x="100470" y="77191"/>
                  </a:cubicBezTo>
                  <a:cubicBezTo>
                    <a:pt x="100470" y="68426"/>
                    <a:pt x="100504" y="61142"/>
                    <a:pt x="100550" y="59637"/>
                  </a:cubicBezTo>
                  <a:cubicBezTo>
                    <a:pt x="100744" y="53285"/>
                    <a:pt x="101263" y="47398"/>
                    <a:pt x="101920" y="44111"/>
                  </a:cubicBezTo>
                  <a:cubicBezTo>
                    <a:pt x="102785" y="39771"/>
                    <a:pt x="104322" y="36888"/>
                    <a:pt x="106472" y="35572"/>
                  </a:cubicBezTo>
                  <a:cubicBezTo>
                    <a:pt x="108347" y="34420"/>
                    <a:pt x="112726" y="34636"/>
                    <a:pt x="114477" y="35962"/>
                  </a:cubicBezTo>
                  <a:cubicBezTo>
                    <a:pt x="117516" y="38266"/>
                    <a:pt x="119021" y="43711"/>
                    <a:pt x="119641" y="54620"/>
                  </a:cubicBezTo>
                  <a:cubicBezTo>
                    <a:pt x="119939" y="59891"/>
                    <a:pt x="119998" y="64570"/>
                    <a:pt x="119958" y="80158"/>
                  </a:cubicBezTo>
                  <a:cubicBezTo>
                    <a:pt x="119920" y="95318"/>
                    <a:pt x="119874" y="97377"/>
                    <a:pt x="119466" y="102526"/>
                  </a:cubicBezTo>
                  <a:cubicBezTo>
                    <a:pt x="118747" y="111630"/>
                    <a:pt x="117212" y="116487"/>
                    <a:pt x="114433" y="118462"/>
                  </a:cubicBezTo>
                  <a:cubicBezTo>
                    <a:pt x="112889" y="119557"/>
                    <a:pt x="109548" y="119929"/>
                    <a:pt x="107530" y="119247"/>
                  </a:cubicBezTo>
                  <a:close/>
                  <a:moveTo>
                    <a:pt x="113451" y="108597"/>
                  </a:moveTo>
                  <a:cubicBezTo>
                    <a:pt x="115465" y="106894"/>
                    <a:pt x="116079" y="104332"/>
                    <a:pt x="116522" y="95816"/>
                  </a:cubicBezTo>
                  <a:cubicBezTo>
                    <a:pt x="116689" y="92576"/>
                    <a:pt x="116769" y="67984"/>
                    <a:pt x="116630" y="62369"/>
                  </a:cubicBezTo>
                  <a:cubicBezTo>
                    <a:pt x="116480" y="56374"/>
                    <a:pt x="116149" y="52170"/>
                    <a:pt x="115655" y="49979"/>
                  </a:cubicBezTo>
                  <a:cubicBezTo>
                    <a:pt x="115188" y="47910"/>
                    <a:pt x="114215" y="46340"/>
                    <a:pt x="112982" y="45677"/>
                  </a:cubicBezTo>
                  <a:cubicBezTo>
                    <a:pt x="112165" y="45235"/>
                    <a:pt x="108210" y="45235"/>
                    <a:pt x="107393" y="45677"/>
                  </a:cubicBezTo>
                  <a:cubicBezTo>
                    <a:pt x="105660" y="46612"/>
                    <a:pt x="104731" y="48785"/>
                    <a:pt x="104319" y="52843"/>
                  </a:cubicBezTo>
                  <a:cubicBezTo>
                    <a:pt x="103815" y="57822"/>
                    <a:pt x="103720" y="61735"/>
                    <a:pt x="103720" y="77191"/>
                  </a:cubicBezTo>
                  <a:cubicBezTo>
                    <a:pt x="103720" y="92633"/>
                    <a:pt x="103828" y="97114"/>
                    <a:pt x="104311" y="101656"/>
                  </a:cubicBezTo>
                  <a:cubicBezTo>
                    <a:pt x="104773" y="105987"/>
                    <a:pt x="105763" y="108150"/>
                    <a:pt x="107695" y="109039"/>
                  </a:cubicBezTo>
                  <a:cubicBezTo>
                    <a:pt x="108687" y="109495"/>
                    <a:pt x="112756" y="109180"/>
                    <a:pt x="113451" y="108597"/>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grpSp>
      <p:pic>
        <p:nvPicPr>
          <p:cNvPr id="214" name="Google Shape;214;p31"/>
          <p:cNvPicPr preferRelativeResize="0"/>
          <p:nvPr/>
        </p:nvPicPr>
        <p:blipFill>
          <a:blip r:embed="rId3">
            <a:alphaModFix/>
          </a:blip>
          <a:stretch>
            <a:fillRect/>
          </a:stretch>
        </p:blipFill>
        <p:spPr>
          <a:xfrm>
            <a:off x="5812150" y="4550700"/>
            <a:ext cx="1588162" cy="402650"/>
          </a:xfrm>
          <a:prstGeom prst="rect">
            <a:avLst/>
          </a:prstGeom>
          <a:noFill/>
          <a:ln>
            <a:noFill/>
          </a:ln>
        </p:spPr>
      </p:pic>
      <p:pic>
        <p:nvPicPr>
          <p:cNvPr id="215" name="Google Shape;215;p31"/>
          <p:cNvPicPr preferRelativeResize="0"/>
          <p:nvPr/>
        </p:nvPicPr>
        <p:blipFill>
          <a:blip r:embed="rId4">
            <a:alphaModFix/>
          </a:blip>
          <a:stretch>
            <a:fillRect/>
          </a:stretch>
        </p:blipFill>
        <p:spPr>
          <a:xfrm>
            <a:off x="2167950" y="4498095"/>
            <a:ext cx="1058501" cy="443704"/>
          </a:xfrm>
          <a:prstGeom prst="rect">
            <a:avLst/>
          </a:prstGeom>
          <a:noFill/>
          <a:ln>
            <a:noFill/>
          </a:ln>
        </p:spPr>
      </p:pic>
      <p:pic>
        <p:nvPicPr>
          <p:cNvPr id="216" name="Google Shape;216;p31"/>
          <p:cNvPicPr preferRelativeResize="0"/>
          <p:nvPr/>
        </p:nvPicPr>
        <p:blipFill>
          <a:blip r:embed="rId5">
            <a:alphaModFix/>
          </a:blip>
          <a:stretch>
            <a:fillRect/>
          </a:stretch>
        </p:blipFill>
        <p:spPr>
          <a:xfrm>
            <a:off x="7390250" y="4467113"/>
            <a:ext cx="1400926" cy="569825"/>
          </a:xfrm>
          <a:prstGeom prst="rect">
            <a:avLst/>
          </a:prstGeom>
          <a:noFill/>
          <a:ln>
            <a:noFill/>
          </a:ln>
        </p:spPr>
      </p:pic>
      <p:pic>
        <p:nvPicPr>
          <p:cNvPr id="217" name="Google Shape;217;p31"/>
          <p:cNvPicPr preferRelativeResize="0"/>
          <p:nvPr/>
        </p:nvPicPr>
        <p:blipFill>
          <a:blip r:embed="rId6">
            <a:alphaModFix/>
          </a:blip>
          <a:stretch>
            <a:fillRect/>
          </a:stretch>
        </p:blipFill>
        <p:spPr>
          <a:xfrm>
            <a:off x="3271300" y="4530050"/>
            <a:ext cx="1821877" cy="4026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l">
  <p:cSld name="Two Col">
    <p:spTree>
      <p:nvGrpSpPr>
        <p:cNvPr id="1" name="Shape 218"/>
        <p:cNvGrpSpPr/>
        <p:nvPr/>
      </p:nvGrpSpPr>
      <p:grpSpPr>
        <a:xfrm>
          <a:off x="0" y="0"/>
          <a:ext cx="0" cy="0"/>
          <a:chOff x="0" y="0"/>
          <a:chExt cx="0" cy="0"/>
        </a:xfrm>
      </p:grpSpPr>
      <p:sp>
        <p:nvSpPr>
          <p:cNvPr id="219" name="Google Shape;219;p32"/>
          <p:cNvSpPr txBox="1">
            <a:spLocks noGrp="1"/>
          </p:cNvSpPr>
          <p:nvPr>
            <p:ph type="ctrTitle"/>
          </p:nvPr>
        </p:nvSpPr>
        <p:spPr>
          <a:xfrm>
            <a:off x="463308" y="238602"/>
            <a:ext cx="8212500" cy="896700"/>
          </a:xfrm>
          <a:prstGeom prst="rect">
            <a:avLst/>
          </a:prstGeom>
          <a:noFill/>
          <a:ln>
            <a:noFill/>
          </a:ln>
        </p:spPr>
        <p:txBody>
          <a:bodyPr spcFirstLastPara="1" wrap="square" lIns="91425" tIns="91425" rIns="91425" bIns="91425" anchor="t" anchorCtr="0">
            <a:noAutofit/>
          </a:bodyPr>
          <a:lstStyle>
            <a:lvl1pPr marL="0" marR="0" lvl="0" indent="0" algn="l" rtl="0">
              <a:lnSpc>
                <a:spcPct val="85000"/>
              </a:lnSpc>
              <a:spcBef>
                <a:spcPts val="0"/>
              </a:spcBef>
              <a:spcAft>
                <a:spcPts val="0"/>
              </a:spcAft>
              <a:buSzPts val="14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220" name="Google Shape;220;p32"/>
          <p:cNvSpPr txBox="1">
            <a:spLocks noGrp="1"/>
          </p:cNvSpPr>
          <p:nvPr>
            <p:ph type="body" idx="1"/>
          </p:nvPr>
        </p:nvSpPr>
        <p:spPr>
          <a:xfrm>
            <a:off x="463300" y="1135440"/>
            <a:ext cx="3988200" cy="310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420"/>
              </a:spcBef>
              <a:spcAft>
                <a:spcPts val="0"/>
              </a:spcAft>
              <a:buClr>
                <a:schemeClr val="dk1"/>
              </a:buClr>
              <a:buSzPts val="14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1" name="Google Shape;221;p32"/>
          <p:cNvSpPr txBox="1">
            <a:spLocks noGrp="1"/>
          </p:cNvSpPr>
          <p:nvPr>
            <p:ph type="body" idx="2"/>
          </p:nvPr>
        </p:nvSpPr>
        <p:spPr>
          <a:xfrm>
            <a:off x="4687600" y="1135440"/>
            <a:ext cx="3988200" cy="310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420"/>
              </a:spcBef>
              <a:spcAft>
                <a:spcPts val="0"/>
              </a:spcAft>
              <a:buClr>
                <a:schemeClr val="dk1"/>
              </a:buClr>
              <a:buSzPts val="14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22" name="Google Shape;222;p32"/>
          <p:cNvCxnSpPr/>
          <p:nvPr/>
        </p:nvCxnSpPr>
        <p:spPr>
          <a:xfrm>
            <a:off x="468313" y="4385706"/>
            <a:ext cx="8207400" cy="0"/>
          </a:xfrm>
          <a:prstGeom prst="straightConnector1">
            <a:avLst/>
          </a:prstGeom>
          <a:noFill/>
          <a:ln w="12700" cap="flat" cmpd="sng">
            <a:solidFill>
              <a:schemeClr val="dk2"/>
            </a:solidFill>
            <a:prstDash val="solid"/>
            <a:round/>
            <a:headEnd type="none" w="sm" len="sm"/>
            <a:tailEnd type="none" w="sm" len="sm"/>
          </a:ln>
        </p:spPr>
      </p:cxnSp>
      <p:pic>
        <p:nvPicPr>
          <p:cNvPr id="223" name="Google Shape;223;p32"/>
          <p:cNvPicPr preferRelativeResize="0"/>
          <p:nvPr/>
        </p:nvPicPr>
        <p:blipFill rotWithShape="1">
          <a:blip r:embed="rId2">
            <a:alphaModFix/>
          </a:blip>
          <a:srcRect/>
          <a:stretch/>
        </p:blipFill>
        <p:spPr>
          <a:xfrm>
            <a:off x="144000" y="4241160"/>
            <a:ext cx="2248800" cy="861900"/>
          </a:xfrm>
          <a:prstGeom prst="rect">
            <a:avLst/>
          </a:prstGeom>
          <a:noFill/>
          <a:ln>
            <a:noFill/>
          </a:ln>
        </p:spPr>
      </p:pic>
      <p:grpSp>
        <p:nvGrpSpPr>
          <p:cNvPr id="224" name="Google Shape;224;p32"/>
          <p:cNvGrpSpPr/>
          <p:nvPr/>
        </p:nvGrpSpPr>
        <p:grpSpPr>
          <a:xfrm>
            <a:off x="5163948" y="4530229"/>
            <a:ext cx="464607" cy="443585"/>
            <a:chOff x="0" y="-800"/>
            <a:chExt cx="2999400" cy="3001249"/>
          </a:xfrm>
        </p:grpSpPr>
        <p:sp>
          <p:nvSpPr>
            <p:cNvPr id="225" name="Google Shape;225;p32"/>
            <p:cNvSpPr/>
            <p:nvPr/>
          </p:nvSpPr>
          <p:spPr>
            <a:xfrm>
              <a:off x="348275" y="1115249"/>
              <a:ext cx="2171100" cy="1885200"/>
            </a:xfrm>
            <a:custGeom>
              <a:avLst/>
              <a:gdLst/>
              <a:ahLst/>
              <a:cxnLst/>
              <a:rect l="l" t="t" r="r" b="b"/>
              <a:pathLst>
                <a:path w="120000" h="120000" extrusionOk="0">
                  <a:moveTo>
                    <a:pt x="73943" y="119471"/>
                  </a:moveTo>
                  <a:cubicBezTo>
                    <a:pt x="71726" y="112572"/>
                    <a:pt x="70495" y="108948"/>
                    <a:pt x="68743" y="104188"/>
                  </a:cubicBezTo>
                  <a:cubicBezTo>
                    <a:pt x="66789" y="98887"/>
                    <a:pt x="63989" y="91930"/>
                    <a:pt x="62036" y="87532"/>
                  </a:cubicBezTo>
                  <a:lnTo>
                    <a:pt x="61090" y="85398"/>
                  </a:lnTo>
                  <a:lnTo>
                    <a:pt x="62740" y="81835"/>
                  </a:lnTo>
                  <a:cubicBezTo>
                    <a:pt x="64321" y="78421"/>
                    <a:pt x="66876" y="73138"/>
                    <a:pt x="67973" y="71007"/>
                  </a:cubicBezTo>
                  <a:cubicBezTo>
                    <a:pt x="68638" y="69721"/>
                    <a:pt x="70337" y="66477"/>
                    <a:pt x="70463" y="66259"/>
                  </a:cubicBezTo>
                  <a:cubicBezTo>
                    <a:pt x="70516" y="66167"/>
                    <a:pt x="70577" y="66116"/>
                    <a:pt x="70600" y="66148"/>
                  </a:cubicBezTo>
                  <a:cubicBezTo>
                    <a:pt x="70623" y="66177"/>
                    <a:pt x="71291" y="67108"/>
                    <a:pt x="72081" y="68214"/>
                  </a:cubicBezTo>
                  <a:cubicBezTo>
                    <a:pt x="76039" y="73755"/>
                    <a:pt x="82405" y="83371"/>
                    <a:pt x="82405" y="83808"/>
                  </a:cubicBezTo>
                  <a:cubicBezTo>
                    <a:pt x="82405" y="83926"/>
                    <a:pt x="82218" y="84688"/>
                    <a:pt x="81989" y="85503"/>
                  </a:cubicBezTo>
                  <a:cubicBezTo>
                    <a:pt x="80763" y="89848"/>
                    <a:pt x="79768" y="93642"/>
                    <a:pt x="78815" y="97598"/>
                  </a:cubicBezTo>
                  <a:cubicBezTo>
                    <a:pt x="78192" y="100199"/>
                    <a:pt x="77780" y="101994"/>
                    <a:pt x="76748" y="106647"/>
                  </a:cubicBezTo>
                  <a:cubicBezTo>
                    <a:pt x="76165" y="109275"/>
                    <a:pt x="74686" y="117035"/>
                    <a:pt x="74368" y="119135"/>
                  </a:cubicBezTo>
                  <a:cubicBezTo>
                    <a:pt x="74295" y="119610"/>
                    <a:pt x="74211" y="120000"/>
                    <a:pt x="74176" y="120000"/>
                  </a:cubicBezTo>
                  <a:cubicBezTo>
                    <a:pt x="74140" y="120000"/>
                    <a:pt x="74035" y="119762"/>
                    <a:pt x="73943" y="119471"/>
                  </a:cubicBezTo>
                  <a:close/>
                  <a:moveTo>
                    <a:pt x="45520" y="118809"/>
                  </a:moveTo>
                  <a:cubicBezTo>
                    <a:pt x="45324" y="117601"/>
                    <a:pt x="44394" y="112553"/>
                    <a:pt x="43984" y="110473"/>
                  </a:cubicBezTo>
                  <a:cubicBezTo>
                    <a:pt x="42525" y="103106"/>
                    <a:pt x="40478" y="94498"/>
                    <a:pt x="38317" y="86649"/>
                  </a:cubicBezTo>
                  <a:cubicBezTo>
                    <a:pt x="37996" y="85481"/>
                    <a:pt x="37687" y="84356"/>
                    <a:pt x="37632" y="84147"/>
                  </a:cubicBezTo>
                  <a:cubicBezTo>
                    <a:pt x="37535" y="83783"/>
                    <a:pt x="37574" y="83697"/>
                    <a:pt x="38530" y="82161"/>
                  </a:cubicBezTo>
                  <a:cubicBezTo>
                    <a:pt x="41476" y="77420"/>
                    <a:pt x="49092" y="66259"/>
                    <a:pt x="49381" y="66259"/>
                  </a:cubicBezTo>
                  <a:cubicBezTo>
                    <a:pt x="49442" y="66259"/>
                    <a:pt x="52067" y="71279"/>
                    <a:pt x="53058" y="73297"/>
                  </a:cubicBezTo>
                  <a:cubicBezTo>
                    <a:pt x="54730" y="76698"/>
                    <a:pt x="55281" y="77845"/>
                    <a:pt x="56558" y="80559"/>
                  </a:cubicBezTo>
                  <a:cubicBezTo>
                    <a:pt x="57354" y="82250"/>
                    <a:pt x="58173" y="84036"/>
                    <a:pt x="58378" y="84531"/>
                  </a:cubicBezTo>
                  <a:lnTo>
                    <a:pt x="58751" y="85430"/>
                  </a:lnTo>
                  <a:lnTo>
                    <a:pt x="57861" y="87491"/>
                  </a:lnTo>
                  <a:cubicBezTo>
                    <a:pt x="56555" y="90516"/>
                    <a:pt x="56459" y="90744"/>
                    <a:pt x="55190" y="93855"/>
                  </a:cubicBezTo>
                  <a:cubicBezTo>
                    <a:pt x="53175" y="98801"/>
                    <a:pt x="51175" y="104098"/>
                    <a:pt x="49279" y="109498"/>
                  </a:cubicBezTo>
                  <a:cubicBezTo>
                    <a:pt x="48034" y="113045"/>
                    <a:pt x="47829" y="113650"/>
                    <a:pt x="46634" y="117320"/>
                  </a:cubicBezTo>
                  <a:cubicBezTo>
                    <a:pt x="46206" y="118640"/>
                    <a:pt x="45817" y="119762"/>
                    <a:pt x="45777" y="119815"/>
                  </a:cubicBezTo>
                  <a:cubicBezTo>
                    <a:pt x="45733" y="119866"/>
                    <a:pt x="45620" y="119414"/>
                    <a:pt x="45520" y="118809"/>
                  </a:cubicBezTo>
                  <a:close/>
                  <a:moveTo>
                    <a:pt x="58678" y="80084"/>
                  </a:moveTo>
                  <a:cubicBezTo>
                    <a:pt x="57331" y="77161"/>
                    <a:pt x="54901" y="72135"/>
                    <a:pt x="53855" y="70114"/>
                  </a:cubicBezTo>
                  <a:cubicBezTo>
                    <a:pt x="53475" y="69376"/>
                    <a:pt x="52934" y="68317"/>
                    <a:pt x="52650" y="67767"/>
                  </a:cubicBezTo>
                  <a:cubicBezTo>
                    <a:pt x="52367" y="67213"/>
                    <a:pt x="51836" y="66193"/>
                    <a:pt x="51469" y="65502"/>
                  </a:cubicBezTo>
                  <a:cubicBezTo>
                    <a:pt x="51009" y="64638"/>
                    <a:pt x="50828" y="64200"/>
                    <a:pt x="50895" y="64106"/>
                  </a:cubicBezTo>
                  <a:cubicBezTo>
                    <a:pt x="52921" y="61221"/>
                    <a:pt x="59775" y="52514"/>
                    <a:pt x="60020" y="52514"/>
                  </a:cubicBezTo>
                  <a:cubicBezTo>
                    <a:pt x="60096" y="52514"/>
                    <a:pt x="60505" y="52953"/>
                    <a:pt x="60927" y="53493"/>
                  </a:cubicBezTo>
                  <a:cubicBezTo>
                    <a:pt x="63767" y="57101"/>
                    <a:pt x="64715" y="58320"/>
                    <a:pt x="68048" y="62683"/>
                  </a:cubicBezTo>
                  <a:cubicBezTo>
                    <a:pt x="68588" y="63390"/>
                    <a:pt x="69032" y="64062"/>
                    <a:pt x="69032" y="64175"/>
                  </a:cubicBezTo>
                  <a:cubicBezTo>
                    <a:pt x="69032" y="64292"/>
                    <a:pt x="68780" y="64843"/>
                    <a:pt x="68475" y="65405"/>
                  </a:cubicBezTo>
                  <a:cubicBezTo>
                    <a:pt x="67835" y="66579"/>
                    <a:pt x="65199" y="71713"/>
                    <a:pt x="64767" y="72625"/>
                  </a:cubicBezTo>
                  <a:cubicBezTo>
                    <a:pt x="64607" y="72964"/>
                    <a:pt x="64129" y="73946"/>
                    <a:pt x="63703" y="74804"/>
                  </a:cubicBezTo>
                  <a:cubicBezTo>
                    <a:pt x="63281" y="75665"/>
                    <a:pt x="62265" y="77791"/>
                    <a:pt x="61446" y="79526"/>
                  </a:cubicBezTo>
                  <a:cubicBezTo>
                    <a:pt x="60629" y="81262"/>
                    <a:pt x="59941" y="82682"/>
                    <a:pt x="59917" y="82682"/>
                  </a:cubicBezTo>
                  <a:cubicBezTo>
                    <a:pt x="59894" y="82682"/>
                    <a:pt x="59337" y="81512"/>
                    <a:pt x="58678" y="80084"/>
                  </a:cubicBezTo>
                  <a:close/>
                  <a:moveTo>
                    <a:pt x="36684" y="80799"/>
                  </a:moveTo>
                  <a:cubicBezTo>
                    <a:pt x="36649" y="80737"/>
                    <a:pt x="36150" y="79184"/>
                    <a:pt x="35575" y="77353"/>
                  </a:cubicBezTo>
                  <a:cubicBezTo>
                    <a:pt x="35001" y="75523"/>
                    <a:pt x="34430" y="73696"/>
                    <a:pt x="34304" y="73297"/>
                  </a:cubicBezTo>
                  <a:cubicBezTo>
                    <a:pt x="33910" y="72046"/>
                    <a:pt x="32254" y="67197"/>
                    <a:pt x="31382" y="64749"/>
                  </a:cubicBezTo>
                  <a:cubicBezTo>
                    <a:pt x="30922" y="63460"/>
                    <a:pt x="30446" y="62117"/>
                    <a:pt x="30323" y="61765"/>
                  </a:cubicBezTo>
                  <a:lnTo>
                    <a:pt x="30105" y="61125"/>
                  </a:lnTo>
                  <a:lnTo>
                    <a:pt x="30816" y="60425"/>
                  </a:lnTo>
                  <a:cubicBezTo>
                    <a:pt x="31210" y="60038"/>
                    <a:pt x="31948" y="59295"/>
                    <a:pt x="32458" y="58772"/>
                  </a:cubicBezTo>
                  <a:cubicBezTo>
                    <a:pt x="33826" y="57370"/>
                    <a:pt x="39591" y="51893"/>
                    <a:pt x="40489" y="51142"/>
                  </a:cubicBezTo>
                  <a:lnTo>
                    <a:pt x="40728" y="50940"/>
                  </a:lnTo>
                  <a:lnTo>
                    <a:pt x="41644" y="52425"/>
                  </a:lnTo>
                  <a:cubicBezTo>
                    <a:pt x="43041" y="54696"/>
                    <a:pt x="45085" y="58231"/>
                    <a:pt x="46544" y="60895"/>
                  </a:cubicBezTo>
                  <a:cubicBezTo>
                    <a:pt x="47267" y="62216"/>
                    <a:pt x="47947" y="63454"/>
                    <a:pt x="48054" y="63646"/>
                  </a:cubicBezTo>
                  <a:lnTo>
                    <a:pt x="48249" y="63998"/>
                  </a:lnTo>
                  <a:lnTo>
                    <a:pt x="46535" y="66385"/>
                  </a:lnTo>
                  <a:cubicBezTo>
                    <a:pt x="43554" y="70537"/>
                    <a:pt x="39950" y="75869"/>
                    <a:pt x="37708" y="79441"/>
                  </a:cubicBezTo>
                  <a:cubicBezTo>
                    <a:pt x="36749" y="80971"/>
                    <a:pt x="36768" y="80945"/>
                    <a:pt x="36684" y="80799"/>
                  </a:cubicBezTo>
                  <a:close/>
                  <a:moveTo>
                    <a:pt x="81779" y="78633"/>
                  </a:moveTo>
                  <a:cubicBezTo>
                    <a:pt x="78851" y="74139"/>
                    <a:pt x="76535" y="70741"/>
                    <a:pt x="73665" y="66721"/>
                  </a:cubicBezTo>
                  <a:cubicBezTo>
                    <a:pt x="72729" y="65408"/>
                    <a:pt x="71903" y="64245"/>
                    <a:pt x="71831" y="64138"/>
                  </a:cubicBezTo>
                  <a:cubicBezTo>
                    <a:pt x="71711" y="63963"/>
                    <a:pt x="71960" y="63463"/>
                    <a:pt x="73864" y="60042"/>
                  </a:cubicBezTo>
                  <a:cubicBezTo>
                    <a:pt x="76882" y="54620"/>
                    <a:pt x="79035" y="50953"/>
                    <a:pt x="79195" y="50953"/>
                  </a:cubicBezTo>
                  <a:cubicBezTo>
                    <a:pt x="79387" y="50953"/>
                    <a:pt x="84099" y="55387"/>
                    <a:pt x="87786" y="59031"/>
                  </a:cubicBezTo>
                  <a:lnTo>
                    <a:pt x="89912" y="61135"/>
                  </a:lnTo>
                  <a:lnTo>
                    <a:pt x="89752" y="61547"/>
                  </a:lnTo>
                  <a:cubicBezTo>
                    <a:pt x="89663" y="61772"/>
                    <a:pt x="89401" y="62485"/>
                    <a:pt x="89174" y="63131"/>
                  </a:cubicBezTo>
                  <a:cubicBezTo>
                    <a:pt x="88943" y="63777"/>
                    <a:pt x="88620" y="64679"/>
                    <a:pt x="88453" y="65141"/>
                  </a:cubicBezTo>
                  <a:cubicBezTo>
                    <a:pt x="87158" y="68758"/>
                    <a:pt x="85336" y="74282"/>
                    <a:pt x="84109" y="78297"/>
                  </a:cubicBezTo>
                  <a:cubicBezTo>
                    <a:pt x="83670" y="79726"/>
                    <a:pt x="83300" y="80894"/>
                    <a:pt x="83284" y="80894"/>
                  </a:cubicBezTo>
                  <a:cubicBezTo>
                    <a:pt x="83266" y="80894"/>
                    <a:pt x="82589" y="79874"/>
                    <a:pt x="81779" y="78633"/>
                  </a:cubicBezTo>
                  <a:close/>
                  <a:moveTo>
                    <a:pt x="49317" y="61480"/>
                  </a:moveTo>
                  <a:cubicBezTo>
                    <a:pt x="48162" y="59286"/>
                    <a:pt x="45518" y="54651"/>
                    <a:pt x="43401" y="51117"/>
                  </a:cubicBezTo>
                  <a:cubicBezTo>
                    <a:pt x="42918" y="50320"/>
                    <a:pt x="42495" y="49607"/>
                    <a:pt x="42455" y="49530"/>
                  </a:cubicBezTo>
                  <a:cubicBezTo>
                    <a:pt x="42377" y="49392"/>
                    <a:pt x="45686" y="46465"/>
                    <a:pt x="50000" y="42860"/>
                  </a:cubicBezTo>
                  <a:lnTo>
                    <a:pt x="51056" y="41980"/>
                  </a:lnTo>
                  <a:lnTo>
                    <a:pt x="51942" y="42975"/>
                  </a:lnTo>
                  <a:cubicBezTo>
                    <a:pt x="55056" y="46465"/>
                    <a:pt x="58535" y="50550"/>
                    <a:pt x="58535" y="50708"/>
                  </a:cubicBezTo>
                  <a:cubicBezTo>
                    <a:pt x="58535" y="50759"/>
                    <a:pt x="58415" y="50921"/>
                    <a:pt x="58267" y="51069"/>
                  </a:cubicBezTo>
                  <a:cubicBezTo>
                    <a:pt x="57970" y="51370"/>
                    <a:pt x="54242" y="56055"/>
                    <a:pt x="52898" y="57818"/>
                  </a:cubicBezTo>
                  <a:cubicBezTo>
                    <a:pt x="51942" y="59076"/>
                    <a:pt x="50008" y="61625"/>
                    <a:pt x="49833" y="61861"/>
                  </a:cubicBezTo>
                  <a:cubicBezTo>
                    <a:pt x="49662" y="62088"/>
                    <a:pt x="49620" y="62060"/>
                    <a:pt x="49317" y="61480"/>
                  </a:cubicBezTo>
                  <a:close/>
                  <a:moveTo>
                    <a:pt x="69660" y="61211"/>
                  </a:moveTo>
                  <a:cubicBezTo>
                    <a:pt x="66080" y="56510"/>
                    <a:pt x="63819" y="53606"/>
                    <a:pt x="62469" y="51970"/>
                  </a:cubicBezTo>
                  <a:cubicBezTo>
                    <a:pt x="61942" y="51333"/>
                    <a:pt x="61524" y="50743"/>
                    <a:pt x="61542" y="50662"/>
                  </a:cubicBezTo>
                  <a:cubicBezTo>
                    <a:pt x="61627" y="50256"/>
                    <a:pt x="68736" y="42054"/>
                    <a:pt x="68982" y="42081"/>
                  </a:cubicBezTo>
                  <a:cubicBezTo>
                    <a:pt x="69166" y="42100"/>
                    <a:pt x="73575" y="45838"/>
                    <a:pt x="76680" y="48606"/>
                  </a:cubicBezTo>
                  <a:cubicBezTo>
                    <a:pt x="77112" y="48992"/>
                    <a:pt x="77468" y="49350"/>
                    <a:pt x="77468" y="49404"/>
                  </a:cubicBezTo>
                  <a:cubicBezTo>
                    <a:pt x="77468" y="49457"/>
                    <a:pt x="77081" y="50141"/>
                    <a:pt x="76605" y="50924"/>
                  </a:cubicBezTo>
                  <a:cubicBezTo>
                    <a:pt x="75392" y="52929"/>
                    <a:pt x="72874" y="57328"/>
                    <a:pt x="71506" y="59833"/>
                  </a:cubicBezTo>
                  <a:cubicBezTo>
                    <a:pt x="70868" y="61001"/>
                    <a:pt x="70332" y="61974"/>
                    <a:pt x="70314" y="61993"/>
                  </a:cubicBezTo>
                  <a:cubicBezTo>
                    <a:pt x="70297" y="62012"/>
                    <a:pt x="70006" y="61660"/>
                    <a:pt x="69660" y="61211"/>
                  </a:cubicBezTo>
                  <a:close/>
                  <a:moveTo>
                    <a:pt x="29122" y="58522"/>
                  </a:moveTo>
                  <a:cubicBezTo>
                    <a:pt x="28568" y="56957"/>
                    <a:pt x="26240" y="51079"/>
                    <a:pt x="24853" y="47738"/>
                  </a:cubicBezTo>
                  <a:cubicBezTo>
                    <a:pt x="24310" y="46430"/>
                    <a:pt x="23867" y="45311"/>
                    <a:pt x="23867" y="45252"/>
                  </a:cubicBezTo>
                  <a:cubicBezTo>
                    <a:pt x="23867" y="45115"/>
                    <a:pt x="24015" y="45014"/>
                    <a:pt x="27518" y="42774"/>
                  </a:cubicBezTo>
                  <a:cubicBezTo>
                    <a:pt x="30323" y="40982"/>
                    <a:pt x="33172" y="39218"/>
                    <a:pt x="33272" y="39218"/>
                  </a:cubicBezTo>
                  <a:cubicBezTo>
                    <a:pt x="33403" y="39218"/>
                    <a:pt x="39302" y="48419"/>
                    <a:pt x="39462" y="48874"/>
                  </a:cubicBezTo>
                  <a:cubicBezTo>
                    <a:pt x="39498" y="48973"/>
                    <a:pt x="39142" y="49369"/>
                    <a:pt x="38509" y="49949"/>
                  </a:cubicBezTo>
                  <a:cubicBezTo>
                    <a:pt x="37952" y="50455"/>
                    <a:pt x="37198" y="51158"/>
                    <a:pt x="36830" y="51513"/>
                  </a:cubicBezTo>
                  <a:cubicBezTo>
                    <a:pt x="36463" y="51868"/>
                    <a:pt x="35555" y="52729"/>
                    <a:pt x="34814" y="53426"/>
                  </a:cubicBezTo>
                  <a:cubicBezTo>
                    <a:pt x="34073" y="54123"/>
                    <a:pt x="32540" y="55611"/>
                    <a:pt x="31400" y="56733"/>
                  </a:cubicBezTo>
                  <a:cubicBezTo>
                    <a:pt x="30262" y="57853"/>
                    <a:pt x="29306" y="58772"/>
                    <a:pt x="29270" y="58772"/>
                  </a:cubicBezTo>
                  <a:cubicBezTo>
                    <a:pt x="29238" y="58772"/>
                    <a:pt x="29172" y="58659"/>
                    <a:pt x="29122" y="58522"/>
                  </a:cubicBezTo>
                  <a:close/>
                  <a:moveTo>
                    <a:pt x="88678" y="56805"/>
                  </a:moveTo>
                  <a:cubicBezTo>
                    <a:pt x="86394" y="54572"/>
                    <a:pt x="82709" y="51066"/>
                    <a:pt x="81361" y="49847"/>
                  </a:cubicBezTo>
                  <a:cubicBezTo>
                    <a:pt x="80860" y="49395"/>
                    <a:pt x="80451" y="48948"/>
                    <a:pt x="80451" y="48859"/>
                  </a:cubicBezTo>
                  <a:cubicBezTo>
                    <a:pt x="80451" y="48701"/>
                    <a:pt x="82123" y="46011"/>
                    <a:pt x="84435" y="42451"/>
                  </a:cubicBezTo>
                  <a:cubicBezTo>
                    <a:pt x="86188" y="39751"/>
                    <a:pt x="86552" y="39218"/>
                    <a:pt x="86643" y="39218"/>
                  </a:cubicBezTo>
                  <a:cubicBezTo>
                    <a:pt x="86916" y="39218"/>
                    <a:pt x="96191" y="45084"/>
                    <a:pt x="96191" y="45259"/>
                  </a:cubicBezTo>
                  <a:cubicBezTo>
                    <a:pt x="96191" y="45305"/>
                    <a:pt x="95931" y="45941"/>
                    <a:pt x="95616" y="46667"/>
                  </a:cubicBezTo>
                  <a:cubicBezTo>
                    <a:pt x="95050" y="47972"/>
                    <a:pt x="92673" y="53781"/>
                    <a:pt x="92129" y="55196"/>
                  </a:cubicBezTo>
                  <a:cubicBezTo>
                    <a:pt x="91974" y="55595"/>
                    <a:pt x="91766" y="56125"/>
                    <a:pt x="91664" y="56369"/>
                  </a:cubicBezTo>
                  <a:cubicBezTo>
                    <a:pt x="91565" y="56615"/>
                    <a:pt x="91331" y="57220"/>
                    <a:pt x="91145" y="57712"/>
                  </a:cubicBezTo>
                  <a:cubicBezTo>
                    <a:pt x="90961" y="58202"/>
                    <a:pt x="90784" y="58640"/>
                    <a:pt x="90748" y="58684"/>
                  </a:cubicBezTo>
                  <a:cubicBezTo>
                    <a:pt x="90711" y="58727"/>
                    <a:pt x="89781" y="57882"/>
                    <a:pt x="88678" y="56805"/>
                  </a:cubicBezTo>
                  <a:close/>
                  <a:moveTo>
                    <a:pt x="58783" y="47512"/>
                  </a:moveTo>
                  <a:cubicBezTo>
                    <a:pt x="58104" y="46731"/>
                    <a:pt x="56905" y="45337"/>
                    <a:pt x="56120" y="44415"/>
                  </a:cubicBezTo>
                  <a:cubicBezTo>
                    <a:pt x="55339" y="43494"/>
                    <a:pt x="54263" y="42259"/>
                    <a:pt x="53730" y="41670"/>
                  </a:cubicBezTo>
                  <a:lnTo>
                    <a:pt x="52764" y="40599"/>
                  </a:lnTo>
                  <a:lnTo>
                    <a:pt x="53207" y="40206"/>
                  </a:lnTo>
                  <a:cubicBezTo>
                    <a:pt x="54465" y="39098"/>
                    <a:pt x="59819" y="34975"/>
                    <a:pt x="59999" y="34975"/>
                  </a:cubicBezTo>
                  <a:cubicBezTo>
                    <a:pt x="60224" y="34975"/>
                    <a:pt x="66931" y="40219"/>
                    <a:pt x="67112" y="40535"/>
                  </a:cubicBezTo>
                  <a:cubicBezTo>
                    <a:pt x="67141" y="40586"/>
                    <a:pt x="66532" y="41356"/>
                    <a:pt x="65760" y="42249"/>
                  </a:cubicBezTo>
                  <a:cubicBezTo>
                    <a:pt x="62756" y="45701"/>
                    <a:pt x="61238" y="47463"/>
                    <a:pt x="60644" y="48187"/>
                  </a:cubicBezTo>
                  <a:lnTo>
                    <a:pt x="60022" y="48938"/>
                  </a:lnTo>
                  <a:lnTo>
                    <a:pt x="58783" y="47512"/>
                  </a:lnTo>
                  <a:close/>
                  <a:moveTo>
                    <a:pt x="40725" y="46737"/>
                  </a:moveTo>
                  <a:cubicBezTo>
                    <a:pt x="40478" y="46322"/>
                    <a:pt x="39533" y="44827"/>
                    <a:pt x="38626" y="43411"/>
                  </a:cubicBezTo>
                  <a:cubicBezTo>
                    <a:pt x="36279" y="39751"/>
                    <a:pt x="36016" y="39345"/>
                    <a:pt x="35575" y="38696"/>
                  </a:cubicBezTo>
                  <a:lnTo>
                    <a:pt x="35184" y="38116"/>
                  </a:lnTo>
                  <a:lnTo>
                    <a:pt x="35468" y="37905"/>
                  </a:lnTo>
                  <a:cubicBezTo>
                    <a:pt x="36037" y="37477"/>
                    <a:pt x="43012" y="33619"/>
                    <a:pt x="43152" y="33654"/>
                  </a:cubicBezTo>
                  <a:cubicBezTo>
                    <a:pt x="43272" y="33683"/>
                    <a:pt x="49586" y="40193"/>
                    <a:pt x="49586" y="40285"/>
                  </a:cubicBezTo>
                  <a:cubicBezTo>
                    <a:pt x="49586" y="40301"/>
                    <a:pt x="48609" y="41134"/>
                    <a:pt x="47416" y="42141"/>
                  </a:cubicBezTo>
                  <a:cubicBezTo>
                    <a:pt x="46219" y="43145"/>
                    <a:pt x="44339" y="44761"/>
                    <a:pt x="43233" y="45727"/>
                  </a:cubicBezTo>
                  <a:cubicBezTo>
                    <a:pt x="42131" y="46696"/>
                    <a:pt x="41216" y="47488"/>
                    <a:pt x="41201" y="47488"/>
                  </a:cubicBezTo>
                  <a:cubicBezTo>
                    <a:pt x="41187" y="47488"/>
                    <a:pt x="40974" y="47149"/>
                    <a:pt x="40725" y="46737"/>
                  </a:cubicBezTo>
                  <a:close/>
                  <a:moveTo>
                    <a:pt x="77979" y="46794"/>
                  </a:moveTo>
                  <a:cubicBezTo>
                    <a:pt x="75986" y="45042"/>
                    <a:pt x="73510" y="42918"/>
                    <a:pt x="72091" y="41734"/>
                  </a:cubicBezTo>
                  <a:cubicBezTo>
                    <a:pt x="71207" y="40995"/>
                    <a:pt x="70481" y="40359"/>
                    <a:pt x="70477" y="40317"/>
                  </a:cubicBezTo>
                  <a:cubicBezTo>
                    <a:pt x="70469" y="40199"/>
                    <a:pt x="76637" y="33692"/>
                    <a:pt x="76792" y="33654"/>
                  </a:cubicBezTo>
                  <a:cubicBezTo>
                    <a:pt x="76871" y="33635"/>
                    <a:pt x="77483" y="33920"/>
                    <a:pt x="78150" y="34287"/>
                  </a:cubicBezTo>
                  <a:cubicBezTo>
                    <a:pt x="80139" y="35373"/>
                    <a:pt x="84497" y="37873"/>
                    <a:pt x="84600" y="37983"/>
                  </a:cubicBezTo>
                  <a:cubicBezTo>
                    <a:pt x="84660" y="38046"/>
                    <a:pt x="84044" y="39089"/>
                    <a:pt x="83000" y="40691"/>
                  </a:cubicBezTo>
                  <a:cubicBezTo>
                    <a:pt x="82066" y="42125"/>
                    <a:pt x="80740" y="44204"/>
                    <a:pt x="80049" y="45308"/>
                  </a:cubicBezTo>
                  <a:cubicBezTo>
                    <a:pt x="79361" y="46414"/>
                    <a:pt x="78762" y="47332"/>
                    <a:pt x="78719" y="47348"/>
                  </a:cubicBezTo>
                  <a:cubicBezTo>
                    <a:pt x="78678" y="47364"/>
                    <a:pt x="78342" y="47114"/>
                    <a:pt x="77979" y="46794"/>
                  </a:cubicBezTo>
                  <a:close/>
                  <a:moveTo>
                    <a:pt x="22700" y="42720"/>
                  </a:moveTo>
                  <a:cubicBezTo>
                    <a:pt x="21192" y="39544"/>
                    <a:pt x="18206" y="32906"/>
                    <a:pt x="18241" y="32807"/>
                  </a:cubicBezTo>
                  <a:cubicBezTo>
                    <a:pt x="18264" y="32739"/>
                    <a:pt x="18513" y="32596"/>
                    <a:pt x="18787" y="32494"/>
                  </a:cubicBezTo>
                  <a:cubicBezTo>
                    <a:pt x="19064" y="32397"/>
                    <a:pt x="19776" y="32128"/>
                    <a:pt x="20367" y="31898"/>
                  </a:cubicBezTo>
                  <a:cubicBezTo>
                    <a:pt x="23004" y="30885"/>
                    <a:pt x="26578" y="29621"/>
                    <a:pt x="26654" y="29675"/>
                  </a:cubicBezTo>
                  <a:cubicBezTo>
                    <a:pt x="26725" y="29720"/>
                    <a:pt x="27839" y="31300"/>
                    <a:pt x="31804" y="36969"/>
                  </a:cubicBezTo>
                  <a:cubicBezTo>
                    <a:pt x="31907" y="37115"/>
                    <a:pt x="31968" y="37273"/>
                    <a:pt x="31939" y="37324"/>
                  </a:cubicBezTo>
                  <a:cubicBezTo>
                    <a:pt x="31912" y="37371"/>
                    <a:pt x="31371" y="37726"/>
                    <a:pt x="30732" y="38113"/>
                  </a:cubicBezTo>
                  <a:cubicBezTo>
                    <a:pt x="30097" y="38497"/>
                    <a:pt x="28122" y="39738"/>
                    <a:pt x="26342" y="40868"/>
                  </a:cubicBezTo>
                  <a:cubicBezTo>
                    <a:pt x="24564" y="42003"/>
                    <a:pt x="23054" y="42953"/>
                    <a:pt x="22980" y="42981"/>
                  </a:cubicBezTo>
                  <a:cubicBezTo>
                    <a:pt x="22910" y="43013"/>
                    <a:pt x="22785" y="42895"/>
                    <a:pt x="22700" y="42720"/>
                  </a:cubicBezTo>
                  <a:close/>
                  <a:moveTo>
                    <a:pt x="95007" y="41751"/>
                  </a:moveTo>
                  <a:cubicBezTo>
                    <a:pt x="92741" y="40282"/>
                    <a:pt x="89781" y="38430"/>
                    <a:pt x="88707" y="37806"/>
                  </a:cubicBezTo>
                  <a:cubicBezTo>
                    <a:pt x="88300" y="37572"/>
                    <a:pt x="87964" y="37314"/>
                    <a:pt x="87964" y="37236"/>
                  </a:cubicBezTo>
                  <a:cubicBezTo>
                    <a:pt x="87961" y="37055"/>
                    <a:pt x="90821" y="32922"/>
                    <a:pt x="92951" y="30030"/>
                  </a:cubicBezTo>
                  <a:cubicBezTo>
                    <a:pt x="93119" y="29799"/>
                    <a:pt x="93315" y="29608"/>
                    <a:pt x="93385" y="29608"/>
                  </a:cubicBezTo>
                  <a:cubicBezTo>
                    <a:pt x="93505" y="29608"/>
                    <a:pt x="99952" y="32019"/>
                    <a:pt x="101154" y="32513"/>
                  </a:cubicBezTo>
                  <a:cubicBezTo>
                    <a:pt x="101481" y="32646"/>
                    <a:pt x="101749" y="32790"/>
                    <a:pt x="101749" y="32829"/>
                  </a:cubicBezTo>
                  <a:cubicBezTo>
                    <a:pt x="101757" y="33014"/>
                    <a:pt x="97158" y="43010"/>
                    <a:pt x="97066" y="43013"/>
                  </a:cubicBezTo>
                  <a:cubicBezTo>
                    <a:pt x="97010" y="43016"/>
                    <a:pt x="96082" y="42448"/>
                    <a:pt x="95007" y="41751"/>
                  </a:cubicBezTo>
                  <a:close/>
                  <a:moveTo>
                    <a:pt x="50862" y="38420"/>
                  </a:moveTo>
                  <a:cubicBezTo>
                    <a:pt x="50641" y="38170"/>
                    <a:pt x="49302" y="36757"/>
                    <a:pt x="47889" y="35282"/>
                  </a:cubicBezTo>
                  <a:cubicBezTo>
                    <a:pt x="46474" y="33805"/>
                    <a:pt x="45305" y="32564"/>
                    <a:pt x="45290" y="32526"/>
                  </a:cubicBezTo>
                  <a:cubicBezTo>
                    <a:pt x="45240" y="32390"/>
                    <a:pt x="51621" y="29051"/>
                    <a:pt x="51930" y="29051"/>
                  </a:cubicBezTo>
                  <a:cubicBezTo>
                    <a:pt x="52070" y="29051"/>
                    <a:pt x="57818" y="33149"/>
                    <a:pt x="58086" y="33444"/>
                  </a:cubicBezTo>
                  <a:cubicBezTo>
                    <a:pt x="58131" y="33488"/>
                    <a:pt x="56007" y="35186"/>
                    <a:pt x="54219" y="36539"/>
                  </a:cubicBezTo>
                  <a:cubicBezTo>
                    <a:pt x="54018" y="36690"/>
                    <a:pt x="53318" y="37249"/>
                    <a:pt x="52671" y="37774"/>
                  </a:cubicBezTo>
                  <a:cubicBezTo>
                    <a:pt x="52020" y="38302"/>
                    <a:pt x="51440" y="38766"/>
                    <a:pt x="51379" y="38804"/>
                  </a:cubicBezTo>
                  <a:cubicBezTo>
                    <a:pt x="51318" y="38845"/>
                    <a:pt x="51085" y="38670"/>
                    <a:pt x="50862" y="38420"/>
                  </a:cubicBezTo>
                  <a:close/>
                  <a:moveTo>
                    <a:pt x="66343" y="37013"/>
                  </a:moveTo>
                  <a:cubicBezTo>
                    <a:pt x="65062" y="35985"/>
                    <a:pt x="63549" y="34790"/>
                    <a:pt x="62979" y="34360"/>
                  </a:cubicBezTo>
                  <a:cubicBezTo>
                    <a:pt x="62409" y="33929"/>
                    <a:pt x="61953" y="33539"/>
                    <a:pt x="61962" y="33495"/>
                  </a:cubicBezTo>
                  <a:cubicBezTo>
                    <a:pt x="62002" y="33340"/>
                    <a:pt x="67900" y="29051"/>
                    <a:pt x="68074" y="29051"/>
                  </a:cubicBezTo>
                  <a:cubicBezTo>
                    <a:pt x="68239" y="29051"/>
                    <a:pt x="74429" y="32228"/>
                    <a:pt x="74625" y="32416"/>
                  </a:cubicBezTo>
                  <a:cubicBezTo>
                    <a:pt x="74700" y="32484"/>
                    <a:pt x="68958" y="38762"/>
                    <a:pt x="68733" y="38858"/>
                  </a:cubicBezTo>
                  <a:cubicBezTo>
                    <a:pt x="68699" y="38872"/>
                    <a:pt x="67619" y="38043"/>
                    <a:pt x="66343" y="37013"/>
                  </a:cubicBezTo>
                  <a:close/>
                  <a:moveTo>
                    <a:pt x="33062" y="35000"/>
                  </a:moveTo>
                  <a:cubicBezTo>
                    <a:pt x="32137" y="33635"/>
                    <a:pt x="29370" y="29663"/>
                    <a:pt x="29041" y="29233"/>
                  </a:cubicBezTo>
                  <a:cubicBezTo>
                    <a:pt x="28903" y="29055"/>
                    <a:pt x="28831" y="28872"/>
                    <a:pt x="28876" y="28827"/>
                  </a:cubicBezTo>
                  <a:cubicBezTo>
                    <a:pt x="29037" y="28665"/>
                    <a:pt x="35622" y="26483"/>
                    <a:pt x="35943" y="26483"/>
                  </a:cubicBezTo>
                  <a:cubicBezTo>
                    <a:pt x="36179" y="26483"/>
                    <a:pt x="41458" y="31630"/>
                    <a:pt x="41458" y="31857"/>
                  </a:cubicBezTo>
                  <a:cubicBezTo>
                    <a:pt x="41458" y="31911"/>
                    <a:pt x="40846" y="32288"/>
                    <a:pt x="40095" y="32697"/>
                  </a:cubicBezTo>
                  <a:cubicBezTo>
                    <a:pt x="39346" y="33106"/>
                    <a:pt x="37679" y="34037"/>
                    <a:pt x="36392" y="34765"/>
                  </a:cubicBezTo>
                  <a:cubicBezTo>
                    <a:pt x="35106" y="35494"/>
                    <a:pt x="33995" y="36089"/>
                    <a:pt x="33921" y="36089"/>
                  </a:cubicBezTo>
                  <a:cubicBezTo>
                    <a:pt x="33852" y="36086"/>
                    <a:pt x="33464" y="35595"/>
                    <a:pt x="33062" y="35000"/>
                  </a:cubicBezTo>
                  <a:close/>
                  <a:moveTo>
                    <a:pt x="82175" y="33990"/>
                  </a:moveTo>
                  <a:cubicBezTo>
                    <a:pt x="80154" y="32839"/>
                    <a:pt x="78497" y="31870"/>
                    <a:pt x="78497" y="31835"/>
                  </a:cubicBezTo>
                  <a:cubicBezTo>
                    <a:pt x="78497" y="31798"/>
                    <a:pt x="79363" y="30917"/>
                    <a:pt x="80422" y="29879"/>
                  </a:cubicBezTo>
                  <a:cubicBezTo>
                    <a:pt x="81483" y="28840"/>
                    <a:pt x="82685" y="27653"/>
                    <a:pt x="83093" y="27237"/>
                  </a:cubicBezTo>
                  <a:cubicBezTo>
                    <a:pt x="83502" y="26822"/>
                    <a:pt x="83925" y="26483"/>
                    <a:pt x="84035" y="26483"/>
                  </a:cubicBezTo>
                  <a:cubicBezTo>
                    <a:pt x="84146" y="26483"/>
                    <a:pt x="85293" y="26831"/>
                    <a:pt x="86587" y="27259"/>
                  </a:cubicBezTo>
                  <a:cubicBezTo>
                    <a:pt x="90474" y="28545"/>
                    <a:pt x="91047" y="28747"/>
                    <a:pt x="91047" y="28852"/>
                  </a:cubicBezTo>
                  <a:cubicBezTo>
                    <a:pt x="91047" y="28903"/>
                    <a:pt x="90837" y="29236"/>
                    <a:pt x="90582" y="29588"/>
                  </a:cubicBezTo>
                  <a:cubicBezTo>
                    <a:pt x="89818" y="30632"/>
                    <a:pt x="87975" y="33264"/>
                    <a:pt x="86984" y="34720"/>
                  </a:cubicBezTo>
                  <a:cubicBezTo>
                    <a:pt x="86473" y="35471"/>
                    <a:pt x="86010" y="36082"/>
                    <a:pt x="85955" y="36079"/>
                  </a:cubicBezTo>
                  <a:cubicBezTo>
                    <a:pt x="85899" y="36079"/>
                    <a:pt x="84196" y="35136"/>
                    <a:pt x="82175" y="33990"/>
                  </a:cubicBezTo>
                  <a:close/>
                  <a:moveTo>
                    <a:pt x="57288" y="30100"/>
                  </a:moveTo>
                  <a:cubicBezTo>
                    <a:pt x="55794" y="29013"/>
                    <a:pt x="54512" y="28063"/>
                    <a:pt x="54433" y="27985"/>
                  </a:cubicBezTo>
                  <a:cubicBezTo>
                    <a:pt x="54310" y="27861"/>
                    <a:pt x="54376" y="27791"/>
                    <a:pt x="54843" y="27551"/>
                  </a:cubicBezTo>
                  <a:cubicBezTo>
                    <a:pt x="55762" y="27078"/>
                    <a:pt x="59906" y="25140"/>
                    <a:pt x="60003" y="25140"/>
                  </a:cubicBezTo>
                  <a:cubicBezTo>
                    <a:pt x="60145" y="25140"/>
                    <a:pt x="65520" y="27680"/>
                    <a:pt x="65660" y="27813"/>
                  </a:cubicBezTo>
                  <a:cubicBezTo>
                    <a:pt x="65715" y="27867"/>
                    <a:pt x="60833" y="31553"/>
                    <a:pt x="60130" y="31984"/>
                  </a:cubicBezTo>
                  <a:cubicBezTo>
                    <a:pt x="60046" y="32039"/>
                    <a:pt x="59026" y="31364"/>
                    <a:pt x="57288" y="30100"/>
                  </a:cubicBezTo>
                  <a:close/>
                  <a:moveTo>
                    <a:pt x="16719" y="29917"/>
                  </a:moveTo>
                  <a:cubicBezTo>
                    <a:pt x="15735" y="27921"/>
                    <a:pt x="13943" y="24393"/>
                    <a:pt x="13526" y="23623"/>
                  </a:cubicBezTo>
                  <a:cubicBezTo>
                    <a:pt x="13272" y="23158"/>
                    <a:pt x="13064" y="22737"/>
                    <a:pt x="13064" y="22689"/>
                  </a:cubicBezTo>
                  <a:cubicBezTo>
                    <a:pt x="13064" y="22641"/>
                    <a:pt x="13865" y="22468"/>
                    <a:pt x="14837" y="22299"/>
                  </a:cubicBezTo>
                  <a:cubicBezTo>
                    <a:pt x="15814" y="22135"/>
                    <a:pt x="17145" y="21904"/>
                    <a:pt x="17794" y="21790"/>
                  </a:cubicBezTo>
                  <a:cubicBezTo>
                    <a:pt x="18448" y="21672"/>
                    <a:pt x="19330" y="21546"/>
                    <a:pt x="19755" y="21505"/>
                  </a:cubicBezTo>
                  <a:lnTo>
                    <a:pt x="20528" y="21428"/>
                  </a:lnTo>
                  <a:lnTo>
                    <a:pt x="22122" y="23537"/>
                  </a:lnTo>
                  <a:cubicBezTo>
                    <a:pt x="23519" y="25378"/>
                    <a:pt x="24847" y="27158"/>
                    <a:pt x="25123" y="27560"/>
                  </a:cubicBezTo>
                  <a:cubicBezTo>
                    <a:pt x="25188" y="27653"/>
                    <a:pt x="24739" y="27861"/>
                    <a:pt x="23587" y="28276"/>
                  </a:cubicBezTo>
                  <a:cubicBezTo>
                    <a:pt x="22694" y="28596"/>
                    <a:pt x="20880" y="29279"/>
                    <a:pt x="19553" y="29793"/>
                  </a:cubicBezTo>
                  <a:cubicBezTo>
                    <a:pt x="18230" y="30309"/>
                    <a:pt x="17139" y="30727"/>
                    <a:pt x="17132" y="30727"/>
                  </a:cubicBezTo>
                  <a:cubicBezTo>
                    <a:pt x="17124" y="30727"/>
                    <a:pt x="16940" y="30363"/>
                    <a:pt x="16719" y="29917"/>
                  </a:cubicBezTo>
                  <a:close/>
                  <a:moveTo>
                    <a:pt x="41865" y="29080"/>
                  </a:moveTo>
                  <a:cubicBezTo>
                    <a:pt x="40988" y="28175"/>
                    <a:pt x="39877" y="27046"/>
                    <a:pt x="39399" y="26575"/>
                  </a:cubicBezTo>
                  <a:cubicBezTo>
                    <a:pt x="38921" y="26102"/>
                    <a:pt x="38559" y="25685"/>
                    <a:pt x="38597" y="25644"/>
                  </a:cubicBezTo>
                  <a:cubicBezTo>
                    <a:pt x="38725" y="25504"/>
                    <a:pt x="44284" y="23901"/>
                    <a:pt x="44494" y="23943"/>
                  </a:cubicBezTo>
                  <a:cubicBezTo>
                    <a:pt x="44744" y="23991"/>
                    <a:pt x="49793" y="27395"/>
                    <a:pt x="49793" y="27516"/>
                  </a:cubicBezTo>
                  <a:cubicBezTo>
                    <a:pt x="49793" y="27563"/>
                    <a:pt x="49749" y="27598"/>
                    <a:pt x="49696" y="27598"/>
                  </a:cubicBezTo>
                  <a:cubicBezTo>
                    <a:pt x="49644" y="27598"/>
                    <a:pt x="48273" y="28305"/>
                    <a:pt x="46646" y="29163"/>
                  </a:cubicBezTo>
                  <a:cubicBezTo>
                    <a:pt x="45021" y="30024"/>
                    <a:pt x="43642" y="30727"/>
                    <a:pt x="43577" y="30727"/>
                  </a:cubicBezTo>
                  <a:cubicBezTo>
                    <a:pt x="43514" y="30727"/>
                    <a:pt x="42744" y="29986"/>
                    <a:pt x="41865" y="29080"/>
                  </a:cubicBezTo>
                  <a:close/>
                  <a:moveTo>
                    <a:pt x="74481" y="29799"/>
                  </a:moveTo>
                  <a:cubicBezTo>
                    <a:pt x="73549" y="29295"/>
                    <a:pt x="72215" y="28587"/>
                    <a:pt x="71524" y="28222"/>
                  </a:cubicBezTo>
                  <a:cubicBezTo>
                    <a:pt x="70831" y="27858"/>
                    <a:pt x="70264" y="27525"/>
                    <a:pt x="70264" y="27484"/>
                  </a:cubicBezTo>
                  <a:cubicBezTo>
                    <a:pt x="70264" y="27401"/>
                    <a:pt x="70458" y="27266"/>
                    <a:pt x="73388" y="25289"/>
                  </a:cubicBezTo>
                  <a:cubicBezTo>
                    <a:pt x="74513" y="24532"/>
                    <a:pt x="75511" y="23911"/>
                    <a:pt x="75605" y="23911"/>
                  </a:cubicBezTo>
                  <a:cubicBezTo>
                    <a:pt x="75697" y="23911"/>
                    <a:pt x="76884" y="24240"/>
                    <a:pt x="78241" y="24640"/>
                  </a:cubicBezTo>
                  <a:cubicBezTo>
                    <a:pt x="79597" y="25043"/>
                    <a:pt x="80883" y="25423"/>
                    <a:pt x="81099" y="25485"/>
                  </a:cubicBezTo>
                  <a:cubicBezTo>
                    <a:pt x="81315" y="25549"/>
                    <a:pt x="81478" y="25641"/>
                    <a:pt x="81461" y="25689"/>
                  </a:cubicBezTo>
                  <a:cubicBezTo>
                    <a:pt x="81443" y="25740"/>
                    <a:pt x="80894" y="26300"/>
                    <a:pt x="80244" y="26936"/>
                  </a:cubicBezTo>
                  <a:cubicBezTo>
                    <a:pt x="79594" y="27573"/>
                    <a:pt x="78489" y="28684"/>
                    <a:pt x="77785" y="29409"/>
                  </a:cubicBezTo>
                  <a:cubicBezTo>
                    <a:pt x="77083" y="30135"/>
                    <a:pt x="76435" y="30724"/>
                    <a:pt x="76346" y="30721"/>
                  </a:cubicBezTo>
                  <a:cubicBezTo>
                    <a:pt x="76254" y="30718"/>
                    <a:pt x="75418" y="30302"/>
                    <a:pt x="74481" y="29799"/>
                  </a:cubicBezTo>
                  <a:close/>
                  <a:moveTo>
                    <a:pt x="100871" y="29992"/>
                  </a:moveTo>
                  <a:cubicBezTo>
                    <a:pt x="99908" y="29599"/>
                    <a:pt x="98150" y="28922"/>
                    <a:pt x="96963" y="28482"/>
                  </a:cubicBezTo>
                  <a:cubicBezTo>
                    <a:pt x="95774" y="28041"/>
                    <a:pt x="94784" y="27668"/>
                    <a:pt x="94765" y="27649"/>
                  </a:cubicBezTo>
                  <a:cubicBezTo>
                    <a:pt x="94700" y="27586"/>
                    <a:pt x="98072" y="23015"/>
                    <a:pt x="98993" y="21920"/>
                  </a:cubicBezTo>
                  <a:lnTo>
                    <a:pt x="99401" y="21435"/>
                  </a:lnTo>
                  <a:lnTo>
                    <a:pt x="100189" y="21552"/>
                  </a:lnTo>
                  <a:cubicBezTo>
                    <a:pt x="100620" y="21618"/>
                    <a:pt x="101717" y="21799"/>
                    <a:pt x="102621" y="21954"/>
                  </a:cubicBezTo>
                  <a:cubicBezTo>
                    <a:pt x="103524" y="22113"/>
                    <a:pt x="104840" y="22337"/>
                    <a:pt x="105540" y="22455"/>
                  </a:cubicBezTo>
                  <a:cubicBezTo>
                    <a:pt x="106239" y="22574"/>
                    <a:pt x="106835" y="22695"/>
                    <a:pt x="106861" y="22724"/>
                  </a:cubicBezTo>
                  <a:cubicBezTo>
                    <a:pt x="106888" y="22752"/>
                    <a:pt x="106423" y="23699"/>
                    <a:pt x="105835" y="24823"/>
                  </a:cubicBezTo>
                  <a:cubicBezTo>
                    <a:pt x="105243" y="25951"/>
                    <a:pt x="104330" y="27740"/>
                    <a:pt x="103799" y="28802"/>
                  </a:cubicBezTo>
                  <a:cubicBezTo>
                    <a:pt x="103271" y="29860"/>
                    <a:pt x="102791" y="30721"/>
                    <a:pt x="102731" y="30714"/>
                  </a:cubicBezTo>
                  <a:cubicBezTo>
                    <a:pt x="102670" y="30708"/>
                    <a:pt x="101833" y="30382"/>
                    <a:pt x="100871" y="29992"/>
                  </a:cubicBezTo>
                  <a:close/>
                  <a:moveTo>
                    <a:pt x="26993" y="26400"/>
                  </a:moveTo>
                  <a:cubicBezTo>
                    <a:pt x="26833" y="26172"/>
                    <a:pt x="25877" y="24887"/>
                    <a:pt x="24864" y="23543"/>
                  </a:cubicBezTo>
                  <a:cubicBezTo>
                    <a:pt x="23852" y="22202"/>
                    <a:pt x="23044" y="21083"/>
                    <a:pt x="23065" y="21058"/>
                  </a:cubicBezTo>
                  <a:cubicBezTo>
                    <a:pt x="23152" y="20962"/>
                    <a:pt x="28561" y="20225"/>
                    <a:pt x="29162" y="20225"/>
                  </a:cubicBezTo>
                  <a:cubicBezTo>
                    <a:pt x="29323" y="20225"/>
                    <a:pt x="29869" y="20645"/>
                    <a:pt x="30778" y="21476"/>
                  </a:cubicBezTo>
                  <a:cubicBezTo>
                    <a:pt x="32502" y="23050"/>
                    <a:pt x="33992" y="24470"/>
                    <a:pt x="34026" y="24573"/>
                  </a:cubicBezTo>
                  <a:cubicBezTo>
                    <a:pt x="34044" y="24618"/>
                    <a:pt x="33811" y="24732"/>
                    <a:pt x="33514" y="24832"/>
                  </a:cubicBezTo>
                  <a:cubicBezTo>
                    <a:pt x="33217" y="24931"/>
                    <a:pt x="31764" y="25420"/>
                    <a:pt x="30289" y="25913"/>
                  </a:cubicBezTo>
                  <a:cubicBezTo>
                    <a:pt x="28813" y="26410"/>
                    <a:pt x="27532" y="26819"/>
                    <a:pt x="27445" y="26819"/>
                  </a:cubicBezTo>
                  <a:cubicBezTo>
                    <a:pt x="27358" y="26819"/>
                    <a:pt x="27153" y="26629"/>
                    <a:pt x="26993" y="26400"/>
                  </a:cubicBezTo>
                  <a:close/>
                  <a:moveTo>
                    <a:pt x="89760" y="25935"/>
                  </a:moveTo>
                  <a:cubicBezTo>
                    <a:pt x="88345" y="25459"/>
                    <a:pt x="86911" y="24976"/>
                    <a:pt x="86572" y="24861"/>
                  </a:cubicBezTo>
                  <a:cubicBezTo>
                    <a:pt x="86231" y="24751"/>
                    <a:pt x="85939" y="24646"/>
                    <a:pt x="85923" y="24630"/>
                  </a:cubicBezTo>
                  <a:cubicBezTo>
                    <a:pt x="85840" y="24567"/>
                    <a:pt x="89857" y="20827"/>
                    <a:pt x="90480" y="20386"/>
                  </a:cubicBezTo>
                  <a:cubicBezTo>
                    <a:pt x="90653" y="20267"/>
                    <a:pt x="90973" y="20279"/>
                    <a:pt x="92332" y="20446"/>
                  </a:cubicBezTo>
                  <a:cubicBezTo>
                    <a:pt x="94945" y="20776"/>
                    <a:pt x="96648" y="21029"/>
                    <a:pt x="96727" y="21105"/>
                  </a:cubicBezTo>
                  <a:cubicBezTo>
                    <a:pt x="96767" y="21147"/>
                    <a:pt x="96651" y="21374"/>
                    <a:pt x="96470" y="21611"/>
                  </a:cubicBezTo>
                  <a:cubicBezTo>
                    <a:pt x="96286" y="21853"/>
                    <a:pt x="95884" y="22385"/>
                    <a:pt x="95572" y="22797"/>
                  </a:cubicBezTo>
                  <a:cubicBezTo>
                    <a:pt x="95262" y="23204"/>
                    <a:pt x="94461" y="24279"/>
                    <a:pt x="93794" y="25178"/>
                  </a:cubicBezTo>
                  <a:cubicBezTo>
                    <a:pt x="93129" y="26080"/>
                    <a:pt x="92525" y="26812"/>
                    <a:pt x="92457" y="26809"/>
                  </a:cubicBezTo>
                  <a:cubicBezTo>
                    <a:pt x="92387" y="26806"/>
                    <a:pt x="91175" y="26413"/>
                    <a:pt x="89760" y="25935"/>
                  </a:cubicBezTo>
                  <a:close/>
                  <a:moveTo>
                    <a:pt x="51227" y="25720"/>
                  </a:moveTo>
                  <a:cubicBezTo>
                    <a:pt x="50804" y="25426"/>
                    <a:pt x="49801" y="24739"/>
                    <a:pt x="48993" y="24199"/>
                  </a:cubicBezTo>
                  <a:cubicBezTo>
                    <a:pt x="48189" y="23658"/>
                    <a:pt x="47529" y="23177"/>
                    <a:pt x="47529" y="23130"/>
                  </a:cubicBezTo>
                  <a:cubicBezTo>
                    <a:pt x="47529" y="23050"/>
                    <a:pt x="52146" y="21783"/>
                    <a:pt x="52417" y="21790"/>
                  </a:cubicBezTo>
                  <a:cubicBezTo>
                    <a:pt x="52621" y="21790"/>
                    <a:pt x="57039" y="23788"/>
                    <a:pt x="57075" y="23892"/>
                  </a:cubicBezTo>
                  <a:cubicBezTo>
                    <a:pt x="57091" y="23949"/>
                    <a:pt x="56768" y="24153"/>
                    <a:pt x="56354" y="24339"/>
                  </a:cubicBezTo>
                  <a:cubicBezTo>
                    <a:pt x="55943" y="24525"/>
                    <a:pt x="54870" y="25036"/>
                    <a:pt x="53971" y="25469"/>
                  </a:cubicBezTo>
                  <a:cubicBezTo>
                    <a:pt x="53073" y="25904"/>
                    <a:pt x="52262" y="26258"/>
                    <a:pt x="52167" y="26258"/>
                  </a:cubicBezTo>
                  <a:cubicBezTo>
                    <a:pt x="52070" y="26258"/>
                    <a:pt x="51647" y="26018"/>
                    <a:pt x="51227" y="25720"/>
                  </a:cubicBezTo>
                  <a:close/>
                  <a:moveTo>
                    <a:pt x="65342" y="25136"/>
                  </a:moveTo>
                  <a:cubicBezTo>
                    <a:pt x="64077" y="24525"/>
                    <a:pt x="63000" y="24026"/>
                    <a:pt x="62950" y="24026"/>
                  </a:cubicBezTo>
                  <a:cubicBezTo>
                    <a:pt x="62898" y="24026"/>
                    <a:pt x="62858" y="23981"/>
                    <a:pt x="62858" y="23927"/>
                  </a:cubicBezTo>
                  <a:cubicBezTo>
                    <a:pt x="62858" y="23814"/>
                    <a:pt x="67427" y="21790"/>
                    <a:pt x="67680" y="21790"/>
                  </a:cubicBezTo>
                  <a:cubicBezTo>
                    <a:pt x="67771" y="21790"/>
                    <a:pt x="68265" y="21907"/>
                    <a:pt x="68775" y="22052"/>
                  </a:cubicBezTo>
                  <a:cubicBezTo>
                    <a:pt x="69282" y="22195"/>
                    <a:pt x="70335" y="22483"/>
                    <a:pt x="71114" y="22689"/>
                  </a:cubicBezTo>
                  <a:cubicBezTo>
                    <a:pt x="71892" y="22894"/>
                    <a:pt x="72528" y="23098"/>
                    <a:pt x="72528" y="23136"/>
                  </a:cubicBezTo>
                  <a:cubicBezTo>
                    <a:pt x="72528" y="23174"/>
                    <a:pt x="72309" y="23341"/>
                    <a:pt x="72041" y="23507"/>
                  </a:cubicBezTo>
                  <a:cubicBezTo>
                    <a:pt x="71772" y="23674"/>
                    <a:pt x="70749" y="24358"/>
                    <a:pt x="69770" y="25033"/>
                  </a:cubicBezTo>
                  <a:cubicBezTo>
                    <a:pt x="68788" y="25708"/>
                    <a:pt x="67908" y="26255"/>
                    <a:pt x="67816" y="26255"/>
                  </a:cubicBezTo>
                  <a:cubicBezTo>
                    <a:pt x="67719" y="26252"/>
                    <a:pt x="66608" y="25749"/>
                    <a:pt x="65342" y="25136"/>
                  </a:cubicBezTo>
                  <a:close/>
                  <a:moveTo>
                    <a:pt x="35774" y="23101"/>
                  </a:moveTo>
                  <a:cubicBezTo>
                    <a:pt x="35365" y="22714"/>
                    <a:pt x="34438" y="21856"/>
                    <a:pt x="33718" y="21191"/>
                  </a:cubicBezTo>
                  <a:cubicBezTo>
                    <a:pt x="32994" y="20529"/>
                    <a:pt x="32406" y="19947"/>
                    <a:pt x="32406" y="19902"/>
                  </a:cubicBezTo>
                  <a:cubicBezTo>
                    <a:pt x="32406" y="19807"/>
                    <a:pt x="34286" y="19579"/>
                    <a:pt x="36197" y="19442"/>
                  </a:cubicBezTo>
                  <a:lnTo>
                    <a:pt x="37466" y="19352"/>
                  </a:lnTo>
                  <a:lnTo>
                    <a:pt x="39670" y="20754"/>
                  </a:lnTo>
                  <a:cubicBezTo>
                    <a:pt x="40883" y="21524"/>
                    <a:pt x="41852" y="22183"/>
                    <a:pt x="41820" y="22218"/>
                  </a:cubicBezTo>
                  <a:cubicBezTo>
                    <a:pt x="41765" y="22277"/>
                    <a:pt x="36754" y="23795"/>
                    <a:pt x="36597" y="23798"/>
                  </a:cubicBezTo>
                  <a:cubicBezTo>
                    <a:pt x="36555" y="23801"/>
                    <a:pt x="36185" y="23485"/>
                    <a:pt x="35774" y="23101"/>
                  </a:cubicBezTo>
                  <a:close/>
                  <a:moveTo>
                    <a:pt x="82352" y="23513"/>
                  </a:moveTo>
                  <a:cubicBezTo>
                    <a:pt x="81900" y="23367"/>
                    <a:pt x="80813" y="23037"/>
                    <a:pt x="79935" y="22781"/>
                  </a:cubicBezTo>
                  <a:cubicBezTo>
                    <a:pt x="79061" y="22525"/>
                    <a:pt x="78305" y="22277"/>
                    <a:pt x="78258" y="22234"/>
                  </a:cubicBezTo>
                  <a:cubicBezTo>
                    <a:pt x="78211" y="22192"/>
                    <a:pt x="78352" y="22039"/>
                    <a:pt x="78567" y="21901"/>
                  </a:cubicBezTo>
                  <a:cubicBezTo>
                    <a:pt x="82257" y="19512"/>
                    <a:pt x="82379" y="19442"/>
                    <a:pt x="82969" y="19442"/>
                  </a:cubicBezTo>
                  <a:cubicBezTo>
                    <a:pt x="83513" y="19442"/>
                    <a:pt x="86152" y="19711"/>
                    <a:pt x="87162" y="19870"/>
                  </a:cubicBezTo>
                  <a:lnTo>
                    <a:pt x="87649" y="19947"/>
                  </a:lnTo>
                  <a:lnTo>
                    <a:pt x="87060" y="20472"/>
                  </a:lnTo>
                  <a:cubicBezTo>
                    <a:pt x="86733" y="20760"/>
                    <a:pt x="85797" y="21624"/>
                    <a:pt x="84978" y="22394"/>
                  </a:cubicBezTo>
                  <a:cubicBezTo>
                    <a:pt x="84158" y="23165"/>
                    <a:pt x="83418" y="23788"/>
                    <a:pt x="83329" y="23785"/>
                  </a:cubicBezTo>
                  <a:cubicBezTo>
                    <a:pt x="83245" y="23782"/>
                    <a:pt x="82808" y="23658"/>
                    <a:pt x="82352" y="23513"/>
                  </a:cubicBezTo>
                  <a:close/>
                  <a:moveTo>
                    <a:pt x="58049" y="21767"/>
                  </a:moveTo>
                  <a:cubicBezTo>
                    <a:pt x="57072" y="21336"/>
                    <a:pt x="56272" y="20951"/>
                    <a:pt x="56272" y="20910"/>
                  </a:cubicBezTo>
                  <a:cubicBezTo>
                    <a:pt x="56272" y="20868"/>
                    <a:pt x="57112" y="20642"/>
                    <a:pt x="58139" y="20408"/>
                  </a:cubicBezTo>
                  <a:lnTo>
                    <a:pt x="60006" y="19985"/>
                  </a:lnTo>
                  <a:lnTo>
                    <a:pt x="61895" y="20405"/>
                  </a:lnTo>
                  <a:cubicBezTo>
                    <a:pt x="62934" y="20641"/>
                    <a:pt x="63785" y="20862"/>
                    <a:pt x="63785" y="20900"/>
                  </a:cubicBezTo>
                  <a:cubicBezTo>
                    <a:pt x="63785" y="20994"/>
                    <a:pt x="60166" y="22577"/>
                    <a:pt x="59977" y="22561"/>
                  </a:cubicBezTo>
                  <a:cubicBezTo>
                    <a:pt x="59891" y="22557"/>
                    <a:pt x="59026" y="22199"/>
                    <a:pt x="58049" y="21767"/>
                  </a:cubicBezTo>
                  <a:close/>
                  <a:moveTo>
                    <a:pt x="44391" y="21134"/>
                  </a:moveTo>
                  <a:cubicBezTo>
                    <a:pt x="44223" y="21019"/>
                    <a:pt x="43470" y="20532"/>
                    <a:pt x="42721" y="20047"/>
                  </a:cubicBezTo>
                  <a:cubicBezTo>
                    <a:pt x="41968" y="19566"/>
                    <a:pt x="41356" y="19132"/>
                    <a:pt x="41356" y="19084"/>
                  </a:cubicBezTo>
                  <a:cubicBezTo>
                    <a:pt x="41356" y="19035"/>
                    <a:pt x="41738" y="18993"/>
                    <a:pt x="42204" y="18993"/>
                  </a:cubicBezTo>
                  <a:cubicBezTo>
                    <a:pt x="42671" y="18990"/>
                    <a:pt x="43537" y="18943"/>
                    <a:pt x="44129" y="18888"/>
                  </a:cubicBezTo>
                  <a:lnTo>
                    <a:pt x="45205" y="18793"/>
                  </a:lnTo>
                  <a:lnTo>
                    <a:pt x="46991" y="19528"/>
                  </a:lnTo>
                  <a:cubicBezTo>
                    <a:pt x="47970" y="19931"/>
                    <a:pt x="48734" y="20298"/>
                    <a:pt x="48690" y="20341"/>
                  </a:cubicBezTo>
                  <a:cubicBezTo>
                    <a:pt x="48588" y="20440"/>
                    <a:pt x="45164" y="21342"/>
                    <a:pt x="44896" y="21339"/>
                  </a:cubicBezTo>
                  <a:cubicBezTo>
                    <a:pt x="44788" y="21339"/>
                    <a:pt x="44561" y="21245"/>
                    <a:pt x="44391" y="21134"/>
                  </a:cubicBezTo>
                  <a:close/>
                  <a:moveTo>
                    <a:pt x="73024" y="20855"/>
                  </a:moveTo>
                  <a:cubicBezTo>
                    <a:pt x="72081" y="20602"/>
                    <a:pt x="71283" y="20364"/>
                    <a:pt x="71254" y="20329"/>
                  </a:cubicBezTo>
                  <a:cubicBezTo>
                    <a:pt x="71222" y="20295"/>
                    <a:pt x="71991" y="19953"/>
                    <a:pt x="72968" y="19570"/>
                  </a:cubicBezTo>
                  <a:lnTo>
                    <a:pt x="74741" y="18872"/>
                  </a:lnTo>
                  <a:lnTo>
                    <a:pt x="76674" y="18952"/>
                  </a:lnTo>
                  <a:cubicBezTo>
                    <a:pt x="77736" y="18997"/>
                    <a:pt x="78626" y="19062"/>
                    <a:pt x="78646" y="19100"/>
                  </a:cubicBezTo>
                  <a:cubicBezTo>
                    <a:pt x="78725" y="19240"/>
                    <a:pt x="75293" y="21342"/>
                    <a:pt x="75012" y="21330"/>
                  </a:cubicBezTo>
                  <a:cubicBezTo>
                    <a:pt x="74864" y="21323"/>
                    <a:pt x="73969" y="21108"/>
                    <a:pt x="73024" y="20855"/>
                  </a:cubicBezTo>
                  <a:close/>
                  <a:moveTo>
                    <a:pt x="107455" y="20497"/>
                  </a:moveTo>
                  <a:cubicBezTo>
                    <a:pt x="107400" y="20472"/>
                    <a:pt x="106914" y="20380"/>
                    <a:pt x="106376" y="20292"/>
                  </a:cubicBezTo>
                  <a:cubicBezTo>
                    <a:pt x="105837" y="20200"/>
                    <a:pt x="104449" y="19969"/>
                    <a:pt x="103288" y="19775"/>
                  </a:cubicBezTo>
                  <a:cubicBezTo>
                    <a:pt x="102131" y="19582"/>
                    <a:pt x="101145" y="19388"/>
                    <a:pt x="101105" y="19345"/>
                  </a:cubicBezTo>
                  <a:cubicBezTo>
                    <a:pt x="101060" y="19301"/>
                    <a:pt x="101682" y="18438"/>
                    <a:pt x="102484" y="17426"/>
                  </a:cubicBezTo>
                  <a:cubicBezTo>
                    <a:pt x="104496" y="14884"/>
                    <a:pt x="104852" y="14464"/>
                    <a:pt x="105102" y="14321"/>
                  </a:cubicBezTo>
                  <a:cubicBezTo>
                    <a:pt x="105239" y="14245"/>
                    <a:pt x="106499" y="14170"/>
                    <a:pt x="108432" y="14122"/>
                  </a:cubicBezTo>
                  <a:cubicBezTo>
                    <a:pt x="111084" y="14055"/>
                    <a:pt x="111536" y="14068"/>
                    <a:pt x="111504" y="14202"/>
                  </a:cubicBezTo>
                  <a:cubicBezTo>
                    <a:pt x="111486" y="14289"/>
                    <a:pt x="110819" y="15540"/>
                    <a:pt x="110023" y="16985"/>
                  </a:cubicBezTo>
                  <a:cubicBezTo>
                    <a:pt x="109226" y="18428"/>
                    <a:pt x="108466" y="19826"/>
                    <a:pt x="108332" y="20085"/>
                  </a:cubicBezTo>
                  <a:cubicBezTo>
                    <a:pt x="108095" y="20545"/>
                    <a:pt x="107841" y="20664"/>
                    <a:pt x="107455" y="20497"/>
                  </a:cubicBezTo>
                  <a:close/>
                  <a:moveTo>
                    <a:pt x="11569" y="19975"/>
                  </a:moveTo>
                  <a:cubicBezTo>
                    <a:pt x="11428" y="19711"/>
                    <a:pt x="10641" y="18280"/>
                    <a:pt x="9821" y="16789"/>
                  </a:cubicBezTo>
                  <a:cubicBezTo>
                    <a:pt x="9002" y="15300"/>
                    <a:pt x="8332" y="14052"/>
                    <a:pt x="8332" y="14017"/>
                  </a:cubicBezTo>
                  <a:cubicBezTo>
                    <a:pt x="8332" y="13941"/>
                    <a:pt x="13248" y="14077"/>
                    <a:pt x="14153" y="14179"/>
                  </a:cubicBezTo>
                  <a:lnTo>
                    <a:pt x="14779" y="14248"/>
                  </a:lnTo>
                  <a:lnTo>
                    <a:pt x="15890" y="15645"/>
                  </a:lnTo>
                  <a:cubicBezTo>
                    <a:pt x="16500" y="16412"/>
                    <a:pt x="17302" y="17407"/>
                    <a:pt x="17670" y="17852"/>
                  </a:cubicBezTo>
                  <a:cubicBezTo>
                    <a:pt x="18542" y="18917"/>
                    <a:pt x="18757" y="19218"/>
                    <a:pt x="18690" y="19291"/>
                  </a:cubicBezTo>
                  <a:cubicBezTo>
                    <a:pt x="18661" y="19323"/>
                    <a:pt x="17904" y="19471"/>
                    <a:pt x="17008" y="19620"/>
                  </a:cubicBezTo>
                  <a:cubicBezTo>
                    <a:pt x="16113" y="19768"/>
                    <a:pt x="14680" y="20018"/>
                    <a:pt x="13829" y="20171"/>
                  </a:cubicBezTo>
                  <a:cubicBezTo>
                    <a:pt x="12975" y="20322"/>
                    <a:pt x="12176" y="20450"/>
                    <a:pt x="12050" y="20450"/>
                  </a:cubicBezTo>
                  <a:cubicBezTo>
                    <a:pt x="11893" y="20450"/>
                    <a:pt x="11746" y="20305"/>
                    <a:pt x="11569" y="19975"/>
                  </a:cubicBezTo>
                  <a:close/>
                  <a:moveTo>
                    <a:pt x="97220" y="18831"/>
                  </a:moveTo>
                  <a:cubicBezTo>
                    <a:pt x="96738" y="18752"/>
                    <a:pt x="95674" y="18600"/>
                    <a:pt x="94855" y="18489"/>
                  </a:cubicBezTo>
                  <a:cubicBezTo>
                    <a:pt x="92583" y="18188"/>
                    <a:pt x="92615" y="18373"/>
                    <a:pt x="94558" y="16697"/>
                  </a:cubicBezTo>
                  <a:cubicBezTo>
                    <a:pt x="97126" y="14483"/>
                    <a:pt x="96554" y="14739"/>
                    <a:pt x="99422" y="14515"/>
                  </a:cubicBezTo>
                  <a:cubicBezTo>
                    <a:pt x="100787" y="14407"/>
                    <a:pt x="101930" y="14353"/>
                    <a:pt x="101967" y="14394"/>
                  </a:cubicBezTo>
                  <a:cubicBezTo>
                    <a:pt x="102003" y="14436"/>
                    <a:pt x="101504" y="15152"/>
                    <a:pt x="100856" y="15981"/>
                  </a:cubicBezTo>
                  <a:cubicBezTo>
                    <a:pt x="98970" y="18398"/>
                    <a:pt x="98450" y="18997"/>
                    <a:pt x="98266" y="18984"/>
                  </a:cubicBezTo>
                  <a:cubicBezTo>
                    <a:pt x="98174" y="18978"/>
                    <a:pt x="97701" y="18908"/>
                    <a:pt x="97220" y="18831"/>
                  </a:cubicBezTo>
                  <a:close/>
                  <a:moveTo>
                    <a:pt x="20782" y="18271"/>
                  </a:moveTo>
                  <a:cubicBezTo>
                    <a:pt x="20525" y="17941"/>
                    <a:pt x="19750" y="16960"/>
                    <a:pt x="19057" y="16092"/>
                  </a:cubicBezTo>
                  <a:cubicBezTo>
                    <a:pt x="18364" y="15223"/>
                    <a:pt x="17794" y="14461"/>
                    <a:pt x="17794" y="14397"/>
                  </a:cubicBezTo>
                  <a:cubicBezTo>
                    <a:pt x="17794" y="14318"/>
                    <a:pt x="18014" y="14299"/>
                    <a:pt x="18440" y="14343"/>
                  </a:cubicBezTo>
                  <a:cubicBezTo>
                    <a:pt x="18792" y="14381"/>
                    <a:pt x="19985" y="14467"/>
                    <a:pt x="21087" y="14541"/>
                  </a:cubicBezTo>
                  <a:lnTo>
                    <a:pt x="23094" y="14669"/>
                  </a:lnTo>
                  <a:lnTo>
                    <a:pt x="25024" y="16339"/>
                  </a:lnTo>
                  <a:cubicBezTo>
                    <a:pt x="26087" y="17260"/>
                    <a:pt x="26952" y="18050"/>
                    <a:pt x="26952" y="18096"/>
                  </a:cubicBezTo>
                  <a:cubicBezTo>
                    <a:pt x="26952" y="18144"/>
                    <a:pt x="26686" y="18214"/>
                    <a:pt x="26360" y="18252"/>
                  </a:cubicBezTo>
                  <a:cubicBezTo>
                    <a:pt x="26037" y="18290"/>
                    <a:pt x="24890" y="18448"/>
                    <a:pt x="23815" y="18604"/>
                  </a:cubicBezTo>
                  <a:cubicBezTo>
                    <a:pt x="22741" y="18755"/>
                    <a:pt x="21720" y="18879"/>
                    <a:pt x="21551" y="18876"/>
                  </a:cubicBezTo>
                  <a:cubicBezTo>
                    <a:pt x="21307" y="18872"/>
                    <a:pt x="21145" y="18745"/>
                    <a:pt x="20782" y="18271"/>
                  </a:cubicBezTo>
                  <a:close/>
                  <a:moveTo>
                    <a:pt x="89495" y="17830"/>
                  </a:moveTo>
                  <a:cubicBezTo>
                    <a:pt x="89471" y="17805"/>
                    <a:pt x="88780" y="17727"/>
                    <a:pt x="87961" y="17657"/>
                  </a:cubicBezTo>
                  <a:cubicBezTo>
                    <a:pt x="85598" y="17450"/>
                    <a:pt x="85634" y="17501"/>
                    <a:pt x="87197" y="16573"/>
                  </a:cubicBezTo>
                  <a:cubicBezTo>
                    <a:pt x="89319" y="15309"/>
                    <a:pt x="89200" y="15354"/>
                    <a:pt x="90790" y="15204"/>
                  </a:cubicBezTo>
                  <a:cubicBezTo>
                    <a:pt x="91583" y="15133"/>
                    <a:pt x="92410" y="15043"/>
                    <a:pt x="92633" y="15005"/>
                  </a:cubicBezTo>
                  <a:cubicBezTo>
                    <a:pt x="92912" y="14961"/>
                    <a:pt x="93011" y="14977"/>
                    <a:pt x="92962" y="15063"/>
                  </a:cubicBezTo>
                  <a:cubicBezTo>
                    <a:pt x="92924" y="15133"/>
                    <a:pt x="92224" y="15795"/>
                    <a:pt x="91407" y="16531"/>
                  </a:cubicBezTo>
                  <a:cubicBezTo>
                    <a:pt x="90110" y="17711"/>
                    <a:pt x="89663" y="18015"/>
                    <a:pt x="89495" y="17830"/>
                  </a:cubicBezTo>
                  <a:close/>
                  <a:moveTo>
                    <a:pt x="28503" y="16457"/>
                  </a:moveTo>
                  <a:cubicBezTo>
                    <a:pt x="27684" y="15734"/>
                    <a:pt x="27001" y="15088"/>
                    <a:pt x="26982" y="15021"/>
                  </a:cubicBezTo>
                  <a:cubicBezTo>
                    <a:pt x="26961" y="14942"/>
                    <a:pt x="27565" y="14973"/>
                    <a:pt x="28816" y="15113"/>
                  </a:cubicBezTo>
                  <a:lnTo>
                    <a:pt x="30685" y="15325"/>
                  </a:lnTo>
                  <a:lnTo>
                    <a:pt x="32137" y="16170"/>
                  </a:lnTo>
                  <a:cubicBezTo>
                    <a:pt x="33908" y="17203"/>
                    <a:pt x="34036" y="17295"/>
                    <a:pt x="33837" y="17365"/>
                  </a:cubicBezTo>
                  <a:cubicBezTo>
                    <a:pt x="33698" y="17419"/>
                    <a:pt x="32260" y="17574"/>
                    <a:pt x="30709" y="17711"/>
                  </a:cubicBezTo>
                  <a:lnTo>
                    <a:pt x="29987" y="17773"/>
                  </a:lnTo>
                  <a:lnTo>
                    <a:pt x="28503" y="16457"/>
                  </a:lnTo>
                  <a:close/>
                  <a:moveTo>
                    <a:pt x="17261" y="12024"/>
                  </a:moveTo>
                  <a:cubicBezTo>
                    <a:pt x="16372" y="11959"/>
                    <a:pt x="15601" y="11851"/>
                    <a:pt x="15549" y="11791"/>
                  </a:cubicBezTo>
                  <a:cubicBezTo>
                    <a:pt x="14526" y="10603"/>
                    <a:pt x="12969" y="8674"/>
                    <a:pt x="13004" y="8633"/>
                  </a:cubicBezTo>
                  <a:cubicBezTo>
                    <a:pt x="13030" y="8604"/>
                    <a:pt x="13917" y="8799"/>
                    <a:pt x="14978" y="9064"/>
                  </a:cubicBezTo>
                  <a:lnTo>
                    <a:pt x="16903" y="9545"/>
                  </a:lnTo>
                  <a:lnTo>
                    <a:pt x="18431" y="10812"/>
                  </a:lnTo>
                  <a:cubicBezTo>
                    <a:pt x="19270" y="11509"/>
                    <a:pt x="19956" y="12101"/>
                    <a:pt x="19956" y="12130"/>
                  </a:cubicBezTo>
                  <a:cubicBezTo>
                    <a:pt x="19956" y="12203"/>
                    <a:pt x="19143" y="12171"/>
                    <a:pt x="17261" y="12024"/>
                  </a:cubicBezTo>
                  <a:close/>
                  <a:moveTo>
                    <a:pt x="100186" y="12037"/>
                  </a:moveTo>
                  <a:cubicBezTo>
                    <a:pt x="100252" y="11947"/>
                    <a:pt x="100924" y="11369"/>
                    <a:pt x="101670" y="10751"/>
                  </a:cubicBezTo>
                  <a:lnTo>
                    <a:pt x="103032" y="9628"/>
                  </a:lnTo>
                  <a:lnTo>
                    <a:pt x="104860" y="9155"/>
                  </a:lnTo>
                  <a:cubicBezTo>
                    <a:pt x="105864" y="8896"/>
                    <a:pt x="106712" y="8709"/>
                    <a:pt x="106744" y="8745"/>
                  </a:cubicBezTo>
                  <a:cubicBezTo>
                    <a:pt x="106777" y="8780"/>
                    <a:pt x="106517" y="9126"/>
                    <a:pt x="106170" y="9516"/>
                  </a:cubicBezTo>
                  <a:cubicBezTo>
                    <a:pt x="105824" y="9906"/>
                    <a:pt x="105231" y="10613"/>
                    <a:pt x="104852" y="11081"/>
                  </a:cubicBezTo>
                  <a:lnTo>
                    <a:pt x="104164" y="11940"/>
                  </a:lnTo>
                  <a:lnTo>
                    <a:pt x="103340" y="12001"/>
                  </a:lnTo>
                  <a:cubicBezTo>
                    <a:pt x="100732" y="12196"/>
                    <a:pt x="100057" y="12206"/>
                    <a:pt x="100186" y="12037"/>
                  </a:cubicBezTo>
                  <a:close/>
                  <a:moveTo>
                    <a:pt x="107145" y="11838"/>
                  </a:moveTo>
                  <a:cubicBezTo>
                    <a:pt x="107109" y="11778"/>
                    <a:pt x="110013" y="8332"/>
                    <a:pt x="110451" y="7914"/>
                  </a:cubicBezTo>
                  <a:cubicBezTo>
                    <a:pt x="110652" y="7721"/>
                    <a:pt x="115782" y="6496"/>
                    <a:pt x="115893" y="6612"/>
                  </a:cubicBezTo>
                  <a:cubicBezTo>
                    <a:pt x="116001" y="6733"/>
                    <a:pt x="113020" y="11727"/>
                    <a:pt x="112807" y="11787"/>
                  </a:cubicBezTo>
                  <a:cubicBezTo>
                    <a:pt x="112516" y="11870"/>
                    <a:pt x="107187" y="11915"/>
                    <a:pt x="107145" y="11838"/>
                  </a:cubicBezTo>
                  <a:close/>
                  <a:moveTo>
                    <a:pt x="8923" y="11762"/>
                  </a:moveTo>
                  <a:lnTo>
                    <a:pt x="6993" y="11727"/>
                  </a:lnTo>
                  <a:lnTo>
                    <a:pt x="6751" y="11313"/>
                  </a:lnTo>
                  <a:cubicBezTo>
                    <a:pt x="4949" y="8243"/>
                    <a:pt x="3998" y="6571"/>
                    <a:pt x="4030" y="6537"/>
                  </a:cubicBezTo>
                  <a:cubicBezTo>
                    <a:pt x="4065" y="6499"/>
                    <a:pt x="6593" y="7037"/>
                    <a:pt x="8536" y="7494"/>
                  </a:cubicBezTo>
                  <a:cubicBezTo>
                    <a:pt x="9162" y="7638"/>
                    <a:pt x="9090" y="7568"/>
                    <a:pt x="11341" y="10185"/>
                  </a:cubicBezTo>
                  <a:cubicBezTo>
                    <a:pt x="12006" y="10961"/>
                    <a:pt x="12549" y="11649"/>
                    <a:pt x="12549" y="11717"/>
                  </a:cubicBezTo>
                  <a:cubicBezTo>
                    <a:pt x="12549" y="11803"/>
                    <a:pt x="12277" y="11838"/>
                    <a:pt x="11701" y="11819"/>
                  </a:cubicBezTo>
                  <a:cubicBezTo>
                    <a:pt x="11234" y="11806"/>
                    <a:pt x="9986" y="11781"/>
                    <a:pt x="8923" y="11762"/>
                  </a:cubicBezTo>
                  <a:close/>
                  <a:moveTo>
                    <a:pt x="4986" y="4392"/>
                  </a:moveTo>
                  <a:cubicBezTo>
                    <a:pt x="4311" y="4238"/>
                    <a:pt x="3424" y="4040"/>
                    <a:pt x="3024" y="3949"/>
                  </a:cubicBezTo>
                  <a:lnTo>
                    <a:pt x="2292" y="3787"/>
                  </a:lnTo>
                  <a:lnTo>
                    <a:pt x="1134" y="1941"/>
                  </a:lnTo>
                  <a:cubicBezTo>
                    <a:pt x="498" y="927"/>
                    <a:pt x="0" y="73"/>
                    <a:pt x="29" y="44"/>
                  </a:cubicBezTo>
                  <a:cubicBezTo>
                    <a:pt x="70" y="0"/>
                    <a:pt x="668" y="240"/>
                    <a:pt x="3295" y="1352"/>
                  </a:cubicBezTo>
                  <a:cubicBezTo>
                    <a:pt x="3618" y="1488"/>
                    <a:pt x="6588" y="4699"/>
                    <a:pt x="6375" y="4683"/>
                  </a:cubicBezTo>
                  <a:cubicBezTo>
                    <a:pt x="6291" y="4677"/>
                    <a:pt x="5666" y="4545"/>
                    <a:pt x="4986" y="4392"/>
                  </a:cubicBezTo>
                  <a:close/>
                  <a:moveTo>
                    <a:pt x="114175" y="3717"/>
                  </a:moveTo>
                  <a:cubicBezTo>
                    <a:pt x="115825" y="1764"/>
                    <a:pt x="115744" y="1823"/>
                    <a:pt x="117928" y="886"/>
                  </a:cubicBezTo>
                  <a:cubicBezTo>
                    <a:pt x="119016" y="418"/>
                    <a:pt x="119924" y="54"/>
                    <a:pt x="119950" y="76"/>
                  </a:cubicBezTo>
                  <a:cubicBezTo>
                    <a:pt x="120000" y="120"/>
                    <a:pt x="117812" y="3649"/>
                    <a:pt x="117637" y="3806"/>
                  </a:cubicBezTo>
                  <a:cubicBezTo>
                    <a:pt x="117529" y="3905"/>
                    <a:pt x="113860" y="4696"/>
                    <a:pt x="113519" y="4696"/>
                  </a:cubicBezTo>
                  <a:cubicBezTo>
                    <a:pt x="113411" y="4696"/>
                    <a:pt x="113650" y="4338"/>
                    <a:pt x="114175" y="3717"/>
                  </a:cubicBezTo>
                  <a:close/>
                </a:path>
              </a:pathLst>
            </a:custGeom>
            <a:solidFill>
              <a:srgbClr val="1974B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226" name="Google Shape;226;p32"/>
            <p:cNvSpPr/>
            <p:nvPr/>
          </p:nvSpPr>
          <p:spPr>
            <a:xfrm>
              <a:off x="1280800" y="857275"/>
              <a:ext cx="301500" cy="284400"/>
            </a:xfrm>
            <a:custGeom>
              <a:avLst/>
              <a:gdLst/>
              <a:ahLst/>
              <a:cxnLst/>
              <a:rect l="l" t="t" r="r" b="b"/>
              <a:pathLst>
                <a:path w="120000" h="120000" extrusionOk="0">
                  <a:moveTo>
                    <a:pt x="0" y="60010"/>
                  </a:moveTo>
                  <a:lnTo>
                    <a:pt x="0" y="0"/>
                  </a:lnTo>
                  <a:lnTo>
                    <a:pt x="59990" y="0"/>
                  </a:lnTo>
                  <a:lnTo>
                    <a:pt x="119990" y="0"/>
                  </a:lnTo>
                  <a:lnTo>
                    <a:pt x="119990" y="60010"/>
                  </a:lnTo>
                  <a:lnTo>
                    <a:pt x="119990" y="120000"/>
                  </a:lnTo>
                  <a:lnTo>
                    <a:pt x="59990" y="120000"/>
                  </a:lnTo>
                  <a:lnTo>
                    <a:pt x="0" y="120000"/>
                  </a:lnTo>
                  <a:lnTo>
                    <a:pt x="0" y="60010"/>
                  </a:lnTo>
                  <a:close/>
                </a:path>
              </a:pathLst>
            </a:custGeom>
            <a:solidFill>
              <a:srgbClr val="C433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227" name="Google Shape;227;p32"/>
            <p:cNvSpPr/>
            <p:nvPr/>
          </p:nvSpPr>
          <p:spPr>
            <a:xfrm>
              <a:off x="0" y="-800"/>
              <a:ext cx="2999400" cy="638100"/>
            </a:xfrm>
            <a:custGeom>
              <a:avLst/>
              <a:gdLst/>
              <a:ahLst/>
              <a:cxnLst/>
              <a:rect l="l" t="t" r="r" b="b"/>
              <a:pathLst>
                <a:path w="120000" h="120000" extrusionOk="0">
                  <a:moveTo>
                    <a:pt x="7540" y="119576"/>
                  </a:moveTo>
                  <a:cubicBezTo>
                    <a:pt x="5147" y="118833"/>
                    <a:pt x="3719" y="117084"/>
                    <a:pt x="2497" y="113407"/>
                  </a:cubicBezTo>
                  <a:cubicBezTo>
                    <a:pt x="1332" y="109890"/>
                    <a:pt x="682" y="105592"/>
                    <a:pt x="268" y="98623"/>
                  </a:cubicBezTo>
                  <a:cubicBezTo>
                    <a:pt x="95" y="95722"/>
                    <a:pt x="70" y="94532"/>
                    <a:pt x="36" y="88170"/>
                  </a:cubicBezTo>
                  <a:lnTo>
                    <a:pt x="0" y="80981"/>
                  </a:lnTo>
                  <a:lnTo>
                    <a:pt x="1631" y="80981"/>
                  </a:lnTo>
                  <a:lnTo>
                    <a:pt x="3265" y="80981"/>
                  </a:lnTo>
                  <a:lnTo>
                    <a:pt x="3351" y="87009"/>
                  </a:lnTo>
                  <a:cubicBezTo>
                    <a:pt x="3451" y="93719"/>
                    <a:pt x="3579" y="96705"/>
                    <a:pt x="3898" y="99644"/>
                  </a:cubicBezTo>
                  <a:cubicBezTo>
                    <a:pt x="4413" y="104388"/>
                    <a:pt x="5190" y="106457"/>
                    <a:pt x="6888" y="107586"/>
                  </a:cubicBezTo>
                  <a:cubicBezTo>
                    <a:pt x="8430" y="108615"/>
                    <a:pt x="14372" y="109095"/>
                    <a:pt x="16586" y="108371"/>
                  </a:cubicBezTo>
                  <a:cubicBezTo>
                    <a:pt x="19505" y="107416"/>
                    <a:pt x="20838" y="104882"/>
                    <a:pt x="21300" y="99409"/>
                  </a:cubicBezTo>
                  <a:cubicBezTo>
                    <a:pt x="21564" y="96291"/>
                    <a:pt x="21633" y="92783"/>
                    <a:pt x="21591" y="84855"/>
                  </a:cubicBezTo>
                  <a:cubicBezTo>
                    <a:pt x="21528" y="72719"/>
                    <a:pt x="21232" y="69714"/>
                    <a:pt x="19900" y="67547"/>
                  </a:cubicBezTo>
                  <a:cubicBezTo>
                    <a:pt x="19207" y="66413"/>
                    <a:pt x="18692" y="66188"/>
                    <a:pt x="13347" y="64655"/>
                  </a:cubicBezTo>
                  <a:cubicBezTo>
                    <a:pt x="7698" y="63023"/>
                    <a:pt x="6957" y="62764"/>
                    <a:pt x="5899" y="61970"/>
                  </a:cubicBezTo>
                  <a:cubicBezTo>
                    <a:pt x="3657" y="60282"/>
                    <a:pt x="2104" y="56567"/>
                    <a:pt x="1363" y="51112"/>
                  </a:cubicBezTo>
                  <a:cubicBezTo>
                    <a:pt x="730" y="46443"/>
                    <a:pt x="458" y="40650"/>
                    <a:pt x="458" y="31852"/>
                  </a:cubicBezTo>
                  <a:cubicBezTo>
                    <a:pt x="460" y="19410"/>
                    <a:pt x="931" y="13137"/>
                    <a:pt x="2286" y="7429"/>
                  </a:cubicBezTo>
                  <a:cubicBezTo>
                    <a:pt x="2936" y="4688"/>
                    <a:pt x="3624" y="3089"/>
                    <a:pt x="4649" y="1946"/>
                  </a:cubicBezTo>
                  <a:cubicBezTo>
                    <a:pt x="5907" y="536"/>
                    <a:pt x="6597" y="357"/>
                    <a:pt x="11260" y="197"/>
                  </a:cubicBezTo>
                  <a:cubicBezTo>
                    <a:pt x="16797" y="0"/>
                    <a:pt x="18443" y="394"/>
                    <a:pt x="20160" y="2285"/>
                  </a:cubicBezTo>
                  <a:cubicBezTo>
                    <a:pt x="21969" y="4288"/>
                    <a:pt x="23381" y="8214"/>
                    <a:pt x="23934" y="12822"/>
                  </a:cubicBezTo>
                  <a:cubicBezTo>
                    <a:pt x="24415" y="16796"/>
                    <a:pt x="24748" y="25697"/>
                    <a:pt x="24630" y="31321"/>
                  </a:cubicBezTo>
                  <a:lnTo>
                    <a:pt x="24577" y="33789"/>
                  </a:lnTo>
                  <a:lnTo>
                    <a:pt x="22927" y="33700"/>
                  </a:lnTo>
                  <a:lnTo>
                    <a:pt x="21277" y="33615"/>
                  </a:lnTo>
                  <a:lnTo>
                    <a:pt x="21230" y="28664"/>
                  </a:lnTo>
                  <a:cubicBezTo>
                    <a:pt x="21203" y="25942"/>
                    <a:pt x="21142" y="22974"/>
                    <a:pt x="21095" y="22067"/>
                  </a:cubicBezTo>
                  <a:cubicBezTo>
                    <a:pt x="20698" y="14525"/>
                    <a:pt x="19720" y="12521"/>
                    <a:pt x="15987" y="11642"/>
                  </a:cubicBezTo>
                  <a:cubicBezTo>
                    <a:pt x="13824" y="11115"/>
                    <a:pt x="8831" y="11407"/>
                    <a:pt x="7738" y="12108"/>
                  </a:cubicBezTo>
                  <a:cubicBezTo>
                    <a:pt x="5673" y="13429"/>
                    <a:pt x="4848" y="15394"/>
                    <a:pt x="4358" y="20130"/>
                  </a:cubicBezTo>
                  <a:cubicBezTo>
                    <a:pt x="4023" y="23374"/>
                    <a:pt x="3953" y="25109"/>
                    <a:pt x="3911" y="31001"/>
                  </a:cubicBezTo>
                  <a:cubicBezTo>
                    <a:pt x="3852" y="39583"/>
                    <a:pt x="4105" y="44031"/>
                    <a:pt x="4827" y="46974"/>
                  </a:cubicBezTo>
                  <a:cubicBezTo>
                    <a:pt x="5690" y="50496"/>
                    <a:pt x="6196" y="50868"/>
                    <a:pt x="13012" y="52937"/>
                  </a:cubicBezTo>
                  <a:cubicBezTo>
                    <a:pt x="18828" y="54705"/>
                    <a:pt x="19659" y="55072"/>
                    <a:pt x="20781" y="56388"/>
                  </a:cubicBezTo>
                  <a:cubicBezTo>
                    <a:pt x="23280" y="59346"/>
                    <a:pt x="24335" y="64166"/>
                    <a:pt x="24865" y="75079"/>
                  </a:cubicBezTo>
                  <a:cubicBezTo>
                    <a:pt x="25057" y="79010"/>
                    <a:pt x="25052" y="92858"/>
                    <a:pt x="24858" y="97612"/>
                  </a:cubicBezTo>
                  <a:cubicBezTo>
                    <a:pt x="24561" y="104929"/>
                    <a:pt x="23942" y="109702"/>
                    <a:pt x="22841" y="113181"/>
                  </a:cubicBezTo>
                  <a:cubicBezTo>
                    <a:pt x="21570" y="117206"/>
                    <a:pt x="20169" y="118815"/>
                    <a:pt x="17255" y="119614"/>
                  </a:cubicBezTo>
                  <a:cubicBezTo>
                    <a:pt x="15860" y="119995"/>
                    <a:pt x="8785" y="119967"/>
                    <a:pt x="7540" y="119576"/>
                  </a:cubicBezTo>
                  <a:lnTo>
                    <a:pt x="7540" y="119576"/>
                  </a:lnTo>
                  <a:close/>
                  <a:moveTo>
                    <a:pt x="74260" y="119586"/>
                  </a:moveTo>
                  <a:cubicBezTo>
                    <a:pt x="72560" y="119040"/>
                    <a:pt x="70874" y="117489"/>
                    <a:pt x="69768" y="115448"/>
                  </a:cubicBezTo>
                  <a:cubicBezTo>
                    <a:pt x="67554" y="111366"/>
                    <a:pt x="66358" y="103293"/>
                    <a:pt x="65955" y="89684"/>
                  </a:cubicBezTo>
                  <a:cubicBezTo>
                    <a:pt x="65793" y="84155"/>
                    <a:pt x="65791" y="35590"/>
                    <a:pt x="65955" y="30065"/>
                  </a:cubicBezTo>
                  <a:cubicBezTo>
                    <a:pt x="66434" y="13805"/>
                    <a:pt x="67923" y="5990"/>
                    <a:pt x="71258" y="2228"/>
                  </a:cubicBezTo>
                  <a:cubicBezTo>
                    <a:pt x="72807" y="479"/>
                    <a:pt x="73254" y="338"/>
                    <a:pt x="77721" y="197"/>
                  </a:cubicBezTo>
                  <a:cubicBezTo>
                    <a:pt x="82076" y="47"/>
                    <a:pt x="83093" y="235"/>
                    <a:pt x="84600" y="1434"/>
                  </a:cubicBezTo>
                  <a:cubicBezTo>
                    <a:pt x="88936" y="4894"/>
                    <a:pt x="90641" y="13998"/>
                    <a:pt x="90641" y="33691"/>
                  </a:cubicBezTo>
                  <a:lnTo>
                    <a:pt x="90641" y="37739"/>
                  </a:lnTo>
                  <a:lnTo>
                    <a:pt x="88928" y="37739"/>
                  </a:lnTo>
                  <a:lnTo>
                    <a:pt x="87216" y="37739"/>
                  </a:lnTo>
                  <a:lnTo>
                    <a:pt x="87216" y="35186"/>
                  </a:lnTo>
                  <a:cubicBezTo>
                    <a:pt x="87214" y="29205"/>
                    <a:pt x="86923" y="23384"/>
                    <a:pt x="86462" y="20195"/>
                  </a:cubicBezTo>
                  <a:cubicBezTo>
                    <a:pt x="85938" y="16565"/>
                    <a:pt x="85164" y="14355"/>
                    <a:pt x="83940" y="13025"/>
                  </a:cubicBezTo>
                  <a:cubicBezTo>
                    <a:pt x="82657" y="11642"/>
                    <a:pt x="82131" y="11492"/>
                    <a:pt x="78316" y="11492"/>
                  </a:cubicBezTo>
                  <a:cubicBezTo>
                    <a:pt x="73762" y="11492"/>
                    <a:pt x="73157" y="11802"/>
                    <a:pt x="71743" y="14830"/>
                  </a:cubicBezTo>
                  <a:cubicBezTo>
                    <a:pt x="70572" y="17332"/>
                    <a:pt x="69846" y="21197"/>
                    <a:pt x="69536" y="26586"/>
                  </a:cubicBezTo>
                  <a:cubicBezTo>
                    <a:pt x="69299" y="30724"/>
                    <a:pt x="69255" y="37057"/>
                    <a:pt x="69289" y="63155"/>
                  </a:cubicBezTo>
                  <a:cubicBezTo>
                    <a:pt x="69327" y="91565"/>
                    <a:pt x="69335" y="92139"/>
                    <a:pt x="69819" y="96667"/>
                  </a:cubicBezTo>
                  <a:cubicBezTo>
                    <a:pt x="70426" y="102357"/>
                    <a:pt x="71756" y="106260"/>
                    <a:pt x="73528" y="107567"/>
                  </a:cubicBezTo>
                  <a:cubicBezTo>
                    <a:pt x="75279" y="108860"/>
                    <a:pt x="81380" y="108860"/>
                    <a:pt x="83083" y="107567"/>
                  </a:cubicBezTo>
                  <a:cubicBezTo>
                    <a:pt x="85463" y="105752"/>
                    <a:pt x="86495" y="102206"/>
                    <a:pt x="86986" y="94180"/>
                  </a:cubicBezTo>
                  <a:cubicBezTo>
                    <a:pt x="87182" y="90940"/>
                    <a:pt x="87307" y="85617"/>
                    <a:pt x="87282" y="81498"/>
                  </a:cubicBezTo>
                  <a:lnTo>
                    <a:pt x="87260" y="78173"/>
                  </a:lnTo>
                  <a:lnTo>
                    <a:pt x="88962" y="78094"/>
                  </a:lnTo>
                  <a:lnTo>
                    <a:pt x="90660" y="78000"/>
                  </a:lnTo>
                  <a:lnTo>
                    <a:pt x="90620" y="85523"/>
                  </a:lnTo>
                  <a:cubicBezTo>
                    <a:pt x="90587" y="91452"/>
                    <a:pt x="90546" y="93728"/>
                    <a:pt x="90420" y="96310"/>
                  </a:cubicBezTo>
                  <a:cubicBezTo>
                    <a:pt x="89698" y="111155"/>
                    <a:pt x="87915" y="116854"/>
                    <a:pt x="83233" y="119304"/>
                  </a:cubicBezTo>
                  <a:cubicBezTo>
                    <a:pt x="82363" y="119750"/>
                    <a:pt x="75469" y="119976"/>
                    <a:pt x="74260" y="119586"/>
                  </a:cubicBezTo>
                  <a:lnTo>
                    <a:pt x="74260" y="119586"/>
                  </a:lnTo>
                  <a:lnTo>
                    <a:pt x="74260" y="119586"/>
                  </a:lnTo>
                  <a:close/>
                  <a:moveTo>
                    <a:pt x="42895" y="119266"/>
                  </a:moveTo>
                  <a:cubicBezTo>
                    <a:pt x="41095" y="118603"/>
                    <a:pt x="39800" y="117235"/>
                    <a:pt x="38682" y="114804"/>
                  </a:cubicBezTo>
                  <a:cubicBezTo>
                    <a:pt x="37107" y="111385"/>
                    <a:pt x="36229" y="105032"/>
                    <a:pt x="35915" y="94749"/>
                  </a:cubicBezTo>
                  <a:cubicBezTo>
                    <a:pt x="35786" y="90573"/>
                    <a:pt x="35811" y="62736"/>
                    <a:pt x="35947" y="58749"/>
                  </a:cubicBezTo>
                  <a:cubicBezTo>
                    <a:pt x="36440" y="44214"/>
                    <a:pt x="38042" y="37899"/>
                    <a:pt x="41819" y="35581"/>
                  </a:cubicBezTo>
                  <a:cubicBezTo>
                    <a:pt x="42965" y="34876"/>
                    <a:pt x="46504" y="34589"/>
                    <a:pt x="47993" y="35064"/>
                  </a:cubicBezTo>
                  <a:cubicBezTo>
                    <a:pt x="50897" y="36018"/>
                    <a:pt x="52518" y="38388"/>
                    <a:pt x="53640" y="43335"/>
                  </a:cubicBezTo>
                  <a:cubicBezTo>
                    <a:pt x="54912" y="48940"/>
                    <a:pt x="55345" y="56271"/>
                    <a:pt x="55345" y="72131"/>
                  </a:cubicBezTo>
                  <a:lnTo>
                    <a:pt x="55345" y="79326"/>
                  </a:lnTo>
                  <a:lnTo>
                    <a:pt x="47271" y="79410"/>
                  </a:lnTo>
                  <a:cubicBezTo>
                    <a:pt x="42832" y="79457"/>
                    <a:pt x="39169" y="79626"/>
                    <a:pt x="39136" y="79777"/>
                  </a:cubicBezTo>
                  <a:cubicBezTo>
                    <a:pt x="39102" y="79927"/>
                    <a:pt x="39074" y="83050"/>
                    <a:pt x="39076" y="86708"/>
                  </a:cubicBezTo>
                  <a:cubicBezTo>
                    <a:pt x="39081" y="94420"/>
                    <a:pt x="39184" y="97283"/>
                    <a:pt x="39596" y="100998"/>
                  </a:cubicBezTo>
                  <a:cubicBezTo>
                    <a:pt x="40046" y="105070"/>
                    <a:pt x="40736" y="107092"/>
                    <a:pt x="42127" y="108390"/>
                  </a:cubicBezTo>
                  <a:cubicBezTo>
                    <a:pt x="42739" y="108963"/>
                    <a:pt x="43235" y="109123"/>
                    <a:pt x="44894" y="109283"/>
                  </a:cubicBezTo>
                  <a:cubicBezTo>
                    <a:pt x="49181" y="109673"/>
                    <a:pt x="50777" y="107811"/>
                    <a:pt x="51532" y="101525"/>
                  </a:cubicBezTo>
                  <a:cubicBezTo>
                    <a:pt x="51659" y="100467"/>
                    <a:pt x="51826" y="98567"/>
                    <a:pt x="51900" y="97302"/>
                  </a:cubicBezTo>
                  <a:lnTo>
                    <a:pt x="52035" y="95021"/>
                  </a:lnTo>
                  <a:lnTo>
                    <a:pt x="53616" y="94927"/>
                  </a:lnTo>
                  <a:cubicBezTo>
                    <a:pt x="54864" y="94862"/>
                    <a:pt x="55208" y="94927"/>
                    <a:pt x="55237" y="95271"/>
                  </a:cubicBezTo>
                  <a:cubicBezTo>
                    <a:pt x="55292" y="95920"/>
                    <a:pt x="55083" y="100344"/>
                    <a:pt x="54876" y="102851"/>
                  </a:cubicBezTo>
                  <a:cubicBezTo>
                    <a:pt x="54117" y="112100"/>
                    <a:pt x="52450" y="116835"/>
                    <a:pt x="49249" y="118824"/>
                  </a:cubicBezTo>
                  <a:cubicBezTo>
                    <a:pt x="48299" y="119416"/>
                    <a:pt x="44094" y="119713"/>
                    <a:pt x="42895" y="119266"/>
                  </a:cubicBezTo>
                  <a:close/>
                  <a:moveTo>
                    <a:pt x="52024" y="64476"/>
                  </a:moveTo>
                  <a:cubicBezTo>
                    <a:pt x="52014" y="53891"/>
                    <a:pt x="51313" y="48855"/>
                    <a:pt x="49553" y="46697"/>
                  </a:cubicBezTo>
                  <a:cubicBezTo>
                    <a:pt x="48586" y="45507"/>
                    <a:pt x="47693" y="45253"/>
                    <a:pt x="45052" y="45423"/>
                  </a:cubicBezTo>
                  <a:cubicBezTo>
                    <a:pt x="42889" y="45564"/>
                    <a:pt x="42492" y="45667"/>
                    <a:pt x="41927" y="46264"/>
                  </a:cubicBezTo>
                  <a:cubicBezTo>
                    <a:pt x="40363" y="47910"/>
                    <a:pt x="39615" y="51028"/>
                    <a:pt x="39266" y="57352"/>
                  </a:cubicBezTo>
                  <a:cubicBezTo>
                    <a:pt x="39131" y="59816"/>
                    <a:pt x="39022" y="68031"/>
                    <a:pt x="39114" y="68797"/>
                  </a:cubicBezTo>
                  <a:cubicBezTo>
                    <a:pt x="39190" y="69418"/>
                    <a:pt x="39338" y="69437"/>
                    <a:pt x="45611" y="69352"/>
                  </a:cubicBezTo>
                  <a:lnTo>
                    <a:pt x="52030" y="69268"/>
                  </a:lnTo>
                  <a:lnTo>
                    <a:pt x="52024" y="64476"/>
                  </a:lnTo>
                  <a:close/>
                  <a:moveTo>
                    <a:pt x="107530" y="119247"/>
                  </a:moveTo>
                  <a:cubicBezTo>
                    <a:pt x="105761" y="118641"/>
                    <a:pt x="104444" y="117244"/>
                    <a:pt x="103304" y="114775"/>
                  </a:cubicBezTo>
                  <a:cubicBezTo>
                    <a:pt x="101738" y="111376"/>
                    <a:pt x="100867" y="105023"/>
                    <a:pt x="100550" y="94749"/>
                  </a:cubicBezTo>
                  <a:cubicBezTo>
                    <a:pt x="100504" y="93235"/>
                    <a:pt x="100470" y="85951"/>
                    <a:pt x="100470" y="77191"/>
                  </a:cubicBezTo>
                  <a:cubicBezTo>
                    <a:pt x="100470" y="68426"/>
                    <a:pt x="100504" y="61142"/>
                    <a:pt x="100550" y="59637"/>
                  </a:cubicBezTo>
                  <a:cubicBezTo>
                    <a:pt x="100744" y="53285"/>
                    <a:pt x="101263" y="47398"/>
                    <a:pt x="101920" y="44111"/>
                  </a:cubicBezTo>
                  <a:cubicBezTo>
                    <a:pt x="102785" y="39771"/>
                    <a:pt x="104322" y="36888"/>
                    <a:pt x="106472" y="35572"/>
                  </a:cubicBezTo>
                  <a:cubicBezTo>
                    <a:pt x="108347" y="34420"/>
                    <a:pt x="112726" y="34636"/>
                    <a:pt x="114477" y="35962"/>
                  </a:cubicBezTo>
                  <a:cubicBezTo>
                    <a:pt x="117516" y="38266"/>
                    <a:pt x="119021" y="43711"/>
                    <a:pt x="119641" y="54620"/>
                  </a:cubicBezTo>
                  <a:cubicBezTo>
                    <a:pt x="119939" y="59891"/>
                    <a:pt x="119998" y="64570"/>
                    <a:pt x="119958" y="80158"/>
                  </a:cubicBezTo>
                  <a:cubicBezTo>
                    <a:pt x="119920" y="95318"/>
                    <a:pt x="119874" y="97377"/>
                    <a:pt x="119466" y="102526"/>
                  </a:cubicBezTo>
                  <a:cubicBezTo>
                    <a:pt x="118747" y="111630"/>
                    <a:pt x="117212" y="116487"/>
                    <a:pt x="114433" y="118462"/>
                  </a:cubicBezTo>
                  <a:cubicBezTo>
                    <a:pt x="112889" y="119557"/>
                    <a:pt x="109548" y="119929"/>
                    <a:pt x="107530" y="119247"/>
                  </a:cubicBezTo>
                  <a:close/>
                  <a:moveTo>
                    <a:pt x="113451" y="108597"/>
                  </a:moveTo>
                  <a:cubicBezTo>
                    <a:pt x="115465" y="106894"/>
                    <a:pt x="116079" y="104332"/>
                    <a:pt x="116522" y="95816"/>
                  </a:cubicBezTo>
                  <a:cubicBezTo>
                    <a:pt x="116689" y="92576"/>
                    <a:pt x="116769" y="67984"/>
                    <a:pt x="116630" y="62369"/>
                  </a:cubicBezTo>
                  <a:cubicBezTo>
                    <a:pt x="116480" y="56374"/>
                    <a:pt x="116149" y="52170"/>
                    <a:pt x="115655" y="49979"/>
                  </a:cubicBezTo>
                  <a:cubicBezTo>
                    <a:pt x="115188" y="47910"/>
                    <a:pt x="114215" y="46340"/>
                    <a:pt x="112982" y="45677"/>
                  </a:cubicBezTo>
                  <a:cubicBezTo>
                    <a:pt x="112165" y="45235"/>
                    <a:pt x="108210" y="45235"/>
                    <a:pt x="107393" y="45677"/>
                  </a:cubicBezTo>
                  <a:cubicBezTo>
                    <a:pt x="105660" y="46612"/>
                    <a:pt x="104731" y="48785"/>
                    <a:pt x="104319" y="52843"/>
                  </a:cubicBezTo>
                  <a:cubicBezTo>
                    <a:pt x="103815" y="57822"/>
                    <a:pt x="103720" y="61735"/>
                    <a:pt x="103720" y="77191"/>
                  </a:cubicBezTo>
                  <a:cubicBezTo>
                    <a:pt x="103720" y="92633"/>
                    <a:pt x="103828" y="97114"/>
                    <a:pt x="104311" y="101656"/>
                  </a:cubicBezTo>
                  <a:cubicBezTo>
                    <a:pt x="104773" y="105987"/>
                    <a:pt x="105763" y="108150"/>
                    <a:pt x="107695" y="109039"/>
                  </a:cubicBezTo>
                  <a:cubicBezTo>
                    <a:pt x="108687" y="109495"/>
                    <a:pt x="112756" y="109180"/>
                    <a:pt x="113451" y="108597"/>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grpSp>
      <p:pic>
        <p:nvPicPr>
          <p:cNvPr id="228" name="Google Shape;228;p32"/>
          <p:cNvPicPr preferRelativeResize="0"/>
          <p:nvPr/>
        </p:nvPicPr>
        <p:blipFill>
          <a:blip r:embed="rId3">
            <a:alphaModFix/>
          </a:blip>
          <a:stretch>
            <a:fillRect/>
          </a:stretch>
        </p:blipFill>
        <p:spPr>
          <a:xfrm>
            <a:off x="5812150" y="4550700"/>
            <a:ext cx="1588162" cy="402650"/>
          </a:xfrm>
          <a:prstGeom prst="rect">
            <a:avLst/>
          </a:prstGeom>
          <a:noFill/>
          <a:ln>
            <a:noFill/>
          </a:ln>
        </p:spPr>
      </p:pic>
      <p:pic>
        <p:nvPicPr>
          <p:cNvPr id="229" name="Google Shape;229;p32"/>
          <p:cNvPicPr preferRelativeResize="0"/>
          <p:nvPr/>
        </p:nvPicPr>
        <p:blipFill>
          <a:blip r:embed="rId4">
            <a:alphaModFix/>
          </a:blip>
          <a:stretch>
            <a:fillRect/>
          </a:stretch>
        </p:blipFill>
        <p:spPr>
          <a:xfrm>
            <a:off x="2167950" y="4498095"/>
            <a:ext cx="1058501" cy="443704"/>
          </a:xfrm>
          <a:prstGeom prst="rect">
            <a:avLst/>
          </a:prstGeom>
          <a:noFill/>
          <a:ln>
            <a:noFill/>
          </a:ln>
        </p:spPr>
      </p:pic>
      <p:pic>
        <p:nvPicPr>
          <p:cNvPr id="230" name="Google Shape;230;p32"/>
          <p:cNvPicPr preferRelativeResize="0"/>
          <p:nvPr/>
        </p:nvPicPr>
        <p:blipFill>
          <a:blip r:embed="rId5">
            <a:alphaModFix/>
          </a:blip>
          <a:stretch>
            <a:fillRect/>
          </a:stretch>
        </p:blipFill>
        <p:spPr>
          <a:xfrm>
            <a:off x="7390250" y="4467113"/>
            <a:ext cx="1400926" cy="569825"/>
          </a:xfrm>
          <a:prstGeom prst="rect">
            <a:avLst/>
          </a:prstGeom>
          <a:noFill/>
          <a:ln>
            <a:noFill/>
          </a:ln>
        </p:spPr>
      </p:pic>
      <p:pic>
        <p:nvPicPr>
          <p:cNvPr id="231" name="Google Shape;231;p32"/>
          <p:cNvPicPr preferRelativeResize="0"/>
          <p:nvPr/>
        </p:nvPicPr>
        <p:blipFill>
          <a:blip r:embed="rId6">
            <a:alphaModFix/>
          </a:blip>
          <a:stretch>
            <a:fillRect/>
          </a:stretch>
        </p:blipFill>
        <p:spPr>
          <a:xfrm>
            <a:off x="3271300" y="4530050"/>
            <a:ext cx="1821877" cy="4026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Text">
  <p:cSld name="Cover Text">
    <p:spTree>
      <p:nvGrpSpPr>
        <p:cNvPr id="1" name="Shape 22"/>
        <p:cNvGrpSpPr/>
        <p:nvPr/>
      </p:nvGrpSpPr>
      <p:grpSpPr>
        <a:xfrm>
          <a:off x="0" y="0"/>
          <a:ext cx="0" cy="0"/>
          <a:chOff x="0" y="0"/>
          <a:chExt cx="0" cy="0"/>
        </a:xfrm>
      </p:grpSpPr>
      <p:sp>
        <p:nvSpPr>
          <p:cNvPr id="23" name="Google Shape;23;p4"/>
          <p:cNvSpPr txBox="1">
            <a:spLocks noGrp="1"/>
          </p:cNvSpPr>
          <p:nvPr>
            <p:ph type="ctrTitle"/>
          </p:nvPr>
        </p:nvSpPr>
        <p:spPr>
          <a:xfrm>
            <a:off x="468312" y="1276560"/>
            <a:ext cx="8208000" cy="2656800"/>
          </a:xfrm>
          <a:prstGeom prst="rect">
            <a:avLst/>
          </a:prstGeom>
          <a:noFill/>
          <a:ln>
            <a:noFill/>
          </a:ln>
        </p:spPr>
        <p:txBody>
          <a:bodyPr spcFirstLastPara="1" wrap="square" lIns="91425" tIns="91425" rIns="91425" bIns="91425" anchor="b" anchorCtr="0">
            <a:noAutofit/>
          </a:bodyPr>
          <a:lstStyle>
            <a:lvl1pPr marL="0" marR="0" lvl="0" indent="0" algn="l" rtl="0">
              <a:lnSpc>
                <a:spcPct val="80000"/>
              </a:lnSpc>
              <a:spcBef>
                <a:spcPts val="0"/>
              </a:spcBef>
              <a:spcAft>
                <a:spcPts val="0"/>
              </a:spcAft>
              <a:buSzPts val="1400"/>
              <a:buNone/>
              <a:defRPr sz="72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subTitle" idx="1"/>
          </p:nvPr>
        </p:nvSpPr>
        <p:spPr>
          <a:xfrm>
            <a:off x="468314" y="3986773"/>
            <a:ext cx="5388300" cy="5940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928B81"/>
              </a:buClr>
              <a:buSzPts val="1400"/>
              <a:buFont typeface="Arial"/>
              <a:buNone/>
              <a:defRPr sz="1600" b="0" i="1" u="none" strike="noStrike" cap="none">
                <a:solidFill>
                  <a:srgbClr val="928B81"/>
                </a:solidFill>
                <a:latin typeface="Georgia"/>
                <a:ea typeface="Georgia"/>
                <a:cs typeface="Georgia"/>
                <a:sym typeface="Georgia"/>
              </a:defRPr>
            </a:lvl1pPr>
            <a:lvl2pPr marL="457200" marR="0" lvl="1" indent="0" algn="ctr" rtl="0">
              <a:spcBef>
                <a:spcPts val="560"/>
              </a:spcBef>
              <a:spcAft>
                <a:spcPts val="0"/>
              </a:spcAft>
              <a:buClr>
                <a:srgbClr val="888888"/>
              </a:buClr>
              <a:buSzPts val="1400"/>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spcAft>
                <a:spcPts val="0"/>
              </a:spcAft>
              <a:buClr>
                <a:srgbClr val="888888"/>
              </a:buClr>
              <a:buSzPts val="1400"/>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25" name="Google Shape;25;p4"/>
          <p:cNvPicPr preferRelativeResize="0"/>
          <p:nvPr/>
        </p:nvPicPr>
        <p:blipFill rotWithShape="1">
          <a:blip r:embed="rId2">
            <a:alphaModFix/>
          </a:blip>
          <a:srcRect/>
          <a:stretch/>
        </p:blipFill>
        <p:spPr>
          <a:xfrm>
            <a:off x="18000" y="0"/>
            <a:ext cx="1763700" cy="1446000"/>
          </a:xfrm>
          <a:prstGeom prst="rect">
            <a:avLst/>
          </a:prstGeom>
          <a:noFill/>
          <a:ln>
            <a:noFill/>
          </a:ln>
        </p:spPr>
      </p:pic>
      <p:pic>
        <p:nvPicPr>
          <p:cNvPr id="26" name="Google Shape;26;p4"/>
          <p:cNvPicPr preferRelativeResize="0"/>
          <p:nvPr/>
        </p:nvPicPr>
        <p:blipFill>
          <a:blip r:embed="rId3">
            <a:alphaModFix/>
          </a:blip>
          <a:stretch>
            <a:fillRect/>
          </a:stretch>
        </p:blipFill>
        <p:spPr>
          <a:xfrm>
            <a:off x="1767350" y="349250"/>
            <a:ext cx="916426" cy="747478"/>
          </a:xfrm>
          <a:prstGeom prst="rect">
            <a:avLst/>
          </a:prstGeom>
          <a:noFill/>
          <a:ln>
            <a:noFill/>
          </a:ln>
        </p:spPr>
      </p:pic>
      <p:pic>
        <p:nvPicPr>
          <p:cNvPr id="27" name="Google Shape;27;p4"/>
          <p:cNvPicPr preferRelativeResize="0"/>
          <p:nvPr/>
        </p:nvPicPr>
        <p:blipFill>
          <a:blip r:embed="rId4">
            <a:alphaModFix/>
          </a:blip>
          <a:stretch>
            <a:fillRect/>
          </a:stretch>
        </p:blipFill>
        <p:spPr>
          <a:xfrm>
            <a:off x="6688228" y="399827"/>
            <a:ext cx="1985446" cy="503375"/>
          </a:xfrm>
          <a:prstGeom prst="rect">
            <a:avLst/>
          </a:prstGeom>
          <a:noFill/>
          <a:ln>
            <a:noFill/>
          </a:ln>
        </p:spPr>
      </p:pic>
      <p:grpSp>
        <p:nvGrpSpPr>
          <p:cNvPr id="28" name="Google Shape;28;p4"/>
          <p:cNvGrpSpPr/>
          <p:nvPr/>
        </p:nvGrpSpPr>
        <p:grpSpPr>
          <a:xfrm>
            <a:off x="5412445" y="399902"/>
            <a:ext cx="713557" cy="681284"/>
            <a:chOff x="0" y="-800"/>
            <a:chExt cx="2999400" cy="3001250"/>
          </a:xfrm>
        </p:grpSpPr>
        <p:sp>
          <p:nvSpPr>
            <p:cNvPr id="29" name="Google Shape;29;p4"/>
            <p:cNvSpPr/>
            <p:nvPr/>
          </p:nvSpPr>
          <p:spPr>
            <a:xfrm>
              <a:off x="348275" y="1115250"/>
              <a:ext cx="2171100" cy="1885200"/>
            </a:xfrm>
            <a:custGeom>
              <a:avLst/>
              <a:gdLst/>
              <a:ahLst/>
              <a:cxnLst/>
              <a:rect l="l" t="t" r="r" b="b"/>
              <a:pathLst>
                <a:path w="120000" h="120000" extrusionOk="0">
                  <a:moveTo>
                    <a:pt x="73943" y="119471"/>
                  </a:moveTo>
                  <a:cubicBezTo>
                    <a:pt x="71726" y="112572"/>
                    <a:pt x="70495" y="108948"/>
                    <a:pt x="68743" y="104188"/>
                  </a:cubicBezTo>
                  <a:cubicBezTo>
                    <a:pt x="66789" y="98887"/>
                    <a:pt x="63989" y="91930"/>
                    <a:pt x="62036" y="87532"/>
                  </a:cubicBezTo>
                  <a:lnTo>
                    <a:pt x="61090" y="85398"/>
                  </a:lnTo>
                  <a:lnTo>
                    <a:pt x="62740" y="81835"/>
                  </a:lnTo>
                  <a:cubicBezTo>
                    <a:pt x="64321" y="78421"/>
                    <a:pt x="66876" y="73138"/>
                    <a:pt x="67973" y="71007"/>
                  </a:cubicBezTo>
                  <a:cubicBezTo>
                    <a:pt x="68638" y="69721"/>
                    <a:pt x="70337" y="66477"/>
                    <a:pt x="70463" y="66259"/>
                  </a:cubicBezTo>
                  <a:cubicBezTo>
                    <a:pt x="70516" y="66167"/>
                    <a:pt x="70577" y="66116"/>
                    <a:pt x="70600" y="66148"/>
                  </a:cubicBezTo>
                  <a:cubicBezTo>
                    <a:pt x="70623" y="66177"/>
                    <a:pt x="71291" y="67108"/>
                    <a:pt x="72081" y="68214"/>
                  </a:cubicBezTo>
                  <a:cubicBezTo>
                    <a:pt x="76039" y="73755"/>
                    <a:pt x="82405" y="83371"/>
                    <a:pt x="82405" y="83808"/>
                  </a:cubicBezTo>
                  <a:cubicBezTo>
                    <a:pt x="82405" y="83926"/>
                    <a:pt x="82218" y="84688"/>
                    <a:pt x="81989" y="85503"/>
                  </a:cubicBezTo>
                  <a:cubicBezTo>
                    <a:pt x="80763" y="89848"/>
                    <a:pt x="79768" y="93642"/>
                    <a:pt x="78815" y="97598"/>
                  </a:cubicBezTo>
                  <a:cubicBezTo>
                    <a:pt x="78192" y="100199"/>
                    <a:pt x="77780" y="101994"/>
                    <a:pt x="76748" y="106647"/>
                  </a:cubicBezTo>
                  <a:cubicBezTo>
                    <a:pt x="76165" y="109275"/>
                    <a:pt x="74686" y="117035"/>
                    <a:pt x="74368" y="119135"/>
                  </a:cubicBezTo>
                  <a:cubicBezTo>
                    <a:pt x="74295" y="119610"/>
                    <a:pt x="74211" y="120000"/>
                    <a:pt x="74176" y="120000"/>
                  </a:cubicBezTo>
                  <a:cubicBezTo>
                    <a:pt x="74140" y="120000"/>
                    <a:pt x="74035" y="119762"/>
                    <a:pt x="73943" y="119471"/>
                  </a:cubicBezTo>
                  <a:close/>
                  <a:moveTo>
                    <a:pt x="45520" y="118809"/>
                  </a:moveTo>
                  <a:cubicBezTo>
                    <a:pt x="45324" y="117601"/>
                    <a:pt x="44394" y="112553"/>
                    <a:pt x="43984" y="110473"/>
                  </a:cubicBezTo>
                  <a:cubicBezTo>
                    <a:pt x="42525" y="103106"/>
                    <a:pt x="40478" y="94498"/>
                    <a:pt x="38317" y="86649"/>
                  </a:cubicBezTo>
                  <a:cubicBezTo>
                    <a:pt x="37996" y="85481"/>
                    <a:pt x="37687" y="84356"/>
                    <a:pt x="37632" y="84147"/>
                  </a:cubicBezTo>
                  <a:cubicBezTo>
                    <a:pt x="37535" y="83783"/>
                    <a:pt x="37574" y="83697"/>
                    <a:pt x="38530" y="82161"/>
                  </a:cubicBezTo>
                  <a:cubicBezTo>
                    <a:pt x="41476" y="77420"/>
                    <a:pt x="49092" y="66259"/>
                    <a:pt x="49381" y="66259"/>
                  </a:cubicBezTo>
                  <a:cubicBezTo>
                    <a:pt x="49442" y="66259"/>
                    <a:pt x="52067" y="71279"/>
                    <a:pt x="53058" y="73297"/>
                  </a:cubicBezTo>
                  <a:cubicBezTo>
                    <a:pt x="54730" y="76698"/>
                    <a:pt x="55281" y="77845"/>
                    <a:pt x="56558" y="80559"/>
                  </a:cubicBezTo>
                  <a:cubicBezTo>
                    <a:pt x="57354" y="82250"/>
                    <a:pt x="58173" y="84036"/>
                    <a:pt x="58378" y="84531"/>
                  </a:cubicBezTo>
                  <a:lnTo>
                    <a:pt x="58751" y="85430"/>
                  </a:lnTo>
                  <a:lnTo>
                    <a:pt x="57861" y="87491"/>
                  </a:lnTo>
                  <a:cubicBezTo>
                    <a:pt x="56555" y="90516"/>
                    <a:pt x="56459" y="90744"/>
                    <a:pt x="55190" y="93855"/>
                  </a:cubicBezTo>
                  <a:cubicBezTo>
                    <a:pt x="53175" y="98801"/>
                    <a:pt x="51175" y="104098"/>
                    <a:pt x="49279" y="109498"/>
                  </a:cubicBezTo>
                  <a:cubicBezTo>
                    <a:pt x="48034" y="113045"/>
                    <a:pt x="47829" y="113650"/>
                    <a:pt x="46634" y="117320"/>
                  </a:cubicBezTo>
                  <a:cubicBezTo>
                    <a:pt x="46206" y="118640"/>
                    <a:pt x="45817" y="119762"/>
                    <a:pt x="45777" y="119815"/>
                  </a:cubicBezTo>
                  <a:cubicBezTo>
                    <a:pt x="45733" y="119866"/>
                    <a:pt x="45620" y="119414"/>
                    <a:pt x="45520" y="118809"/>
                  </a:cubicBezTo>
                  <a:close/>
                  <a:moveTo>
                    <a:pt x="58678" y="80084"/>
                  </a:moveTo>
                  <a:cubicBezTo>
                    <a:pt x="57331" y="77161"/>
                    <a:pt x="54901" y="72135"/>
                    <a:pt x="53855" y="70114"/>
                  </a:cubicBezTo>
                  <a:cubicBezTo>
                    <a:pt x="53475" y="69376"/>
                    <a:pt x="52934" y="68317"/>
                    <a:pt x="52650" y="67767"/>
                  </a:cubicBezTo>
                  <a:cubicBezTo>
                    <a:pt x="52367" y="67213"/>
                    <a:pt x="51836" y="66193"/>
                    <a:pt x="51469" y="65502"/>
                  </a:cubicBezTo>
                  <a:cubicBezTo>
                    <a:pt x="51009" y="64638"/>
                    <a:pt x="50828" y="64200"/>
                    <a:pt x="50895" y="64106"/>
                  </a:cubicBezTo>
                  <a:cubicBezTo>
                    <a:pt x="52921" y="61221"/>
                    <a:pt x="59775" y="52514"/>
                    <a:pt x="60020" y="52514"/>
                  </a:cubicBezTo>
                  <a:cubicBezTo>
                    <a:pt x="60096" y="52514"/>
                    <a:pt x="60505" y="52953"/>
                    <a:pt x="60927" y="53493"/>
                  </a:cubicBezTo>
                  <a:cubicBezTo>
                    <a:pt x="63767" y="57101"/>
                    <a:pt x="64715" y="58320"/>
                    <a:pt x="68048" y="62683"/>
                  </a:cubicBezTo>
                  <a:cubicBezTo>
                    <a:pt x="68588" y="63390"/>
                    <a:pt x="69032" y="64062"/>
                    <a:pt x="69032" y="64175"/>
                  </a:cubicBezTo>
                  <a:cubicBezTo>
                    <a:pt x="69032" y="64292"/>
                    <a:pt x="68780" y="64843"/>
                    <a:pt x="68475" y="65405"/>
                  </a:cubicBezTo>
                  <a:cubicBezTo>
                    <a:pt x="67835" y="66579"/>
                    <a:pt x="65199" y="71713"/>
                    <a:pt x="64767" y="72625"/>
                  </a:cubicBezTo>
                  <a:cubicBezTo>
                    <a:pt x="64607" y="72964"/>
                    <a:pt x="64129" y="73946"/>
                    <a:pt x="63703" y="74804"/>
                  </a:cubicBezTo>
                  <a:cubicBezTo>
                    <a:pt x="63281" y="75665"/>
                    <a:pt x="62265" y="77791"/>
                    <a:pt x="61446" y="79526"/>
                  </a:cubicBezTo>
                  <a:cubicBezTo>
                    <a:pt x="60629" y="81262"/>
                    <a:pt x="59941" y="82682"/>
                    <a:pt x="59917" y="82682"/>
                  </a:cubicBezTo>
                  <a:cubicBezTo>
                    <a:pt x="59894" y="82682"/>
                    <a:pt x="59337" y="81512"/>
                    <a:pt x="58678" y="80084"/>
                  </a:cubicBezTo>
                  <a:close/>
                  <a:moveTo>
                    <a:pt x="36684" y="80799"/>
                  </a:moveTo>
                  <a:cubicBezTo>
                    <a:pt x="36649" y="80737"/>
                    <a:pt x="36150" y="79184"/>
                    <a:pt x="35575" y="77353"/>
                  </a:cubicBezTo>
                  <a:cubicBezTo>
                    <a:pt x="35001" y="75523"/>
                    <a:pt x="34430" y="73696"/>
                    <a:pt x="34304" y="73297"/>
                  </a:cubicBezTo>
                  <a:cubicBezTo>
                    <a:pt x="33910" y="72046"/>
                    <a:pt x="32254" y="67197"/>
                    <a:pt x="31382" y="64749"/>
                  </a:cubicBezTo>
                  <a:cubicBezTo>
                    <a:pt x="30922" y="63460"/>
                    <a:pt x="30446" y="62117"/>
                    <a:pt x="30323" y="61765"/>
                  </a:cubicBezTo>
                  <a:lnTo>
                    <a:pt x="30105" y="61125"/>
                  </a:lnTo>
                  <a:lnTo>
                    <a:pt x="30816" y="60425"/>
                  </a:lnTo>
                  <a:cubicBezTo>
                    <a:pt x="31210" y="60038"/>
                    <a:pt x="31948" y="59295"/>
                    <a:pt x="32458" y="58772"/>
                  </a:cubicBezTo>
                  <a:cubicBezTo>
                    <a:pt x="33826" y="57370"/>
                    <a:pt x="39591" y="51893"/>
                    <a:pt x="40489" y="51142"/>
                  </a:cubicBezTo>
                  <a:lnTo>
                    <a:pt x="40728" y="50940"/>
                  </a:lnTo>
                  <a:lnTo>
                    <a:pt x="41644" y="52425"/>
                  </a:lnTo>
                  <a:cubicBezTo>
                    <a:pt x="43041" y="54696"/>
                    <a:pt x="45085" y="58231"/>
                    <a:pt x="46544" y="60895"/>
                  </a:cubicBezTo>
                  <a:cubicBezTo>
                    <a:pt x="47267" y="62216"/>
                    <a:pt x="47947" y="63454"/>
                    <a:pt x="48054" y="63646"/>
                  </a:cubicBezTo>
                  <a:lnTo>
                    <a:pt x="48249" y="63998"/>
                  </a:lnTo>
                  <a:lnTo>
                    <a:pt x="46535" y="66385"/>
                  </a:lnTo>
                  <a:cubicBezTo>
                    <a:pt x="43554" y="70537"/>
                    <a:pt x="39950" y="75869"/>
                    <a:pt x="37708" y="79441"/>
                  </a:cubicBezTo>
                  <a:cubicBezTo>
                    <a:pt x="36749" y="80971"/>
                    <a:pt x="36768" y="80945"/>
                    <a:pt x="36684" y="80799"/>
                  </a:cubicBezTo>
                  <a:close/>
                  <a:moveTo>
                    <a:pt x="81779" y="78633"/>
                  </a:moveTo>
                  <a:cubicBezTo>
                    <a:pt x="78851" y="74139"/>
                    <a:pt x="76535" y="70741"/>
                    <a:pt x="73665" y="66721"/>
                  </a:cubicBezTo>
                  <a:cubicBezTo>
                    <a:pt x="72729" y="65408"/>
                    <a:pt x="71903" y="64245"/>
                    <a:pt x="71831" y="64138"/>
                  </a:cubicBezTo>
                  <a:cubicBezTo>
                    <a:pt x="71711" y="63963"/>
                    <a:pt x="71960" y="63463"/>
                    <a:pt x="73864" y="60042"/>
                  </a:cubicBezTo>
                  <a:cubicBezTo>
                    <a:pt x="76882" y="54620"/>
                    <a:pt x="79035" y="50953"/>
                    <a:pt x="79195" y="50953"/>
                  </a:cubicBezTo>
                  <a:cubicBezTo>
                    <a:pt x="79387" y="50953"/>
                    <a:pt x="84099" y="55387"/>
                    <a:pt x="87786" y="59031"/>
                  </a:cubicBezTo>
                  <a:lnTo>
                    <a:pt x="89912" y="61135"/>
                  </a:lnTo>
                  <a:lnTo>
                    <a:pt x="89752" y="61547"/>
                  </a:lnTo>
                  <a:cubicBezTo>
                    <a:pt x="89663" y="61772"/>
                    <a:pt x="89401" y="62485"/>
                    <a:pt x="89174" y="63131"/>
                  </a:cubicBezTo>
                  <a:cubicBezTo>
                    <a:pt x="88943" y="63777"/>
                    <a:pt x="88620" y="64679"/>
                    <a:pt x="88453" y="65141"/>
                  </a:cubicBezTo>
                  <a:cubicBezTo>
                    <a:pt x="87158" y="68758"/>
                    <a:pt x="85336" y="74282"/>
                    <a:pt x="84109" y="78297"/>
                  </a:cubicBezTo>
                  <a:cubicBezTo>
                    <a:pt x="83670" y="79726"/>
                    <a:pt x="83300" y="80894"/>
                    <a:pt x="83284" y="80894"/>
                  </a:cubicBezTo>
                  <a:cubicBezTo>
                    <a:pt x="83266" y="80894"/>
                    <a:pt x="82589" y="79874"/>
                    <a:pt x="81779" y="78633"/>
                  </a:cubicBezTo>
                  <a:close/>
                  <a:moveTo>
                    <a:pt x="49317" y="61480"/>
                  </a:moveTo>
                  <a:cubicBezTo>
                    <a:pt x="48162" y="59286"/>
                    <a:pt x="45518" y="54651"/>
                    <a:pt x="43401" y="51117"/>
                  </a:cubicBezTo>
                  <a:cubicBezTo>
                    <a:pt x="42918" y="50320"/>
                    <a:pt x="42495" y="49607"/>
                    <a:pt x="42455" y="49530"/>
                  </a:cubicBezTo>
                  <a:cubicBezTo>
                    <a:pt x="42377" y="49392"/>
                    <a:pt x="45686" y="46465"/>
                    <a:pt x="50000" y="42860"/>
                  </a:cubicBezTo>
                  <a:lnTo>
                    <a:pt x="51056" y="41980"/>
                  </a:lnTo>
                  <a:lnTo>
                    <a:pt x="51942" y="42975"/>
                  </a:lnTo>
                  <a:cubicBezTo>
                    <a:pt x="55056" y="46465"/>
                    <a:pt x="58535" y="50550"/>
                    <a:pt x="58535" y="50708"/>
                  </a:cubicBezTo>
                  <a:cubicBezTo>
                    <a:pt x="58535" y="50759"/>
                    <a:pt x="58415" y="50921"/>
                    <a:pt x="58267" y="51069"/>
                  </a:cubicBezTo>
                  <a:cubicBezTo>
                    <a:pt x="57970" y="51370"/>
                    <a:pt x="54242" y="56055"/>
                    <a:pt x="52898" y="57818"/>
                  </a:cubicBezTo>
                  <a:cubicBezTo>
                    <a:pt x="51942" y="59076"/>
                    <a:pt x="50008" y="61625"/>
                    <a:pt x="49833" y="61861"/>
                  </a:cubicBezTo>
                  <a:cubicBezTo>
                    <a:pt x="49662" y="62088"/>
                    <a:pt x="49620" y="62060"/>
                    <a:pt x="49317" y="61480"/>
                  </a:cubicBezTo>
                  <a:close/>
                  <a:moveTo>
                    <a:pt x="69660" y="61211"/>
                  </a:moveTo>
                  <a:cubicBezTo>
                    <a:pt x="66080" y="56510"/>
                    <a:pt x="63819" y="53606"/>
                    <a:pt x="62469" y="51970"/>
                  </a:cubicBezTo>
                  <a:cubicBezTo>
                    <a:pt x="61942" y="51333"/>
                    <a:pt x="61524" y="50743"/>
                    <a:pt x="61542" y="50662"/>
                  </a:cubicBezTo>
                  <a:cubicBezTo>
                    <a:pt x="61627" y="50256"/>
                    <a:pt x="68736" y="42054"/>
                    <a:pt x="68982" y="42081"/>
                  </a:cubicBezTo>
                  <a:cubicBezTo>
                    <a:pt x="69166" y="42100"/>
                    <a:pt x="73575" y="45838"/>
                    <a:pt x="76680" y="48606"/>
                  </a:cubicBezTo>
                  <a:cubicBezTo>
                    <a:pt x="77112" y="48992"/>
                    <a:pt x="77468" y="49350"/>
                    <a:pt x="77468" y="49404"/>
                  </a:cubicBezTo>
                  <a:cubicBezTo>
                    <a:pt x="77468" y="49457"/>
                    <a:pt x="77081" y="50141"/>
                    <a:pt x="76605" y="50924"/>
                  </a:cubicBezTo>
                  <a:cubicBezTo>
                    <a:pt x="75392" y="52929"/>
                    <a:pt x="72874" y="57328"/>
                    <a:pt x="71506" y="59833"/>
                  </a:cubicBezTo>
                  <a:cubicBezTo>
                    <a:pt x="70868" y="61001"/>
                    <a:pt x="70332" y="61974"/>
                    <a:pt x="70314" y="61993"/>
                  </a:cubicBezTo>
                  <a:cubicBezTo>
                    <a:pt x="70297" y="62012"/>
                    <a:pt x="70006" y="61660"/>
                    <a:pt x="69660" y="61211"/>
                  </a:cubicBezTo>
                  <a:close/>
                  <a:moveTo>
                    <a:pt x="29122" y="58522"/>
                  </a:moveTo>
                  <a:cubicBezTo>
                    <a:pt x="28568" y="56957"/>
                    <a:pt x="26240" y="51079"/>
                    <a:pt x="24853" y="47738"/>
                  </a:cubicBezTo>
                  <a:cubicBezTo>
                    <a:pt x="24310" y="46430"/>
                    <a:pt x="23867" y="45311"/>
                    <a:pt x="23867" y="45252"/>
                  </a:cubicBezTo>
                  <a:cubicBezTo>
                    <a:pt x="23867" y="45115"/>
                    <a:pt x="24015" y="45014"/>
                    <a:pt x="27518" y="42774"/>
                  </a:cubicBezTo>
                  <a:cubicBezTo>
                    <a:pt x="30323" y="40982"/>
                    <a:pt x="33172" y="39218"/>
                    <a:pt x="33272" y="39218"/>
                  </a:cubicBezTo>
                  <a:cubicBezTo>
                    <a:pt x="33403" y="39218"/>
                    <a:pt x="39302" y="48419"/>
                    <a:pt x="39462" y="48874"/>
                  </a:cubicBezTo>
                  <a:cubicBezTo>
                    <a:pt x="39498" y="48973"/>
                    <a:pt x="39142" y="49369"/>
                    <a:pt x="38509" y="49949"/>
                  </a:cubicBezTo>
                  <a:cubicBezTo>
                    <a:pt x="37952" y="50455"/>
                    <a:pt x="37198" y="51158"/>
                    <a:pt x="36830" y="51513"/>
                  </a:cubicBezTo>
                  <a:cubicBezTo>
                    <a:pt x="36463" y="51868"/>
                    <a:pt x="35555" y="52729"/>
                    <a:pt x="34814" y="53426"/>
                  </a:cubicBezTo>
                  <a:cubicBezTo>
                    <a:pt x="34073" y="54123"/>
                    <a:pt x="32540" y="55611"/>
                    <a:pt x="31400" y="56733"/>
                  </a:cubicBezTo>
                  <a:cubicBezTo>
                    <a:pt x="30262" y="57853"/>
                    <a:pt x="29306" y="58772"/>
                    <a:pt x="29270" y="58772"/>
                  </a:cubicBezTo>
                  <a:cubicBezTo>
                    <a:pt x="29238" y="58772"/>
                    <a:pt x="29172" y="58659"/>
                    <a:pt x="29122" y="58522"/>
                  </a:cubicBezTo>
                  <a:close/>
                  <a:moveTo>
                    <a:pt x="88678" y="56805"/>
                  </a:moveTo>
                  <a:cubicBezTo>
                    <a:pt x="86394" y="54572"/>
                    <a:pt x="82709" y="51066"/>
                    <a:pt x="81361" y="49847"/>
                  </a:cubicBezTo>
                  <a:cubicBezTo>
                    <a:pt x="80860" y="49395"/>
                    <a:pt x="80451" y="48948"/>
                    <a:pt x="80451" y="48859"/>
                  </a:cubicBezTo>
                  <a:cubicBezTo>
                    <a:pt x="80451" y="48701"/>
                    <a:pt x="82123" y="46011"/>
                    <a:pt x="84435" y="42451"/>
                  </a:cubicBezTo>
                  <a:cubicBezTo>
                    <a:pt x="86188" y="39751"/>
                    <a:pt x="86552" y="39218"/>
                    <a:pt x="86643" y="39218"/>
                  </a:cubicBezTo>
                  <a:cubicBezTo>
                    <a:pt x="86916" y="39218"/>
                    <a:pt x="96191" y="45084"/>
                    <a:pt x="96191" y="45259"/>
                  </a:cubicBezTo>
                  <a:cubicBezTo>
                    <a:pt x="96191" y="45305"/>
                    <a:pt x="95931" y="45941"/>
                    <a:pt x="95616" y="46667"/>
                  </a:cubicBezTo>
                  <a:cubicBezTo>
                    <a:pt x="95050" y="47972"/>
                    <a:pt x="92673" y="53781"/>
                    <a:pt x="92129" y="55196"/>
                  </a:cubicBezTo>
                  <a:cubicBezTo>
                    <a:pt x="91974" y="55595"/>
                    <a:pt x="91766" y="56125"/>
                    <a:pt x="91664" y="56369"/>
                  </a:cubicBezTo>
                  <a:cubicBezTo>
                    <a:pt x="91565" y="56615"/>
                    <a:pt x="91331" y="57220"/>
                    <a:pt x="91145" y="57712"/>
                  </a:cubicBezTo>
                  <a:cubicBezTo>
                    <a:pt x="90961" y="58202"/>
                    <a:pt x="90784" y="58640"/>
                    <a:pt x="90748" y="58684"/>
                  </a:cubicBezTo>
                  <a:cubicBezTo>
                    <a:pt x="90711" y="58727"/>
                    <a:pt x="89781" y="57882"/>
                    <a:pt x="88678" y="56805"/>
                  </a:cubicBezTo>
                  <a:close/>
                  <a:moveTo>
                    <a:pt x="58783" y="47512"/>
                  </a:moveTo>
                  <a:cubicBezTo>
                    <a:pt x="58104" y="46731"/>
                    <a:pt x="56905" y="45337"/>
                    <a:pt x="56120" y="44415"/>
                  </a:cubicBezTo>
                  <a:cubicBezTo>
                    <a:pt x="55339" y="43494"/>
                    <a:pt x="54263" y="42259"/>
                    <a:pt x="53730" y="41670"/>
                  </a:cubicBezTo>
                  <a:lnTo>
                    <a:pt x="52764" y="40599"/>
                  </a:lnTo>
                  <a:lnTo>
                    <a:pt x="53207" y="40206"/>
                  </a:lnTo>
                  <a:cubicBezTo>
                    <a:pt x="54465" y="39098"/>
                    <a:pt x="59819" y="34975"/>
                    <a:pt x="59999" y="34975"/>
                  </a:cubicBezTo>
                  <a:cubicBezTo>
                    <a:pt x="60224" y="34975"/>
                    <a:pt x="66931" y="40219"/>
                    <a:pt x="67112" y="40535"/>
                  </a:cubicBezTo>
                  <a:cubicBezTo>
                    <a:pt x="67141" y="40586"/>
                    <a:pt x="66532" y="41356"/>
                    <a:pt x="65760" y="42249"/>
                  </a:cubicBezTo>
                  <a:cubicBezTo>
                    <a:pt x="62756" y="45701"/>
                    <a:pt x="61238" y="47463"/>
                    <a:pt x="60644" y="48187"/>
                  </a:cubicBezTo>
                  <a:lnTo>
                    <a:pt x="60022" y="48938"/>
                  </a:lnTo>
                  <a:lnTo>
                    <a:pt x="58783" y="47512"/>
                  </a:lnTo>
                  <a:close/>
                  <a:moveTo>
                    <a:pt x="40725" y="46737"/>
                  </a:moveTo>
                  <a:cubicBezTo>
                    <a:pt x="40478" y="46322"/>
                    <a:pt x="39533" y="44827"/>
                    <a:pt x="38626" y="43411"/>
                  </a:cubicBezTo>
                  <a:cubicBezTo>
                    <a:pt x="36279" y="39751"/>
                    <a:pt x="36016" y="39345"/>
                    <a:pt x="35575" y="38696"/>
                  </a:cubicBezTo>
                  <a:lnTo>
                    <a:pt x="35184" y="38116"/>
                  </a:lnTo>
                  <a:lnTo>
                    <a:pt x="35468" y="37905"/>
                  </a:lnTo>
                  <a:cubicBezTo>
                    <a:pt x="36037" y="37477"/>
                    <a:pt x="43012" y="33619"/>
                    <a:pt x="43152" y="33654"/>
                  </a:cubicBezTo>
                  <a:cubicBezTo>
                    <a:pt x="43272" y="33683"/>
                    <a:pt x="49586" y="40193"/>
                    <a:pt x="49586" y="40285"/>
                  </a:cubicBezTo>
                  <a:cubicBezTo>
                    <a:pt x="49586" y="40301"/>
                    <a:pt x="48609" y="41134"/>
                    <a:pt x="47416" y="42141"/>
                  </a:cubicBezTo>
                  <a:cubicBezTo>
                    <a:pt x="46219" y="43145"/>
                    <a:pt x="44339" y="44761"/>
                    <a:pt x="43233" y="45727"/>
                  </a:cubicBezTo>
                  <a:cubicBezTo>
                    <a:pt x="42131" y="46696"/>
                    <a:pt x="41216" y="47488"/>
                    <a:pt x="41201" y="47488"/>
                  </a:cubicBezTo>
                  <a:cubicBezTo>
                    <a:pt x="41187" y="47488"/>
                    <a:pt x="40974" y="47149"/>
                    <a:pt x="40725" y="46737"/>
                  </a:cubicBezTo>
                  <a:close/>
                  <a:moveTo>
                    <a:pt x="77979" y="46794"/>
                  </a:moveTo>
                  <a:cubicBezTo>
                    <a:pt x="75986" y="45042"/>
                    <a:pt x="73510" y="42918"/>
                    <a:pt x="72091" y="41734"/>
                  </a:cubicBezTo>
                  <a:cubicBezTo>
                    <a:pt x="71207" y="40995"/>
                    <a:pt x="70481" y="40359"/>
                    <a:pt x="70477" y="40317"/>
                  </a:cubicBezTo>
                  <a:cubicBezTo>
                    <a:pt x="70469" y="40199"/>
                    <a:pt x="76637" y="33692"/>
                    <a:pt x="76792" y="33654"/>
                  </a:cubicBezTo>
                  <a:cubicBezTo>
                    <a:pt x="76871" y="33635"/>
                    <a:pt x="77483" y="33920"/>
                    <a:pt x="78150" y="34287"/>
                  </a:cubicBezTo>
                  <a:cubicBezTo>
                    <a:pt x="80139" y="35373"/>
                    <a:pt x="84497" y="37873"/>
                    <a:pt x="84600" y="37983"/>
                  </a:cubicBezTo>
                  <a:cubicBezTo>
                    <a:pt x="84660" y="38046"/>
                    <a:pt x="84044" y="39089"/>
                    <a:pt x="83000" y="40691"/>
                  </a:cubicBezTo>
                  <a:cubicBezTo>
                    <a:pt x="82066" y="42125"/>
                    <a:pt x="80740" y="44204"/>
                    <a:pt x="80049" y="45308"/>
                  </a:cubicBezTo>
                  <a:cubicBezTo>
                    <a:pt x="79361" y="46414"/>
                    <a:pt x="78762" y="47332"/>
                    <a:pt x="78719" y="47348"/>
                  </a:cubicBezTo>
                  <a:cubicBezTo>
                    <a:pt x="78678" y="47364"/>
                    <a:pt x="78342" y="47114"/>
                    <a:pt x="77979" y="46794"/>
                  </a:cubicBezTo>
                  <a:close/>
                  <a:moveTo>
                    <a:pt x="22700" y="42720"/>
                  </a:moveTo>
                  <a:cubicBezTo>
                    <a:pt x="21192" y="39544"/>
                    <a:pt x="18206" y="32906"/>
                    <a:pt x="18241" y="32807"/>
                  </a:cubicBezTo>
                  <a:cubicBezTo>
                    <a:pt x="18264" y="32739"/>
                    <a:pt x="18513" y="32596"/>
                    <a:pt x="18787" y="32494"/>
                  </a:cubicBezTo>
                  <a:cubicBezTo>
                    <a:pt x="19064" y="32397"/>
                    <a:pt x="19776" y="32128"/>
                    <a:pt x="20367" y="31898"/>
                  </a:cubicBezTo>
                  <a:cubicBezTo>
                    <a:pt x="23004" y="30885"/>
                    <a:pt x="26578" y="29621"/>
                    <a:pt x="26654" y="29675"/>
                  </a:cubicBezTo>
                  <a:cubicBezTo>
                    <a:pt x="26725" y="29720"/>
                    <a:pt x="27839" y="31300"/>
                    <a:pt x="31804" y="36969"/>
                  </a:cubicBezTo>
                  <a:cubicBezTo>
                    <a:pt x="31907" y="37115"/>
                    <a:pt x="31968" y="37273"/>
                    <a:pt x="31939" y="37324"/>
                  </a:cubicBezTo>
                  <a:cubicBezTo>
                    <a:pt x="31912" y="37371"/>
                    <a:pt x="31371" y="37726"/>
                    <a:pt x="30732" y="38113"/>
                  </a:cubicBezTo>
                  <a:cubicBezTo>
                    <a:pt x="30097" y="38497"/>
                    <a:pt x="28122" y="39738"/>
                    <a:pt x="26342" y="40868"/>
                  </a:cubicBezTo>
                  <a:cubicBezTo>
                    <a:pt x="24564" y="42003"/>
                    <a:pt x="23054" y="42953"/>
                    <a:pt x="22980" y="42981"/>
                  </a:cubicBezTo>
                  <a:cubicBezTo>
                    <a:pt x="22910" y="43013"/>
                    <a:pt x="22785" y="42895"/>
                    <a:pt x="22700" y="42720"/>
                  </a:cubicBezTo>
                  <a:close/>
                  <a:moveTo>
                    <a:pt x="95007" y="41751"/>
                  </a:moveTo>
                  <a:cubicBezTo>
                    <a:pt x="92741" y="40282"/>
                    <a:pt x="89781" y="38430"/>
                    <a:pt x="88707" y="37806"/>
                  </a:cubicBezTo>
                  <a:cubicBezTo>
                    <a:pt x="88300" y="37572"/>
                    <a:pt x="87964" y="37314"/>
                    <a:pt x="87964" y="37236"/>
                  </a:cubicBezTo>
                  <a:cubicBezTo>
                    <a:pt x="87961" y="37055"/>
                    <a:pt x="90821" y="32922"/>
                    <a:pt x="92951" y="30030"/>
                  </a:cubicBezTo>
                  <a:cubicBezTo>
                    <a:pt x="93119" y="29799"/>
                    <a:pt x="93315" y="29608"/>
                    <a:pt x="93385" y="29608"/>
                  </a:cubicBezTo>
                  <a:cubicBezTo>
                    <a:pt x="93505" y="29608"/>
                    <a:pt x="99952" y="32019"/>
                    <a:pt x="101154" y="32513"/>
                  </a:cubicBezTo>
                  <a:cubicBezTo>
                    <a:pt x="101481" y="32646"/>
                    <a:pt x="101749" y="32790"/>
                    <a:pt x="101749" y="32829"/>
                  </a:cubicBezTo>
                  <a:cubicBezTo>
                    <a:pt x="101757" y="33014"/>
                    <a:pt x="97158" y="43010"/>
                    <a:pt x="97066" y="43013"/>
                  </a:cubicBezTo>
                  <a:cubicBezTo>
                    <a:pt x="97010" y="43016"/>
                    <a:pt x="96082" y="42448"/>
                    <a:pt x="95007" y="41751"/>
                  </a:cubicBezTo>
                  <a:close/>
                  <a:moveTo>
                    <a:pt x="50862" y="38420"/>
                  </a:moveTo>
                  <a:cubicBezTo>
                    <a:pt x="50641" y="38170"/>
                    <a:pt x="49302" y="36757"/>
                    <a:pt x="47889" y="35282"/>
                  </a:cubicBezTo>
                  <a:cubicBezTo>
                    <a:pt x="46474" y="33805"/>
                    <a:pt x="45305" y="32564"/>
                    <a:pt x="45290" y="32526"/>
                  </a:cubicBezTo>
                  <a:cubicBezTo>
                    <a:pt x="45240" y="32390"/>
                    <a:pt x="51621" y="29051"/>
                    <a:pt x="51930" y="29051"/>
                  </a:cubicBezTo>
                  <a:cubicBezTo>
                    <a:pt x="52070" y="29051"/>
                    <a:pt x="57818" y="33149"/>
                    <a:pt x="58086" y="33444"/>
                  </a:cubicBezTo>
                  <a:cubicBezTo>
                    <a:pt x="58131" y="33488"/>
                    <a:pt x="56007" y="35186"/>
                    <a:pt x="54219" y="36539"/>
                  </a:cubicBezTo>
                  <a:cubicBezTo>
                    <a:pt x="54018" y="36690"/>
                    <a:pt x="53318" y="37249"/>
                    <a:pt x="52671" y="37774"/>
                  </a:cubicBezTo>
                  <a:cubicBezTo>
                    <a:pt x="52020" y="38302"/>
                    <a:pt x="51440" y="38766"/>
                    <a:pt x="51379" y="38804"/>
                  </a:cubicBezTo>
                  <a:cubicBezTo>
                    <a:pt x="51318" y="38845"/>
                    <a:pt x="51085" y="38670"/>
                    <a:pt x="50862" y="38420"/>
                  </a:cubicBezTo>
                  <a:close/>
                  <a:moveTo>
                    <a:pt x="66343" y="37013"/>
                  </a:moveTo>
                  <a:cubicBezTo>
                    <a:pt x="65062" y="35985"/>
                    <a:pt x="63549" y="34790"/>
                    <a:pt x="62979" y="34360"/>
                  </a:cubicBezTo>
                  <a:cubicBezTo>
                    <a:pt x="62409" y="33929"/>
                    <a:pt x="61953" y="33539"/>
                    <a:pt x="61962" y="33495"/>
                  </a:cubicBezTo>
                  <a:cubicBezTo>
                    <a:pt x="62002" y="33340"/>
                    <a:pt x="67900" y="29051"/>
                    <a:pt x="68074" y="29051"/>
                  </a:cubicBezTo>
                  <a:cubicBezTo>
                    <a:pt x="68239" y="29051"/>
                    <a:pt x="74429" y="32228"/>
                    <a:pt x="74625" y="32416"/>
                  </a:cubicBezTo>
                  <a:cubicBezTo>
                    <a:pt x="74700" y="32484"/>
                    <a:pt x="68958" y="38762"/>
                    <a:pt x="68733" y="38858"/>
                  </a:cubicBezTo>
                  <a:cubicBezTo>
                    <a:pt x="68699" y="38872"/>
                    <a:pt x="67619" y="38043"/>
                    <a:pt x="66343" y="37013"/>
                  </a:cubicBezTo>
                  <a:close/>
                  <a:moveTo>
                    <a:pt x="33062" y="35000"/>
                  </a:moveTo>
                  <a:cubicBezTo>
                    <a:pt x="32137" y="33635"/>
                    <a:pt x="29370" y="29663"/>
                    <a:pt x="29041" y="29233"/>
                  </a:cubicBezTo>
                  <a:cubicBezTo>
                    <a:pt x="28903" y="29055"/>
                    <a:pt x="28831" y="28872"/>
                    <a:pt x="28876" y="28827"/>
                  </a:cubicBezTo>
                  <a:cubicBezTo>
                    <a:pt x="29037" y="28665"/>
                    <a:pt x="35622" y="26483"/>
                    <a:pt x="35943" y="26483"/>
                  </a:cubicBezTo>
                  <a:cubicBezTo>
                    <a:pt x="36179" y="26483"/>
                    <a:pt x="41458" y="31630"/>
                    <a:pt x="41458" y="31857"/>
                  </a:cubicBezTo>
                  <a:cubicBezTo>
                    <a:pt x="41458" y="31911"/>
                    <a:pt x="40846" y="32288"/>
                    <a:pt x="40095" y="32697"/>
                  </a:cubicBezTo>
                  <a:cubicBezTo>
                    <a:pt x="39346" y="33106"/>
                    <a:pt x="37679" y="34037"/>
                    <a:pt x="36392" y="34765"/>
                  </a:cubicBezTo>
                  <a:cubicBezTo>
                    <a:pt x="35106" y="35494"/>
                    <a:pt x="33995" y="36089"/>
                    <a:pt x="33921" y="36089"/>
                  </a:cubicBezTo>
                  <a:cubicBezTo>
                    <a:pt x="33852" y="36086"/>
                    <a:pt x="33464" y="35595"/>
                    <a:pt x="33062" y="35000"/>
                  </a:cubicBezTo>
                  <a:close/>
                  <a:moveTo>
                    <a:pt x="82175" y="33990"/>
                  </a:moveTo>
                  <a:cubicBezTo>
                    <a:pt x="80154" y="32839"/>
                    <a:pt x="78497" y="31870"/>
                    <a:pt x="78497" y="31835"/>
                  </a:cubicBezTo>
                  <a:cubicBezTo>
                    <a:pt x="78497" y="31798"/>
                    <a:pt x="79363" y="30917"/>
                    <a:pt x="80422" y="29879"/>
                  </a:cubicBezTo>
                  <a:cubicBezTo>
                    <a:pt x="81483" y="28840"/>
                    <a:pt x="82685" y="27653"/>
                    <a:pt x="83093" y="27237"/>
                  </a:cubicBezTo>
                  <a:cubicBezTo>
                    <a:pt x="83502" y="26822"/>
                    <a:pt x="83925" y="26483"/>
                    <a:pt x="84035" y="26483"/>
                  </a:cubicBezTo>
                  <a:cubicBezTo>
                    <a:pt x="84146" y="26483"/>
                    <a:pt x="85293" y="26831"/>
                    <a:pt x="86587" y="27259"/>
                  </a:cubicBezTo>
                  <a:cubicBezTo>
                    <a:pt x="90474" y="28545"/>
                    <a:pt x="91047" y="28747"/>
                    <a:pt x="91047" y="28852"/>
                  </a:cubicBezTo>
                  <a:cubicBezTo>
                    <a:pt x="91047" y="28903"/>
                    <a:pt x="90837" y="29236"/>
                    <a:pt x="90582" y="29588"/>
                  </a:cubicBezTo>
                  <a:cubicBezTo>
                    <a:pt x="89818" y="30632"/>
                    <a:pt x="87975" y="33264"/>
                    <a:pt x="86984" y="34720"/>
                  </a:cubicBezTo>
                  <a:cubicBezTo>
                    <a:pt x="86473" y="35471"/>
                    <a:pt x="86010" y="36082"/>
                    <a:pt x="85955" y="36079"/>
                  </a:cubicBezTo>
                  <a:cubicBezTo>
                    <a:pt x="85899" y="36079"/>
                    <a:pt x="84196" y="35136"/>
                    <a:pt x="82175" y="33990"/>
                  </a:cubicBezTo>
                  <a:close/>
                  <a:moveTo>
                    <a:pt x="57288" y="30100"/>
                  </a:moveTo>
                  <a:cubicBezTo>
                    <a:pt x="55794" y="29013"/>
                    <a:pt x="54512" y="28063"/>
                    <a:pt x="54433" y="27985"/>
                  </a:cubicBezTo>
                  <a:cubicBezTo>
                    <a:pt x="54310" y="27861"/>
                    <a:pt x="54376" y="27791"/>
                    <a:pt x="54843" y="27551"/>
                  </a:cubicBezTo>
                  <a:cubicBezTo>
                    <a:pt x="55762" y="27078"/>
                    <a:pt x="59906" y="25140"/>
                    <a:pt x="60003" y="25140"/>
                  </a:cubicBezTo>
                  <a:cubicBezTo>
                    <a:pt x="60145" y="25140"/>
                    <a:pt x="65520" y="27680"/>
                    <a:pt x="65660" y="27813"/>
                  </a:cubicBezTo>
                  <a:cubicBezTo>
                    <a:pt x="65715" y="27867"/>
                    <a:pt x="60833" y="31553"/>
                    <a:pt x="60130" y="31984"/>
                  </a:cubicBezTo>
                  <a:cubicBezTo>
                    <a:pt x="60046" y="32039"/>
                    <a:pt x="59026" y="31364"/>
                    <a:pt x="57288" y="30100"/>
                  </a:cubicBezTo>
                  <a:close/>
                  <a:moveTo>
                    <a:pt x="16719" y="29917"/>
                  </a:moveTo>
                  <a:cubicBezTo>
                    <a:pt x="15735" y="27921"/>
                    <a:pt x="13943" y="24393"/>
                    <a:pt x="13526" y="23623"/>
                  </a:cubicBezTo>
                  <a:cubicBezTo>
                    <a:pt x="13272" y="23158"/>
                    <a:pt x="13064" y="22737"/>
                    <a:pt x="13064" y="22689"/>
                  </a:cubicBezTo>
                  <a:cubicBezTo>
                    <a:pt x="13064" y="22641"/>
                    <a:pt x="13865" y="22468"/>
                    <a:pt x="14837" y="22299"/>
                  </a:cubicBezTo>
                  <a:cubicBezTo>
                    <a:pt x="15814" y="22135"/>
                    <a:pt x="17145" y="21904"/>
                    <a:pt x="17794" y="21790"/>
                  </a:cubicBezTo>
                  <a:cubicBezTo>
                    <a:pt x="18448" y="21672"/>
                    <a:pt x="19330" y="21546"/>
                    <a:pt x="19755" y="21505"/>
                  </a:cubicBezTo>
                  <a:lnTo>
                    <a:pt x="20528" y="21428"/>
                  </a:lnTo>
                  <a:lnTo>
                    <a:pt x="22122" y="23537"/>
                  </a:lnTo>
                  <a:cubicBezTo>
                    <a:pt x="23519" y="25378"/>
                    <a:pt x="24847" y="27158"/>
                    <a:pt x="25123" y="27560"/>
                  </a:cubicBezTo>
                  <a:cubicBezTo>
                    <a:pt x="25188" y="27653"/>
                    <a:pt x="24739" y="27861"/>
                    <a:pt x="23587" y="28276"/>
                  </a:cubicBezTo>
                  <a:cubicBezTo>
                    <a:pt x="22694" y="28596"/>
                    <a:pt x="20880" y="29279"/>
                    <a:pt x="19553" y="29793"/>
                  </a:cubicBezTo>
                  <a:cubicBezTo>
                    <a:pt x="18230" y="30309"/>
                    <a:pt x="17139" y="30727"/>
                    <a:pt x="17132" y="30727"/>
                  </a:cubicBezTo>
                  <a:cubicBezTo>
                    <a:pt x="17124" y="30727"/>
                    <a:pt x="16940" y="30363"/>
                    <a:pt x="16719" y="29917"/>
                  </a:cubicBezTo>
                  <a:close/>
                  <a:moveTo>
                    <a:pt x="41865" y="29080"/>
                  </a:moveTo>
                  <a:cubicBezTo>
                    <a:pt x="40988" y="28175"/>
                    <a:pt x="39877" y="27046"/>
                    <a:pt x="39399" y="26575"/>
                  </a:cubicBezTo>
                  <a:cubicBezTo>
                    <a:pt x="38921" y="26102"/>
                    <a:pt x="38559" y="25685"/>
                    <a:pt x="38597" y="25644"/>
                  </a:cubicBezTo>
                  <a:cubicBezTo>
                    <a:pt x="38725" y="25504"/>
                    <a:pt x="44284" y="23901"/>
                    <a:pt x="44494" y="23943"/>
                  </a:cubicBezTo>
                  <a:cubicBezTo>
                    <a:pt x="44744" y="23991"/>
                    <a:pt x="49793" y="27395"/>
                    <a:pt x="49793" y="27516"/>
                  </a:cubicBezTo>
                  <a:cubicBezTo>
                    <a:pt x="49793" y="27563"/>
                    <a:pt x="49749" y="27598"/>
                    <a:pt x="49696" y="27598"/>
                  </a:cubicBezTo>
                  <a:cubicBezTo>
                    <a:pt x="49644" y="27598"/>
                    <a:pt x="48273" y="28305"/>
                    <a:pt x="46646" y="29163"/>
                  </a:cubicBezTo>
                  <a:cubicBezTo>
                    <a:pt x="45021" y="30024"/>
                    <a:pt x="43642" y="30727"/>
                    <a:pt x="43577" y="30727"/>
                  </a:cubicBezTo>
                  <a:cubicBezTo>
                    <a:pt x="43514" y="30727"/>
                    <a:pt x="42744" y="29986"/>
                    <a:pt x="41865" y="29080"/>
                  </a:cubicBezTo>
                  <a:close/>
                  <a:moveTo>
                    <a:pt x="74481" y="29799"/>
                  </a:moveTo>
                  <a:cubicBezTo>
                    <a:pt x="73549" y="29295"/>
                    <a:pt x="72215" y="28587"/>
                    <a:pt x="71524" y="28222"/>
                  </a:cubicBezTo>
                  <a:cubicBezTo>
                    <a:pt x="70831" y="27858"/>
                    <a:pt x="70264" y="27525"/>
                    <a:pt x="70264" y="27484"/>
                  </a:cubicBezTo>
                  <a:cubicBezTo>
                    <a:pt x="70264" y="27401"/>
                    <a:pt x="70458" y="27266"/>
                    <a:pt x="73388" y="25289"/>
                  </a:cubicBezTo>
                  <a:cubicBezTo>
                    <a:pt x="74513" y="24532"/>
                    <a:pt x="75511" y="23911"/>
                    <a:pt x="75605" y="23911"/>
                  </a:cubicBezTo>
                  <a:cubicBezTo>
                    <a:pt x="75697" y="23911"/>
                    <a:pt x="76884" y="24240"/>
                    <a:pt x="78241" y="24640"/>
                  </a:cubicBezTo>
                  <a:cubicBezTo>
                    <a:pt x="79597" y="25043"/>
                    <a:pt x="80883" y="25423"/>
                    <a:pt x="81099" y="25485"/>
                  </a:cubicBezTo>
                  <a:cubicBezTo>
                    <a:pt x="81315" y="25549"/>
                    <a:pt x="81478" y="25641"/>
                    <a:pt x="81461" y="25689"/>
                  </a:cubicBezTo>
                  <a:cubicBezTo>
                    <a:pt x="81443" y="25740"/>
                    <a:pt x="80894" y="26300"/>
                    <a:pt x="80244" y="26936"/>
                  </a:cubicBezTo>
                  <a:cubicBezTo>
                    <a:pt x="79594" y="27573"/>
                    <a:pt x="78489" y="28684"/>
                    <a:pt x="77785" y="29409"/>
                  </a:cubicBezTo>
                  <a:cubicBezTo>
                    <a:pt x="77083" y="30135"/>
                    <a:pt x="76435" y="30724"/>
                    <a:pt x="76346" y="30721"/>
                  </a:cubicBezTo>
                  <a:cubicBezTo>
                    <a:pt x="76254" y="30718"/>
                    <a:pt x="75418" y="30302"/>
                    <a:pt x="74481" y="29799"/>
                  </a:cubicBezTo>
                  <a:close/>
                  <a:moveTo>
                    <a:pt x="100871" y="29992"/>
                  </a:moveTo>
                  <a:cubicBezTo>
                    <a:pt x="99908" y="29599"/>
                    <a:pt x="98150" y="28922"/>
                    <a:pt x="96963" y="28482"/>
                  </a:cubicBezTo>
                  <a:cubicBezTo>
                    <a:pt x="95774" y="28041"/>
                    <a:pt x="94784" y="27668"/>
                    <a:pt x="94765" y="27649"/>
                  </a:cubicBezTo>
                  <a:cubicBezTo>
                    <a:pt x="94700" y="27586"/>
                    <a:pt x="98072" y="23015"/>
                    <a:pt x="98993" y="21920"/>
                  </a:cubicBezTo>
                  <a:lnTo>
                    <a:pt x="99401" y="21435"/>
                  </a:lnTo>
                  <a:lnTo>
                    <a:pt x="100189" y="21552"/>
                  </a:lnTo>
                  <a:cubicBezTo>
                    <a:pt x="100620" y="21618"/>
                    <a:pt x="101717" y="21799"/>
                    <a:pt x="102621" y="21954"/>
                  </a:cubicBezTo>
                  <a:cubicBezTo>
                    <a:pt x="103524" y="22113"/>
                    <a:pt x="104840" y="22337"/>
                    <a:pt x="105540" y="22455"/>
                  </a:cubicBezTo>
                  <a:cubicBezTo>
                    <a:pt x="106239" y="22574"/>
                    <a:pt x="106835" y="22695"/>
                    <a:pt x="106861" y="22724"/>
                  </a:cubicBezTo>
                  <a:cubicBezTo>
                    <a:pt x="106888" y="22752"/>
                    <a:pt x="106423" y="23699"/>
                    <a:pt x="105835" y="24823"/>
                  </a:cubicBezTo>
                  <a:cubicBezTo>
                    <a:pt x="105243" y="25951"/>
                    <a:pt x="104330" y="27740"/>
                    <a:pt x="103799" y="28802"/>
                  </a:cubicBezTo>
                  <a:cubicBezTo>
                    <a:pt x="103271" y="29860"/>
                    <a:pt x="102791" y="30721"/>
                    <a:pt x="102731" y="30714"/>
                  </a:cubicBezTo>
                  <a:cubicBezTo>
                    <a:pt x="102670" y="30708"/>
                    <a:pt x="101833" y="30382"/>
                    <a:pt x="100871" y="29992"/>
                  </a:cubicBezTo>
                  <a:close/>
                  <a:moveTo>
                    <a:pt x="26993" y="26400"/>
                  </a:moveTo>
                  <a:cubicBezTo>
                    <a:pt x="26833" y="26172"/>
                    <a:pt x="25877" y="24887"/>
                    <a:pt x="24864" y="23543"/>
                  </a:cubicBezTo>
                  <a:cubicBezTo>
                    <a:pt x="23852" y="22202"/>
                    <a:pt x="23044" y="21083"/>
                    <a:pt x="23065" y="21058"/>
                  </a:cubicBezTo>
                  <a:cubicBezTo>
                    <a:pt x="23152" y="20962"/>
                    <a:pt x="28561" y="20225"/>
                    <a:pt x="29162" y="20225"/>
                  </a:cubicBezTo>
                  <a:cubicBezTo>
                    <a:pt x="29323" y="20225"/>
                    <a:pt x="29869" y="20645"/>
                    <a:pt x="30778" y="21476"/>
                  </a:cubicBezTo>
                  <a:cubicBezTo>
                    <a:pt x="32502" y="23050"/>
                    <a:pt x="33992" y="24470"/>
                    <a:pt x="34026" y="24573"/>
                  </a:cubicBezTo>
                  <a:cubicBezTo>
                    <a:pt x="34044" y="24618"/>
                    <a:pt x="33811" y="24732"/>
                    <a:pt x="33514" y="24832"/>
                  </a:cubicBezTo>
                  <a:cubicBezTo>
                    <a:pt x="33217" y="24931"/>
                    <a:pt x="31764" y="25420"/>
                    <a:pt x="30289" y="25913"/>
                  </a:cubicBezTo>
                  <a:cubicBezTo>
                    <a:pt x="28813" y="26410"/>
                    <a:pt x="27532" y="26819"/>
                    <a:pt x="27445" y="26819"/>
                  </a:cubicBezTo>
                  <a:cubicBezTo>
                    <a:pt x="27358" y="26819"/>
                    <a:pt x="27153" y="26629"/>
                    <a:pt x="26993" y="26400"/>
                  </a:cubicBezTo>
                  <a:close/>
                  <a:moveTo>
                    <a:pt x="89760" y="25935"/>
                  </a:moveTo>
                  <a:cubicBezTo>
                    <a:pt x="88345" y="25459"/>
                    <a:pt x="86911" y="24976"/>
                    <a:pt x="86572" y="24861"/>
                  </a:cubicBezTo>
                  <a:cubicBezTo>
                    <a:pt x="86231" y="24751"/>
                    <a:pt x="85939" y="24646"/>
                    <a:pt x="85923" y="24630"/>
                  </a:cubicBezTo>
                  <a:cubicBezTo>
                    <a:pt x="85840" y="24567"/>
                    <a:pt x="89857" y="20827"/>
                    <a:pt x="90480" y="20386"/>
                  </a:cubicBezTo>
                  <a:cubicBezTo>
                    <a:pt x="90653" y="20267"/>
                    <a:pt x="90973" y="20279"/>
                    <a:pt x="92332" y="20446"/>
                  </a:cubicBezTo>
                  <a:cubicBezTo>
                    <a:pt x="94945" y="20776"/>
                    <a:pt x="96648" y="21029"/>
                    <a:pt x="96727" y="21105"/>
                  </a:cubicBezTo>
                  <a:cubicBezTo>
                    <a:pt x="96767" y="21147"/>
                    <a:pt x="96651" y="21374"/>
                    <a:pt x="96470" y="21611"/>
                  </a:cubicBezTo>
                  <a:cubicBezTo>
                    <a:pt x="96286" y="21853"/>
                    <a:pt x="95884" y="22385"/>
                    <a:pt x="95572" y="22797"/>
                  </a:cubicBezTo>
                  <a:cubicBezTo>
                    <a:pt x="95262" y="23204"/>
                    <a:pt x="94461" y="24279"/>
                    <a:pt x="93794" y="25178"/>
                  </a:cubicBezTo>
                  <a:cubicBezTo>
                    <a:pt x="93129" y="26080"/>
                    <a:pt x="92525" y="26812"/>
                    <a:pt x="92457" y="26809"/>
                  </a:cubicBezTo>
                  <a:cubicBezTo>
                    <a:pt x="92387" y="26806"/>
                    <a:pt x="91175" y="26413"/>
                    <a:pt x="89760" y="25935"/>
                  </a:cubicBezTo>
                  <a:close/>
                  <a:moveTo>
                    <a:pt x="51227" y="25720"/>
                  </a:moveTo>
                  <a:cubicBezTo>
                    <a:pt x="50804" y="25426"/>
                    <a:pt x="49801" y="24739"/>
                    <a:pt x="48993" y="24199"/>
                  </a:cubicBezTo>
                  <a:cubicBezTo>
                    <a:pt x="48189" y="23658"/>
                    <a:pt x="47529" y="23177"/>
                    <a:pt x="47529" y="23130"/>
                  </a:cubicBezTo>
                  <a:cubicBezTo>
                    <a:pt x="47529" y="23050"/>
                    <a:pt x="52146" y="21783"/>
                    <a:pt x="52417" y="21790"/>
                  </a:cubicBezTo>
                  <a:cubicBezTo>
                    <a:pt x="52621" y="21790"/>
                    <a:pt x="57039" y="23788"/>
                    <a:pt x="57075" y="23892"/>
                  </a:cubicBezTo>
                  <a:cubicBezTo>
                    <a:pt x="57091" y="23949"/>
                    <a:pt x="56768" y="24153"/>
                    <a:pt x="56354" y="24339"/>
                  </a:cubicBezTo>
                  <a:cubicBezTo>
                    <a:pt x="55943" y="24525"/>
                    <a:pt x="54870" y="25036"/>
                    <a:pt x="53971" y="25469"/>
                  </a:cubicBezTo>
                  <a:cubicBezTo>
                    <a:pt x="53073" y="25904"/>
                    <a:pt x="52262" y="26258"/>
                    <a:pt x="52167" y="26258"/>
                  </a:cubicBezTo>
                  <a:cubicBezTo>
                    <a:pt x="52070" y="26258"/>
                    <a:pt x="51647" y="26018"/>
                    <a:pt x="51227" y="25720"/>
                  </a:cubicBezTo>
                  <a:close/>
                  <a:moveTo>
                    <a:pt x="65342" y="25136"/>
                  </a:moveTo>
                  <a:cubicBezTo>
                    <a:pt x="64077" y="24525"/>
                    <a:pt x="63000" y="24026"/>
                    <a:pt x="62950" y="24026"/>
                  </a:cubicBezTo>
                  <a:cubicBezTo>
                    <a:pt x="62898" y="24026"/>
                    <a:pt x="62858" y="23981"/>
                    <a:pt x="62858" y="23927"/>
                  </a:cubicBezTo>
                  <a:cubicBezTo>
                    <a:pt x="62858" y="23814"/>
                    <a:pt x="67427" y="21790"/>
                    <a:pt x="67680" y="21790"/>
                  </a:cubicBezTo>
                  <a:cubicBezTo>
                    <a:pt x="67771" y="21790"/>
                    <a:pt x="68265" y="21907"/>
                    <a:pt x="68775" y="22052"/>
                  </a:cubicBezTo>
                  <a:cubicBezTo>
                    <a:pt x="69282" y="22195"/>
                    <a:pt x="70335" y="22483"/>
                    <a:pt x="71114" y="22689"/>
                  </a:cubicBezTo>
                  <a:cubicBezTo>
                    <a:pt x="71892" y="22894"/>
                    <a:pt x="72528" y="23098"/>
                    <a:pt x="72528" y="23136"/>
                  </a:cubicBezTo>
                  <a:cubicBezTo>
                    <a:pt x="72528" y="23174"/>
                    <a:pt x="72309" y="23341"/>
                    <a:pt x="72041" y="23507"/>
                  </a:cubicBezTo>
                  <a:cubicBezTo>
                    <a:pt x="71772" y="23674"/>
                    <a:pt x="70749" y="24358"/>
                    <a:pt x="69770" y="25033"/>
                  </a:cubicBezTo>
                  <a:cubicBezTo>
                    <a:pt x="68788" y="25708"/>
                    <a:pt x="67908" y="26255"/>
                    <a:pt x="67816" y="26255"/>
                  </a:cubicBezTo>
                  <a:cubicBezTo>
                    <a:pt x="67719" y="26252"/>
                    <a:pt x="66608" y="25749"/>
                    <a:pt x="65342" y="25136"/>
                  </a:cubicBezTo>
                  <a:close/>
                  <a:moveTo>
                    <a:pt x="35774" y="23101"/>
                  </a:moveTo>
                  <a:cubicBezTo>
                    <a:pt x="35365" y="22714"/>
                    <a:pt x="34438" y="21856"/>
                    <a:pt x="33718" y="21191"/>
                  </a:cubicBezTo>
                  <a:cubicBezTo>
                    <a:pt x="32994" y="20529"/>
                    <a:pt x="32406" y="19947"/>
                    <a:pt x="32406" y="19902"/>
                  </a:cubicBezTo>
                  <a:cubicBezTo>
                    <a:pt x="32406" y="19807"/>
                    <a:pt x="34286" y="19579"/>
                    <a:pt x="36197" y="19442"/>
                  </a:cubicBezTo>
                  <a:lnTo>
                    <a:pt x="37466" y="19352"/>
                  </a:lnTo>
                  <a:lnTo>
                    <a:pt x="39670" y="20754"/>
                  </a:lnTo>
                  <a:cubicBezTo>
                    <a:pt x="40883" y="21524"/>
                    <a:pt x="41852" y="22183"/>
                    <a:pt x="41820" y="22218"/>
                  </a:cubicBezTo>
                  <a:cubicBezTo>
                    <a:pt x="41765" y="22277"/>
                    <a:pt x="36754" y="23795"/>
                    <a:pt x="36597" y="23798"/>
                  </a:cubicBezTo>
                  <a:cubicBezTo>
                    <a:pt x="36555" y="23801"/>
                    <a:pt x="36185" y="23485"/>
                    <a:pt x="35774" y="23101"/>
                  </a:cubicBezTo>
                  <a:close/>
                  <a:moveTo>
                    <a:pt x="82352" y="23513"/>
                  </a:moveTo>
                  <a:cubicBezTo>
                    <a:pt x="81900" y="23367"/>
                    <a:pt x="80813" y="23037"/>
                    <a:pt x="79935" y="22781"/>
                  </a:cubicBezTo>
                  <a:cubicBezTo>
                    <a:pt x="79061" y="22525"/>
                    <a:pt x="78305" y="22277"/>
                    <a:pt x="78258" y="22234"/>
                  </a:cubicBezTo>
                  <a:cubicBezTo>
                    <a:pt x="78211" y="22192"/>
                    <a:pt x="78352" y="22039"/>
                    <a:pt x="78567" y="21901"/>
                  </a:cubicBezTo>
                  <a:cubicBezTo>
                    <a:pt x="82257" y="19512"/>
                    <a:pt x="82379" y="19442"/>
                    <a:pt x="82969" y="19442"/>
                  </a:cubicBezTo>
                  <a:cubicBezTo>
                    <a:pt x="83513" y="19442"/>
                    <a:pt x="86152" y="19711"/>
                    <a:pt x="87162" y="19870"/>
                  </a:cubicBezTo>
                  <a:lnTo>
                    <a:pt x="87649" y="19947"/>
                  </a:lnTo>
                  <a:lnTo>
                    <a:pt x="87060" y="20472"/>
                  </a:lnTo>
                  <a:cubicBezTo>
                    <a:pt x="86733" y="20760"/>
                    <a:pt x="85797" y="21624"/>
                    <a:pt x="84978" y="22394"/>
                  </a:cubicBezTo>
                  <a:cubicBezTo>
                    <a:pt x="84158" y="23165"/>
                    <a:pt x="83418" y="23788"/>
                    <a:pt x="83329" y="23785"/>
                  </a:cubicBezTo>
                  <a:cubicBezTo>
                    <a:pt x="83245" y="23782"/>
                    <a:pt x="82808" y="23658"/>
                    <a:pt x="82352" y="23513"/>
                  </a:cubicBezTo>
                  <a:close/>
                  <a:moveTo>
                    <a:pt x="58049" y="21767"/>
                  </a:moveTo>
                  <a:cubicBezTo>
                    <a:pt x="57072" y="21336"/>
                    <a:pt x="56272" y="20951"/>
                    <a:pt x="56272" y="20910"/>
                  </a:cubicBezTo>
                  <a:cubicBezTo>
                    <a:pt x="56272" y="20868"/>
                    <a:pt x="57112" y="20642"/>
                    <a:pt x="58139" y="20408"/>
                  </a:cubicBezTo>
                  <a:lnTo>
                    <a:pt x="60006" y="19985"/>
                  </a:lnTo>
                  <a:lnTo>
                    <a:pt x="61895" y="20405"/>
                  </a:lnTo>
                  <a:cubicBezTo>
                    <a:pt x="62934" y="20641"/>
                    <a:pt x="63785" y="20862"/>
                    <a:pt x="63785" y="20900"/>
                  </a:cubicBezTo>
                  <a:cubicBezTo>
                    <a:pt x="63785" y="20994"/>
                    <a:pt x="60166" y="22577"/>
                    <a:pt x="59977" y="22561"/>
                  </a:cubicBezTo>
                  <a:cubicBezTo>
                    <a:pt x="59891" y="22557"/>
                    <a:pt x="59026" y="22199"/>
                    <a:pt x="58049" y="21767"/>
                  </a:cubicBezTo>
                  <a:close/>
                  <a:moveTo>
                    <a:pt x="44391" y="21134"/>
                  </a:moveTo>
                  <a:cubicBezTo>
                    <a:pt x="44223" y="21019"/>
                    <a:pt x="43470" y="20532"/>
                    <a:pt x="42721" y="20047"/>
                  </a:cubicBezTo>
                  <a:cubicBezTo>
                    <a:pt x="41968" y="19566"/>
                    <a:pt x="41356" y="19132"/>
                    <a:pt x="41356" y="19084"/>
                  </a:cubicBezTo>
                  <a:cubicBezTo>
                    <a:pt x="41356" y="19035"/>
                    <a:pt x="41738" y="18993"/>
                    <a:pt x="42204" y="18993"/>
                  </a:cubicBezTo>
                  <a:cubicBezTo>
                    <a:pt x="42671" y="18990"/>
                    <a:pt x="43537" y="18943"/>
                    <a:pt x="44129" y="18888"/>
                  </a:cubicBezTo>
                  <a:lnTo>
                    <a:pt x="45205" y="18793"/>
                  </a:lnTo>
                  <a:lnTo>
                    <a:pt x="46991" y="19528"/>
                  </a:lnTo>
                  <a:cubicBezTo>
                    <a:pt x="47970" y="19931"/>
                    <a:pt x="48734" y="20298"/>
                    <a:pt x="48690" y="20341"/>
                  </a:cubicBezTo>
                  <a:cubicBezTo>
                    <a:pt x="48588" y="20440"/>
                    <a:pt x="45164" y="21342"/>
                    <a:pt x="44896" y="21339"/>
                  </a:cubicBezTo>
                  <a:cubicBezTo>
                    <a:pt x="44788" y="21339"/>
                    <a:pt x="44561" y="21245"/>
                    <a:pt x="44391" y="21134"/>
                  </a:cubicBezTo>
                  <a:close/>
                  <a:moveTo>
                    <a:pt x="73024" y="20855"/>
                  </a:moveTo>
                  <a:cubicBezTo>
                    <a:pt x="72081" y="20602"/>
                    <a:pt x="71283" y="20364"/>
                    <a:pt x="71254" y="20329"/>
                  </a:cubicBezTo>
                  <a:cubicBezTo>
                    <a:pt x="71222" y="20295"/>
                    <a:pt x="71991" y="19953"/>
                    <a:pt x="72968" y="19570"/>
                  </a:cubicBezTo>
                  <a:lnTo>
                    <a:pt x="74741" y="18872"/>
                  </a:lnTo>
                  <a:lnTo>
                    <a:pt x="76674" y="18952"/>
                  </a:lnTo>
                  <a:cubicBezTo>
                    <a:pt x="77736" y="18997"/>
                    <a:pt x="78626" y="19062"/>
                    <a:pt x="78646" y="19100"/>
                  </a:cubicBezTo>
                  <a:cubicBezTo>
                    <a:pt x="78725" y="19240"/>
                    <a:pt x="75293" y="21342"/>
                    <a:pt x="75012" y="21330"/>
                  </a:cubicBezTo>
                  <a:cubicBezTo>
                    <a:pt x="74864" y="21323"/>
                    <a:pt x="73969" y="21108"/>
                    <a:pt x="73024" y="20855"/>
                  </a:cubicBezTo>
                  <a:close/>
                  <a:moveTo>
                    <a:pt x="107455" y="20497"/>
                  </a:moveTo>
                  <a:cubicBezTo>
                    <a:pt x="107400" y="20472"/>
                    <a:pt x="106914" y="20380"/>
                    <a:pt x="106376" y="20292"/>
                  </a:cubicBezTo>
                  <a:cubicBezTo>
                    <a:pt x="105837" y="20200"/>
                    <a:pt x="104449" y="19969"/>
                    <a:pt x="103288" y="19775"/>
                  </a:cubicBezTo>
                  <a:cubicBezTo>
                    <a:pt x="102131" y="19582"/>
                    <a:pt x="101145" y="19388"/>
                    <a:pt x="101105" y="19345"/>
                  </a:cubicBezTo>
                  <a:cubicBezTo>
                    <a:pt x="101060" y="19301"/>
                    <a:pt x="101682" y="18438"/>
                    <a:pt x="102484" y="17426"/>
                  </a:cubicBezTo>
                  <a:cubicBezTo>
                    <a:pt x="104496" y="14884"/>
                    <a:pt x="104852" y="14464"/>
                    <a:pt x="105102" y="14321"/>
                  </a:cubicBezTo>
                  <a:cubicBezTo>
                    <a:pt x="105239" y="14245"/>
                    <a:pt x="106499" y="14170"/>
                    <a:pt x="108432" y="14122"/>
                  </a:cubicBezTo>
                  <a:cubicBezTo>
                    <a:pt x="111084" y="14055"/>
                    <a:pt x="111536" y="14068"/>
                    <a:pt x="111504" y="14202"/>
                  </a:cubicBezTo>
                  <a:cubicBezTo>
                    <a:pt x="111486" y="14289"/>
                    <a:pt x="110819" y="15540"/>
                    <a:pt x="110023" y="16985"/>
                  </a:cubicBezTo>
                  <a:cubicBezTo>
                    <a:pt x="109226" y="18428"/>
                    <a:pt x="108466" y="19826"/>
                    <a:pt x="108332" y="20085"/>
                  </a:cubicBezTo>
                  <a:cubicBezTo>
                    <a:pt x="108095" y="20545"/>
                    <a:pt x="107841" y="20664"/>
                    <a:pt x="107455" y="20497"/>
                  </a:cubicBezTo>
                  <a:close/>
                  <a:moveTo>
                    <a:pt x="11569" y="19975"/>
                  </a:moveTo>
                  <a:cubicBezTo>
                    <a:pt x="11428" y="19711"/>
                    <a:pt x="10641" y="18280"/>
                    <a:pt x="9821" y="16789"/>
                  </a:cubicBezTo>
                  <a:cubicBezTo>
                    <a:pt x="9002" y="15300"/>
                    <a:pt x="8332" y="14052"/>
                    <a:pt x="8332" y="14017"/>
                  </a:cubicBezTo>
                  <a:cubicBezTo>
                    <a:pt x="8332" y="13941"/>
                    <a:pt x="13248" y="14077"/>
                    <a:pt x="14153" y="14179"/>
                  </a:cubicBezTo>
                  <a:lnTo>
                    <a:pt x="14779" y="14248"/>
                  </a:lnTo>
                  <a:lnTo>
                    <a:pt x="15890" y="15645"/>
                  </a:lnTo>
                  <a:cubicBezTo>
                    <a:pt x="16500" y="16412"/>
                    <a:pt x="17302" y="17407"/>
                    <a:pt x="17670" y="17852"/>
                  </a:cubicBezTo>
                  <a:cubicBezTo>
                    <a:pt x="18542" y="18917"/>
                    <a:pt x="18757" y="19218"/>
                    <a:pt x="18690" y="19291"/>
                  </a:cubicBezTo>
                  <a:cubicBezTo>
                    <a:pt x="18661" y="19323"/>
                    <a:pt x="17904" y="19471"/>
                    <a:pt x="17008" y="19620"/>
                  </a:cubicBezTo>
                  <a:cubicBezTo>
                    <a:pt x="16113" y="19768"/>
                    <a:pt x="14680" y="20018"/>
                    <a:pt x="13829" y="20171"/>
                  </a:cubicBezTo>
                  <a:cubicBezTo>
                    <a:pt x="12975" y="20322"/>
                    <a:pt x="12176" y="20450"/>
                    <a:pt x="12050" y="20450"/>
                  </a:cubicBezTo>
                  <a:cubicBezTo>
                    <a:pt x="11893" y="20450"/>
                    <a:pt x="11746" y="20305"/>
                    <a:pt x="11569" y="19975"/>
                  </a:cubicBezTo>
                  <a:close/>
                  <a:moveTo>
                    <a:pt x="97220" y="18831"/>
                  </a:moveTo>
                  <a:cubicBezTo>
                    <a:pt x="96738" y="18752"/>
                    <a:pt x="95674" y="18600"/>
                    <a:pt x="94855" y="18489"/>
                  </a:cubicBezTo>
                  <a:cubicBezTo>
                    <a:pt x="92583" y="18188"/>
                    <a:pt x="92615" y="18373"/>
                    <a:pt x="94558" y="16697"/>
                  </a:cubicBezTo>
                  <a:cubicBezTo>
                    <a:pt x="97126" y="14483"/>
                    <a:pt x="96554" y="14739"/>
                    <a:pt x="99422" y="14515"/>
                  </a:cubicBezTo>
                  <a:cubicBezTo>
                    <a:pt x="100787" y="14407"/>
                    <a:pt x="101930" y="14353"/>
                    <a:pt x="101967" y="14394"/>
                  </a:cubicBezTo>
                  <a:cubicBezTo>
                    <a:pt x="102003" y="14436"/>
                    <a:pt x="101504" y="15152"/>
                    <a:pt x="100856" y="15981"/>
                  </a:cubicBezTo>
                  <a:cubicBezTo>
                    <a:pt x="98970" y="18398"/>
                    <a:pt x="98450" y="18997"/>
                    <a:pt x="98266" y="18984"/>
                  </a:cubicBezTo>
                  <a:cubicBezTo>
                    <a:pt x="98174" y="18978"/>
                    <a:pt x="97701" y="18908"/>
                    <a:pt x="97220" y="18831"/>
                  </a:cubicBezTo>
                  <a:close/>
                  <a:moveTo>
                    <a:pt x="20782" y="18271"/>
                  </a:moveTo>
                  <a:cubicBezTo>
                    <a:pt x="20525" y="17941"/>
                    <a:pt x="19750" y="16960"/>
                    <a:pt x="19057" y="16092"/>
                  </a:cubicBezTo>
                  <a:cubicBezTo>
                    <a:pt x="18364" y="15223"/>
                    <a:pt x="17794" y="14461"/>
                    <a:pt x="17794" y="14397"/>
                  </a:cubicBezTo>
                  <a:cubicBezTo>
                    <a:pt x="17794" y="14318"/>
                    <a:pt x="18014" y="14299"/>
                    <a:pt x="18440" y="14343"/>
                  </a:cubicBezTo>
                  <a:cubicBezTo>
                    <a:pt x="18792" y="14381"/>
                    <a:pt x="19985" y="14467"/>
                    <a:pt x="21087" y="14541"/>
                  </a:cubicBezTo>
                  <a:lnTo>
                    <a:pt x="23094" y="14669"/>
                  </a:lnTo>
                  <a:lnTo>
                    <a:pt x="25024" y="16339"/>
                  </a:lnTo>
                  <a:cubicBezTo>
                    <a:pt x="26087" y="17260"/>
                    <a:pt x="26952" y="18050"/>
                    <a:pt x="26952" y="18096"/>
                  </a:cubicBezTo>
                  <a:cubicBezTo>
                    <a:pt x="26952" y="18144"/>
                    <a:pt x="26686" y="18214"/>
                    <a:pt x="26360" y="18252"/>
                  </a:cubicBezTo>
                  <a:cubicBezTo>
                    <a:pt x="26037" y="18290"/>
                    <a:pt x="24890" y="18448"/>
                    <a:pt x="23815" y="18604"/>
                  </a:cubicBezTo>
                  <a:cubicBezTo>
                    <a:pt x="22741" y="18755"/>
                    <a:pt x="21720" y="18879"/>
                    <a:pt x="21551" y="18876"/>
                  </a:cubicBezTo>
                  <a:cubicBezTo>
                    <a:pt x="21307" y="18872"/>
                    <a:pt x="21145" y="18745"/>
                    <a:pt x="20782" y="18271"/>
                  </a:cubicBezTo>
                  <a:close/>
                  <a:moveTo>
                    <a:pt x="89495" y="17830"/>
                  </a:moveTo>
                  <a:cubicBezTo>
                    <a:pt x="89471" y="17805"/>
                    <a:pt x="88780" y="17727"/>
                    <a:pt x="87961" y="17657"/>
                  </a:cubicBezTo>
                  <a:cubicBezTo>
                    <a:pt x="85598" y="17450"/>
                    <a:pt x="85634" y="17501"/>
                    <a:pt x="87197" y="16573"/>
                  </a:cubicBezTo>
                  <a:cubicBezTo>
                    <a:pt x="89319" y="15309"/>
                    <a:pt x="89200" y="15354"/>
                    <a:pt x="90790" y="15204"/>
                  </a:cubicBezTo>
                  <a:cubicBezTo>
                    <a:pt x="91583" y="15133"/>
                    <a:pt x="92410" y="15043"/>
                    <a:pt x="92633" y="15005"/>
                  </a:cubicBezTo>
                  <a:cubicBezTo>
                    <a:pt x="92912" y="14961"/>
                    <a:pt x="93011" y="14977"/>
                    <a:pt x="92962" y="15063"/>
                  </a:cubicBezTo>
                  <a:cubicBezTo>
                    <a:pt x="92924" y="15133"/>
                    <a:pt x="92224" y="15795"/>
                    <a:pt x="91407" y="16531"/>
                  </a:cubicBezTo>
                  <a:cubicBezTo>
                    <a:pt x="90110" y="17711"/>
                    <a:pt x="89663" y="18015"/>
                    <a:pt x="89495" y="17830"/>
                  </a:cubicBezTo>
                  <a:close/>
                  <a:moveTo>
                    <a:pt x="28503" y="16457"/>
                  </a:moveTo>
                  <a:cubicBezTo>
                    <a:pt x="27684" y="15734"/>
                    <a:pt x="27001" y="15088"/>
                    <a:pt x="26982" y="15021"/>
                  </a:cubicBezTo>
                  <a:cubicBezTo>
                    <a:pt x="26961" y="14942"/>
                    <a:pt x="27565" y="14973"/>
                    <a:pt x="28816" y="15113"/>
                  </a:cubicBezTo>
                  <a:lnTo>
                    <a:pt x="30685" y="15325"/>
                  </a:lnTo>
                  <a:lnTo>
                    <a:pt x="32137" y="16170"/>
                  </a:lnTo>
                  <a:cubicBezTo>
                    <a:pt x="33908" y="17203"/>
                    <a:pt x="34036" y="17295"/>
                    <a:pt x="33837" y="17365"/>
                  </a:cubicBezTo>
                  <a:cubicBezTo>
                    <a:pt x="33698" y="17419"/>
                    <a:pt x="32260" y="17574"/>
                    <a:pt x="30709" y="17711"/>
                  </a:cubicBezTo>
                  <a:lnTo>
                    <a:pt x="29987" y="17773"/>
                  </a:lnTo>
                  <a:lnTo>
                    <a:pt x="28503" y="16457"/>
                  </a:lnTo>
                  <a:close/>
                  <a:moveTo>
                    <a:pt x="17261" y="12024"/>
                  </a:moveTo>
                  <a:cubicBezTo>
                    <a:pt x="16372" y="11959"/>
                    <a:pt x="15601" y="11851"/>
                    <a:pt x="15549" y="11791"/>
                  </a:cubicBezTo>
                  <a:cubicBezTo>
                    <a:pt x="14526" y="10603"/>
                    <a:pt x="12969" y="8674"/>
                    <a:pt x="13004" y="8633"/>
                  </a:cubicBezTo>
                  <a:cubicBezTo>
                    <a:pt x="13030" y="8604"/>
                    <a:pt x="13917" y="8799"/>
                    <a:pt x="14978" y="9064"/>
                  </a:cubicBezTo>
                  <a:lnTo>
                    <a:pt x="16903" y="9545"/>
                  </a:lnTo>
                  <a:lnTo>
                    <a:pt x="18431" y="10812"/>
                  </a:lnTo>
                  <a:cubicBezTo>
                    <a:pt x="19270" y="11509"/>
                    <a:pt x="19956" y="12101"/>
                    <a:pt x="19956" y="12130"/>
                  </a:cubicBezTo>
                  <a:cubicBezTo>
                    <a:pt x="19956" y="12203"/>
                    <a:pt x="19143" y="12171"/>
                    <a:pt x="17261" y="12024"/>
                  </a:cubicBezTo>
                  <a:close/>
                  <a:moveTo>
                    <a:pt x="100186" y="12037"/>
                  </a:moveTo>
                  <a:cubicBezTo>
                    <a:pt x="100252" y="11947"/>
                    <a:pt x="100924" y="11369"/>
                    <a:pt x="101670" y="10751"/>
                  </a:cubicBezTo>
                  <a:lnTo>
                    <a:pt x="103032" y="9628"/>
                  </a:lnTo>
                  <a:lnTo>
                    <a:pt x="104860" y="9155"/>
                  </a:lnTo>
                  <a:cubicBezTo>
                    <a:pt x="105864" y="8896"/>
                    <a:pt x="106712" y="8709"/>
                    <a:pt x="106744" y="8745"/>
                  </a:cubicBezTo>
                  <a:cubicBezTo>
                    <a:pt x="106777" y="8780"/>
                    <a:pt x="106517" y="9126"/>
                    <a:pt x="106170" y="9516"/>
                  </a:cubicBezTo>
                  <a:cubicBezTo>
                    <a:pt x="105824" y="9906"/>
                    <a:pt x="105231" y="10613"/>
                    <a:pt x="104852" y="11081"/>
                  </a:cubicBezTo>
                  <a:lnTo>
                    <a:pt x="104164" y="11940"/>
                  </a:lnTo>
                  <a:lnTo>
                    <a:pt x="103340" y="12001"/>
                  </a:lnTo>
                  <a:cubicBezTo>
                    <a:pt x="100732" y="12196"/>
                    <a:pt x="100057" y="12206"/>
                    <a:pt x="100186" y="12037"/>
                  </a:cubicBezTo>
                  <a:close/>
                  <a:moveTo>
                    <a:pt x="107145" y="11838"/>
                  </a:moveTo>
                  <a:cubicBezTo>
                    <a:pt x="107109" y="11778"/>
                    <a:pt x="110013" y="8332"/>
                    <a:pt x="110451" y="7914"/>
                  </a:cubicBezTo>
                  <a:cubicBezTo>
                    <a:pt x="110652" y="7721"/>
                    <a:pt x="115782" y="6496"/>
                    <a:pt x="115893" y="6612"/>
                  </a:cubicBezTo>
                  <a:cubicBezTo>
                    <a:pt x="116001" y="6733"/>
                    <a:pt x="113020" y="11727"/>
                    <a:pt x="112807" y="11787"/>
                  </a:cubicBezTo>
                  <a:cubicBezTo>
                    <a:pt x="112516" y="11870"/>
                    <a:pt x="107187" y="11915"/>
                    <a:pt x="107145" y="11838"/>
                  </a:cubicBezTo>
                  <a:close/>
                  <a:moveTo>
                    <a:pt x="8923" y="11762"/>
                  </a:moveTo>
                  <a:lnTo>
                    <a:pt x="6993" y="11727"/>
                  </a:lnTo>
                  <a:lnTo>
                    <a:pt x="6751" y="11313"/>
                  </a:lnTo>
                  <a:cubicBezTo>
                    <a:pt x="4949" y="8243"/>
                    <a:pt x="3998" y="6571"/>
                    <a:pt x="4030" y="6537"/>
                  </a:cubicBezTo>
                  <a:cubicBezTo>
                    <a:pt x="4065" y="6499"/>
                    <a:pt x="6593" y="7037"/>
                    <a:pt x="8536" y="7494"/>
                  </a:cubicBezTo>
                  <a:cubicBezTo>
                    <a:pt x="9162" y="7638"/>
                    <a:pt x="9090" y="7568"/>
                    <a:pt x="11341" y="10185"/>
                  </a:cubicBezTo>
                  <a:cubicBezTo>
                    <a:pt x="12006" y="10961"/>
                    <a:pt x="12549" y="11649"/>
                    <a:pt x="12549" y="11717"/>
                  </a:cubicBezTo>
                  <a:cubicBezTo>
                    <a:pt x="12549" y="11803"/>
                    <a:pt x="12277" y="11838"/>
                    <a:pt x="11701" y="11819"/>
                  </a:cubicBezTo>
                  <a:cubicBezTo>
                    <a:pt x="11234" y="11806"/>
                    <a:pt x="9986" y="11781"/>
                    <a:pt x="8923" y="11762"/>
                  </a:cubicBezTo>
                  <a:close/>
                  <a:moveTo>
                    <a:pt x="4986" y="4392"/>
                  </a:moveTo>
                  <a:cubicBezTo>
                    <a:pt x="4311" y="4238"/>
                    <a:pt x="3424" y="4040"/>
                    <a:pt x="3024" y="3949"/>
                  </a:cubicBezTo>
                  <a:lnTo>
                    <a:pt x="2292" y="3787"/>
                  </a:lnTo>
                  <a:lnTo>
                    <a:pt x="1134" y="1941"/>
                  </a:lnTo>
                  <a:cubicBezTo>
                    <a:pt x="498" y="927"/>
                    <a:pt x="0" y="73"/>
                    <a:pt x="29" y="44"/>
                  </a:cubicBezTo>
                  <a:cubicBezTo>
                    <a:pt x="70" y="0"/>
                    <a:pt x="668" y="240"/>
                    <a:pt x="3295" y="1352"/>
                  </a:cubicBezTo>
                  <a:cubicBezTo>
                    <a:pt x="3618" y="1488"/>
                    <a:pt x="6588" y="4699"/>
                    <a:pt x="6375" y="4683"/>
                  </a:cubicBezTo>
                  <a:cubicBezTo>
                    <a:pt x="6291" y="4677"/>
                    <a:pt x="5666" y="4545"/>
                    <a:pt x="4986" y="4392"/>
                  </a:cubicBezTo>
                  <a:close/>
                  <a:moveTo>
                    <a:pt x="114175" y="3717"/>
                  </a:moveTo>
                  <a:cubicBezTo>
                    <a:pt x="115825" y="1764"/>
                    <a:pt x="115744" y="1823"/>
                    <a:pt x="117928" y="886"/>
                  </a:cubicBezTo>
                  <a:cubicBezTo>
                    <a:pt x="119016" y="418"/>
                    <a:pt x="119924" y="54"/>
                    <a:pt x="119950" y="76"/>
                  </a:cubicBezTo>
                  <a:cubicBezTo>
                    <a:pt x="120000" y="120"/>
                    <a:pt x="117812" y="3649"/>
                    <a:pt x="117637" y="3806"/>
                  </a:cubicBezTo>
                  <a:cubicBezTo>
                    <a:pt x="117529" y="3905"/>
                    <a:pt x="113860" y="4696"/>
                    <a:pt x="113519" y="4696"/>
                  </a:cubicBezTo>
                  <a:cubicBezTo>
                    <a:pt x="113411" y="4696"/>
                    <a:pt x="113650" y="4338"/>
                    <a:pt x="114175" y="3717"/>
                  </a:cubicBezTo>
                  <a:close/>
                </a:path>
              </a:pathLst>
            </a:custGeom>
            <a:solidFill>
              <a:srgbClr val="1974B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0" name="Google Shape;30;p4"/>
            <p:cNvSpPr/>
            <p:nvPr/>
          </p:nvSpPr>
          <p:spPr>
            <a:xfrm>
              <a:off x="1280800" y="857275"/>
              <a:ext cx="301500" cy="284400"/>
            </a:xfrm>
            <a:custGeom>
              <a:avLst/>
              <a:gdLst/>
              <a:ahLst/>
              <a:cxnLst/>
              <a:rect l="l" t="t" r="r" b="b"/>
              <a:pathLst>
                <a:path w="120000" h="120000" extrusionOk="0">
                  <a:moveTo>
                    <a:pt x="0" y="60010"/>
                  </a:moveTo>
                  <a:lnTo>
                    <a:pt x="0" y="0"/>
                  </a:lnTo>
                  <a:lnTo>
                    <a:pt x="59990" y="0"/>
                  </a:lnTo>
                  <a:lnTo>
                    <a:pt x="119990" y="0"/>
                  </a:lnTo>
                  <a:lnTo>
                    <a:pt x="119990" y="60010"/>
                  </a:lnTo>
                  <a:lnTo>
                    <a:pt x="119990" y="120000"/>
                  </a:lnTo>
                  <a:lnTo>
                    <a:pt x="59990" y="120000"/>
                  </a:lnTo>
                  <a:lnTo>
                    <a:pt x="0" y="120000"/>
                  </a:lnTo>
                  <a:lnTo>
                    <a:pt x="0" y="60010"/>
                  </a:lnTo>
                  <a:close/>
                </a:path>
              </a:pathLst>
            </a:custGeom>
            <a:solidFill>
              <a:srgbClr val="C433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1" name="Google Shape;31;p4"/>
            <p:cNvSpPr/>
            <p:nvPr/>
          </p:nvSpPr>
          <p:spPr>
            <a:xfrm>
              <a:off x="0" y="-800"/>
              <a:ext cx="2999400" cy="638100"/>
            </a:xfrm>
            <a:custGeom>
              <a:avLst/>
              <a:gdLst/>
              <a:ahLst/>
              <a:cxnLst/>
              <a:rect l="l" t="t" r="r" b="b"/>
              <a:pathLst>
                <a:path w="120000" h="120000" extrusionOk="0">
                  <a:moveTo>
                    <a:pt x="7540" y="119576"/>
                  </a:moveTo>
                  <a:cubicBezTo>
                    <a:pt x="5147" y="118833"/>
                    <a:pt x="3719" y="117084"/>
                    <a:pt x="2497" y="113407"/>
                  </a:cubicBezTo>
                  <a:cubicBezTo>
                    <a:pt x="1332" y="109890"/>
                    <a:pt x="682" y="105592"/>
                    <a:pt x="268" y="98623"/>
                  </a:cubicBezTo>
                  <a:cubicBezTo>
                    <a:pt x="95" y="95722"/>
                    <a:pt x="70" y="94532"/>
                    <a:pt x="36" y="88170"/>
                  </a:cubicBezTo>
                  <a:lnTo>
                    <a:pt x="0" y="80981"/>
                  </a:lnTo>
                  <a:lnTo>
                    <a:pt x="1631" y="80981"/>
                  </a:lnTo>
                  <a:lnTo>
                    <a:pt x="3265" y="80981"/>
                  </a:lnTo>
                  <a:lnTo>
                    <a:pt x="3351" y="87009"/>
                  </a:lnTo>
                  <a:cubicBezTo>
                    <a:pt x="3451" y="93719"/>
                    <a:pt x="3579" y="96705"/>
                    <a:pt x="3898" y="99644"/>
                  </a:cubicBezTo>
                  <a:cubicBezTo>
                    <a:pt x="4413" y="104388"/>
                    <a:pt x="5190" y="106457"/>
                    <a:pt x="6888" y="107586"/>
                  </a:cubicBezTo>
                  <a:cubicBezTo>
                    <a:pt x="8430" y="108615"/>
                    <a:pt x="14372" y="109095"/>
                    <a:pt x="16586" y="108371"/>
                  </a:cubicBezTo>
                  <a:cubicBezTo>
                    <a:pt x="19505" y="107416"/>
                    <a:pt x="20838" y="104882"/>
                    <a:pt x="21300" y="99409"/>
                  </a:cubicBezTo>
                  <a:cubicBezTo>
                    <a:pt x="21564" y="96291"/>
                    <a:pt x="21633" y="92783"/>
                    <a:pt x="21591" y="84855"/>
                  </a:cubicBezTo>
                  <a:cubicBezTo>
                    <a:pt x="21528" y="72719"/>
                    <a:pt x="21232" y="69714"/>
                    <a:pt x="19900" y="67547"/>
                  </a:cubicBezTo>
                  <a:cubicBezTo>
                    <a:pt x="19207" y="66413"/>
                    <a:pt x="18692" y="66188"/>
                    <a:pt x="13347" y="64655"/>
                  </a:cubicBezTo>
                  <a:cubicBezTo>
                    <a:pt x="7698" y="63023"/>
                    <a:pt x="6957" y="62764"/>
                    <a:pt x="5899" y="61970"/>
                  </a:cubicBezTo>
                  <a:cubicBezTo>
                    <a:pt x="3657" y="60282"/>
                    <a:pt x="2104" y="56567"/>
                    <a:pt x="1363" y="51112"/>
                  </a:cubicBezTo>
                  <a:cubicBezTo>
                    <a:pt x="730" y="46443"/>
                    <a:pt x="458" y="40650"/>
                    <a:pt x="458" y="31852"/>
                  </a:cubicBezTo>
                  <a:cubicBezTo>
                    <a:pt x="460" y="19410"/>
                    <a:pt x="931" y="13137"/>
                    <a:pt x="2286" y="7429"/>
                  </a:cubicBezTo>
                  <a:cubicBezTo>
                    <a:pt x="2936" y="4688"/>
                    <a:pt x="3624" y="3089"/>
                    <a:pt x="4649" y="1946"/>
                  </a:cubicBezTo>
                  <a:cubicBezTo>
                    <a:pt x="5907" y="536"/>
                    <a:pt x="6597" y="357"/>
                    <a:pt x="11260" y="197"/>
                  </a:cubicBezTo>
                  <a:cubicBezTo>
                    <a:pt x="16797" y="0"/>
                    <a:pt x="18443" y="394"/>
                    <a:pt x="20160" y="2285"/>
                  </a:cubicBezTo>
                  <a:cubicBezTo>
                    <a:pt x="21969" y="4288"/>
                    <a:pt x="23381" y="8214"/>
                    <a:pt x="23934" y="12822"/>
                  </a:cubicBezTo>
                  <a:cubicBezTo>
                    <a:pt x="24415" y="16796"/>
                    <a:pt x="24748" y="25697"/>
                    <a:pt x="24630" y="31321"/>
                  </a:cubicBezTo>
                  <a:lnTo>
                    <a:pt x="24577" y="33789"/>
                  </a:lnTo>
                  <a:lnTo>
                    <a:pt x="22927" y="33700"/>
                  </a:lnTo>
                  <a:lnTo>
                    <a:pt x="21277" y="33615"/>
                  </a:lnTo>
                  <a:lnTo>
                    <a:pt x="21230" y="28664"/>
                  </a:lnTo>
                  <a:cubicBezTo>
                    <a:pt x="21203" y="25942"/>
                    <a:pt x="21142" y="22974"/>
                    <a:pt x="21095" y="22067"/>
                  </a:cubicBezTo>
                  <a:cubicBezTo>
                    <a:pt x="20698" y="14525"/>
                    <a:pt x="19720" y="12521"/>
                    <a:pt x="15987" y="11642"/>
                  </a:cubicBezTo>
                  <a:cubicBezTo>
                    <a:pt x="13824" y="11115"/>
                    <a:pt x="8831" y="11407"/>
                    <a:pt x="7738" y="12108"/>
                  </a:cubicBezTo>
                  <a:cubicBezTo>
                    <a:pt x="5673" y="13429"/>
                    <a:pt x="4848" y="15394"/>
                    <a:pt x="4358" y="20130"/>
                  </a:cubicBezTo>
                  <a:cubicBezTo>
                    <a:pt x="4023" y="23374"/>
                    <a:pt x="3953" y="25109"/>
                    <a:pt x="3911" y="31001"/>
                  </a:cubicBezTo>
                  <a:cubicBezTo>
                    <a:pt x="3852" y="39583"/>
                    <a:pt x="4105" y="44031"/>
                    <a:pt x="4827" y="46974"/>
                  </a:cubicBezTo>
                  <a:cubicBezTo>
                    <a:pt x="5690" y="50496"/>
                    <a:pt x="6196" y="50868"/>
                    <a:pt x="13012" y="52937"/>
                  </a:cubicBezTo>
                  <a:cubicBezTo>
                    <a:pt x="18828" y="54705"/>
                    <a:pt x="19659" y="55072"/>
                    <a:pt x="20781" y="56388"/>
                  </a:cubicBezTo>
                  <a:cubicBezTo>
                    <a:pt x="23280" y="59346"/>
                    <a:pt x="24335" y="64166"/>
                    <a:pt x="24865" y="75079"/>
                  </a:cubicBezTo>
                  <a:cubicBezTo>
                    <a:pt x="25057" y="79010"/>
                    <a:pt x="25052" y="92858"/>
                    <a:pt x="24858" y="97612"/>
                  </a:cubicBezTo>
                  <a:cubicBezTo>
                    <a:pt x="24561" y="104929"/>
                    <a:pt x="23942" y="109702"/>
                    <a:pt x="22841" y="113181"/>
                  </a:cubicBezTo>
                  <a:cubicBezTo>
                    <a:pt x="21570" y="117206"/>
                    <a:pt x="20169" y="118815"/>
                    <a:pt x="17255" y="119614"/>
                  </a:cubicBezTo>
                  <a:cubicBezTo>
                    <a:pt x="15860" y="119995"/>
                    <a:pt x="8785" y="119967"/>
                    <a:pt x="7540" y="119576"/>
                  </a:cubicBezTo>
                  <a:lnTo>
                    <a:pt x="7540" y="119576"/>
                  </a:lnTo>
                  <a:close/>
                  <a:moveTo>
                    <a:pt x="74260" y="119586"/>
                  </a:moveTo>
                  <a:cubicBezTo>
                    <a:pt x="72560" y="119040"/>
                    <a:pt x="70874" y="117489"/>
                    <a:pt x="69768" y="115448"/>
                  </a:cubicBezTo>
                  <a:cubicBezTo>
                    <a:pt x="67554" y="111366"/>
                    <a:pt x="66358" y="103293"/>
                    <a:pt x="65955" y="89684"/>
                  </a:cubicBezTo>
                  <a:cubicBezTo>
                    <a:pt x="65793" y="84155"/>
                    <a:pt x="65791" y="35590"/>
                    <a:pt x="65955" y="30065"/>
                  </a:cubicBezTo>
                  <a:cubicBezTo>
                    <a:pt x="66434" y="13805"/>
                    <a:pt x="67923" y="5990"/>
                    <a:pt x="71258" y="2228"/>
                  </a:cubicBezTo>
                  <a:cubicBezTo>
                    <a:pt x="72807" y="479"/>
                    <a:pt x="73254" y="338"/>
                    <a:pt x="77721" y="197"/>
                  </a:cubicBezTo>
                  <a:cubicBezTo>
                    <a:pt x="82076" y="47"/>
                    <a:pt x="83093" y="235"/>
                    <a:pt x="84600" y="1434"/>
                  </a:cubicBezTo>
                  <a:cubicBezTo>
                    <a:pt x="88936" y="4894"/>
                    <a:pt x="90641" y="13998"/>
                    <a:pt x="90641" y="33691"/>
                  </a:cubicBezTo>
                  <a:lnTo>
                    <a:pt x="90641" y="37739"/>
                  </a:lnTo>
                  <a:lnTo>
                    <a:pt x="88928" y="37739"/>
                  </a:lnTo>
                  <a:lnTo>
                    <a:pt x="87216" y="37739"/>
                  </a:lnTo>
                  <a:lnTo>
                    <a:pt x="87216" y="35186"/>
                  </a:lnTo>
                  <a:cubicBezTo>
                    <a:pt x="87214" y="29205"/>
                    <a:pt x="86923" y="23384"/>
                    <a:pt x="86462" y="20195"/>
                  </a:cubicBezTo>
                  <a:cubicBezTo>
                    <a:pt x="85938" y="16565"/>
                    <a:pt x="85164" y="14355"/>
                    <a:pt x="83940" y="13025"/>
                  </a:cubicBezTo>
                  <a:cubicBezTo>
                    <a:pt x="82657" y="11642"/>
                    <a:pt x="82131" y="11492"/>
                    <a:pt x="78316" y="11492"/>
                  </a:cubicBezTo>
                  <a:cubicBezTo>
                    <a:pt x="73762" y="11492"/>
                    <a:pt x="73157" y="11802"/>
                    <a:pt x="71743" y="14830"/>
                  </a:cubicBezTo>
                  <a:cubicBezTo>
                    <a:pt x="70572" y="17332"/>
                    <a:pt x="69846" y="21197"/>
                    <a:pt x="69536" y="26586"/>
                  </a:cubicBezTo>
                  <a:cubicBezTo>
                    <a:pt x="69299" y="30724"/>
                    <a:pt x="69255" y="37057"/>
                    <a:pt x="69289" y="63155"/>
                  </a:cubicBezTo>
                  <a:cubicBezTo>
                    <a:pt x="69327" y="91565"/>
                    <a:pt x="69335" y="92139"/>
                    <a:pt x="69819" y="96667"/>
                  </a:cubicBezTo>
                  <a:cubicBezTo>
                    <a:pt x="70426" y="102357"/>
                    <a:pt x="71756" y="106260"/>
                    <a:pt x="73528" y="107567"/>
                  </a:cubicBezTo>
                  <a:cubicBezTo>
                    <a:pt x="75279" y="108860"/>
                    <a:pt x="81380" y="108860"/>
                    <a:pt x="83083" y="107567"/>
                  </a:cubicBezTo>
                  <a:cubicBezTo>
                    <a:pt x="85463" y="105752"/>
                    <a:pt x="86495" y="102206"/>
                    <a:pt x="86986" y="94180"/>
                  </a:cubicBezTo>
                  <a:cubicBezTo>
                    <a:pt x="87182" y="90940"/>
                    <a:pt x="87307" y="85617"/>
                    <a:pt x="87282" y="81498"/>
                  </a:cubicBezTo>
                  <a:lnTo>
                    <a:pt x="87260" y="78173"/>
                  </a:lnTo>
                  <a:lnTo>
                    <a:pt x="88962" y="78094"/>
                  </a:lnTo>
                  <a:lnTo>
                    <a:pt x="90660" y="78000"/>
                  </a:lnTo>
                  <a:lnTo>
                    <a:pt x="90620" y="85523"/>
                  </a:lnTo>
                  <a:cubicBezTo>
                    <a:pt x="90587" y="91452"/>
                    <a:pt x="90546" y="93728"/>
                    <a:pt x="90420" y="96310"/>
                  </a:cubicBezTo>
                  <a:cubicBezTo>
                    <a:pt x="89698" y="111155"/>
                    <a:pt x="87915" y="116854"/>
                    <a:pt x="83233" y="119304"/>
                  </a:cubicBezTo>
                  <a:cubicBezTo>
                    <a:pt x="82363" y="119750"/>
                    <a:pt x="75469" y="119976"/>
                    <a:pt x="74260" y="119586"/>
                  </a:cubicBezTo>
                  <a:lnTo>
                    <a:pt x="74260" y="119586"/>
                  </a:lnTo>
                  <a:lnTo>
                    <a:pt x="74260" y="119586"/>
                  </a:lnTo>
                  <a:close/>
                  <a:moveTo>
                    <a:pt x="42895" y="119266"/>
                  </a:moveTo>
                  <a:cubicBezTo>
                    <a:pt x="41095" y="118603"/>
                    <a:pt x="39800" y="117235"/>
                    <a:pt x="38682" y="114804"/>
                  </a:cubicBezTo>
                  <a:cubicBezTo>
                    <a:pt x="37107" y="111385"/>
                    <a:pt x="36229" y="105032"/>
                    <a:pt x="35915" y="94749"/>
                  </a:cubicBezTo>
                  <a:cubicBezTo>
                    <a:pt x="35786" y="90573"/>
                    <a:pt x="35811" y="62736"/>
                    <a:pt x="35947" y="58749"/>
                  </a:cubicBezTo>
                  <a:cubicBezTo>
                    <a:pt x="36440" y="44214"/>
                    <a:pt x="38042" y="37899"/>
                    <a:pt x="41819" y="35581"/>
                  </a:cubicBezTo>
                  <a:cubicBezTo>
                    <a:pt x="42965" y="34876"/>
                    <a:pt x="46504" y="34589"/>
                    <a:pt x="47993" y="35064"/>
                  </a:cubicBezTo>
                  <a:cubicBezTo>
                    <a:pt x="50897" y="36018"/>
                    <a:pt x="52518" y="38388"/>
                    <a:pt x="53640" y="43335"/>
                  </a:cubicBezTo>
                  <a:cubicBezTo>
                    <a:pt x="54912" y="48940"/>
                    <a:pt x="55345" y="56271"/>
                    <a:pt x="55345" y="72131"/>
                  </a:cubicBezTo>
                  <a:lnTo>
                    <a:pt x="55345" y="79326"/>
                  </a:lnTo>
                  <a:lnTo>
                    <a:pt x="47271" y="79410"/>
                  </a:lnTo>
                  <a:cubicBezTo>
                    <a:pt x="42832" y="79457"/>
                    <a:pt x="39169" y="79626"/>
                    <a:pt x="39136" y="79777"/>
                  </a:cubicBezTo>
                  <a:cubicBezTo>
                    <a:pt x="39102" y="79927"/>
                    <a:pt x="39074" y="83050"/>
                    <a:pt x="39076" y="86708"/>
                  </a:cubicBezTo>
                  <a:cubicBezTo>
                    <a:pt x="39081" y="94420"/>
                    <a:pt x="39184" y="97283"/>
                    <a:pt x="39596" y="100998"/>
                  </a:cubicBezTo>
                  <a:cubicBezTo>
                    <a:pt x="40046" y="105070"/>
                    <a:pt x="40736" y="107092"/>
                    <a:pt x="42127" y="108390"/>
                  </a:cubicBezTo>
                  <a:cubicBezTo>
                    <a:pt x="42739" y="108963"/>
                    <a:pt x="43235" y="109123"/>
                    <a:pt x="44894" y="109283"/>
                  </a:cubicBezTo>
                  <a:cubicBezTo>
                    <a:pt x="49181" y="109673"/>
                    <a:pt x="50777" y="107811"/>
                    <a:pt x="51532" y="101525"/>
                  </a:cubicBezTo>
                  <a:cubicBezTo>
                    <a:pt x="51659" y="100467"/>
                    <a:pt x="51826" y="98567"/>
                    <a:pt x="51900" y="97302"/>
                  </a:cubicBezTo>
                  <a:lnTo>
                    <a:pt x="52035" y="95021"/>
                  </a:lnTo>
                  <a:lnTo>
                    <a:pt x="53616" y="94927"/>
                  </a:lnTo>
                  <a:cubicBezTo>
                    <a:pt x="54864" y="94862"/>
                    <a:pt x="55208" y="94927"/>
                    <a:pt x="55237" y="95271"/>
                  </a:cubicBezTo>
                  <a:cubicBezTo>
                    <a:pt x="55292" y="95920"/>
                    <a:pt x="55083" y="100344"/>
                    <a:pt x="54876" y="102851"/>
                  </a:cubicBezTo>
                  <a:cubicBezTo>
                    <a:pt x="54117" y="112100"/>
                    <a:pt x="52450" y="116835"/>
                    <a:pt x="49249" y="118824"/>
                  </a:cubicBezTo>
                  <a:cubicBezTo>
                    <a:pt x="48299" y="119416"/>
                    <a:pt x="44094" y="119713"/>
                    <a:pt x="42895" y="119266"/>
                  </a:cubicBezTo>
                  <a:close/>
                  <a:moveTo>
                    <a:pt x="52024" y="64476"/>
                  </a:moveTo>
                  <a:cubicBezTo>
                    <a:pt x="52014" y="53891"/>
                    <a:pt x="51313" y="48855"/>
                    <a:pt x="49553" y="46697"/>
                  </a:cubicBezTo>
                  <a:cubicBezTo>
                    <a:pt x="48586" y="45507"/>
                    <a:pt x="47693" y="45253"/>
                    <a:pt x="45052" y="45423"/>
                  </a:cubicBezTo>
                  <a:cubicBezTo>
                    <a:pt x="42889" y="45564"/>
                    <a:pt x="42492" y="45667"/>
                    <a:pt x="41927" y="46264"/>
                  </a:cubicBezTo>
                  <a:cubicBezTo>
                    <a:pt x="40363" y="47910"/>
                    <a:pt x="39615" y="51028"/>
                    <a:pt x="39266" y="57352"/>
                  </a:cubicBezTo>
                  <a:cubicBezTo>
                    <a:pt x="39131" y="59816"/>
                    <a:pt x="39022" y="68031"/>
                    <a:pt x="39114" y="68797"/>
                  </a:cubicBezTo>
                  <a:cubicBezTo>
                    <a:pt x="39190" y="69418"/>
                    <a:pt x="39338" y="69437"/>
                    <a:pt x="45611" y="69352"/>
                  </a:cubicBezTo>
                  <a:lnTo>
                    <a:pt x="52030" y="69268"/>
                  </a:lnTo>
                  <a:lnTo>
                    <a:pt x="52024" y="64476"/>
                  </a:lnTo>
                  <a:close/>
                  <a:moveTo>
                    <a:pt x="107530" y="119247"/>
                  </a:moveTo>
                  <a:cubicBezTo>
                    <a:pt x="105761" y="118641"/>
                    <a:pt x="104444" y="117244"/>
                    <a:pt x="103304" y="114775"/>
                  </a:cubicBezTo>
                  <a:cubicBezTo>
                    <a:pt x="101738" y="111376"/>
                    <a:pt x="100867" y="105023"/>
                    <a:pt x="100550" y="94749"/>
                  </a:cubicBezTo>
                  <a:cubicBezTo>
                    <a:pt x="100504" y="93235"/>
                    <a:pt x="100470" y="85951"/>
                    <a:pt x="100470" y="77191"/>
                  </a:cubicBezTo>
                  <a:cubicBezTo>
                    <a:pt x="100470" y="68426"/>
                    <a:pt x="100504" y="61142"/>
                    <a:pt x="100550" y="59637"/>
                  </a:cubicBezTo>
                  <a:cubicBezTo>
                    <a:pt x="100744" y="53285"/>
                    <a:pt x="101263" y="47398"/>
                    <a:pt x="101920" y="44111"/>
                  </a:cubicBezTo>
                  <a:cubicBezTo>
                    <a:pt x="102785" y="39771"/>
                    <a:pt x="104322" y="36888"/>
                    <a:pt x="106472" y="35572"/>
                  </a:cubicBezTo>
                  <a:cubicBezTo>
                    <a:pt x="108347" y="34420"/>
                    <a:pt x="112726" y="34636"/>
                    <a:pt x="114477" y="35962"/>
                  </a:cubicBezTo>
                  <a:cubicBezTo>
                    <a:pt x="117516" y="38266"/>
                    <a:pt x="119021" y="43711"/>
                    <a:pt x="119641" y="54620"/>
                  </a:cubicBezTo>
                  <a:cubicBezTo>
                    <a:pt x="119939" y="59891"/>
                    <a:pt x="119998" y="64570"/>
                    <a:pt x="119958" y="80158"/>
                  </a:cubicBezTo>
                  <a:cubicBezTo>
                    <a:pt x="119920" y="95318"/>
                    <a:pt x="119874" y="97377"/>
                    <a:pt x="119466" y="102526"/>
                  </a:cubicBezTo>
                  <a:cubicBezTo>
                    <a:pt x="118747" y="111630"/>
                    <a:pt x="117212" y="116487"/>
                    <a:pt x="114433" y="118462"/>
                  </a:cubicBezTo>
                  <a:cubicBezTo>
                    <a:pt x="112889" y="119557"/>
                    <a:pt x="109548" y="119929"/>
                    <a:pt x="107530" y="119247"/>
                  </a:cubicBezTo>
                  <a:close/>
                  <a:moveTo>
                    <a:pt x="113451" y="108597"/>
                  </a:moveTo>
                  <a:cubicBezTo>
                    <a:pt x="115465" y="106894"/>
                    <a:pt x="116079" y="104332"/>
                    <a:pt x="116522" y="95816"/>
                  </a:cubicBezTo>
                  <a:cubicBezTo>
                    <a:pt x="116689" y="92576"/>
                    <a:pt x="116769" y="67984"/>
                    <a:pt x="116630" y="62369"/>
                  </a:cubicBezTo>
                  <a:cubicBezTo>
                    <a:pt x="116480" y="56374"/>
                    <a:pt x="116149" y="52170"/>
                    <a:pt x="115655" y="49979"/>
                  </a:cubicBezTo>
                  <a:cubicBezTo>
                    <a:pt x="115188" y="47910"/>
                    <a:pt x="114215" y="46340"/>
                    <a:pt x="112982" y="45677"/>
                  </a:cubicBezTo>
                  <a:cubicBezTo>
                    <a:pt x="112165" y="45235"/>
                    <a:pt x="108210" y="45235"/>
                    <a:pt x="107393" y="45677"/>
                  </a:cubicBezTo>
                  <a:cubicBezTo>
                    <a:pt x="105660" y="46612"/>
                    <a:pt x="104731" y="48785"/>
                    <a:pt x="104319" y="52843"/>
                  </a:cubicBezTo>
                  <a:cubicBezTo>
                    <a:pt x="103815" y="57822"/>
                    <a:pt x="103720" y="61735"/>
                    <a:pt x="103720" y="77191"/>
                  </a:cubicBezTo>
                  <a:cubicBezTo>
                    <a:pt x="103720" y="92633"/>
                    <a:pt x="103828" y="97114"/>
                    <a:pt x="104311" y="101656"/>
                  </a:cubicBezTo>
                  <a:cubicBezTo>
                    <a:pt x="104773" y="105987"/>
                    <a:pt x="105763" y="108150"/>
                    <a:pt x="107695" y="109039"/>
                  </a:cubicBezTo>
                  <a:cubicBezTo>
                    <a:pt x="108687" y="109495"/>
                    <a:pt x="112756" y="109180"/>
                    <a:pt x="113451" y="108597"/>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o background">
  <p:cSld name="Content_1">
    <p:spTree>
      <p:nvGrpSpPr>
        <p:cNvPr id="1" name="Shape 232"/>
        <p:cNvGrpSpPr/>
        <p:nvPr/>
      </p:nvGrpSpPr>
      <p:grpSpPr>
        <a:xfrm>
          <a:off x="0" y="0"/>
          <a:ext cx="0" cy="0"/>
          <a:chOff x="0" y="0"/>
          <a:chExt cx="0" cy="0"/>
        </a:xfrm>
      </p:grpSpPr>
      <p:sp>
        <p:nvSpPr>
          <p:cNvPr id="233" name="Google Shape;233;p33"/>
          <p:cNvSpPr txBox="1">
            <a:spLocks noGrp="1"/>
          </p:cNvSpPr>
          <p:nvPr>
            <p:ph type="ctrTitle"/>
          </p:nvPr>
        </p:nvSpPr>
        <p:spPr>
          <a:xfrm>
            <a:off x="468313" y="238602"/>
            <a:ext cx="8207400" cy="896700"/>
          </a:xfrm>
          <a:prstGeom prst="rect">
            <a:avLst/>
          </a:prstGeom>
          <a:noFill/>
          <a:ln>
            <a:noFill/>
          </a:ln>
        </p:spPr>
        <p:txBody>
          <a:bodyPr spcFirstLastPara="1" wrap="square" lIns="91425" tIns="91425" rIns="91425" bIns="91425" anchor="t" anchorCtr="0">
            <a:noAutofit/>
          </a:bodyPr>
          <a:lstStyle>
            <a:lvl1pPr marL="0" marR="0" lvl="0" indent="0" algn="l" rtl="0">
              <a:lnSpc>
                <a:spcPct val="85000"/>
              </a:lnSpc>
              <a:spcBef>
                <a:spcPts val="0"/>
              </a:spcBef>
              <a:spcAft>
                <a:spcPts val="0"/>
              </a:spcAft>
              <a:buSzPts val="14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234" name="Google Shape;234;p33"/>
          <p:cNvSpPr txBox="1">
            <a:spLocks noGrp="1"/>
          </p:cNvSpPr>
          <p:nvPr>
            <p:ph type="body" idx="1"/>
          </p:nvPr>
        </p:nvSpPr>
        <p:spPr>
          <a:xfrm>
            <a:off x="468350" y="1135440"/>
            <a:ext cx="8207400" cy="310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420"/>
              </a:spcBef>
              <a:spcAft>
                <a:spcPts val="0"/>
              </a:spcAft>
              <a:buClr>
                <a:schemeClr val="dk1"/>
              </a:buClr>
              <a:buSzPts val="14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235"/>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6"/>
        <p:cNvGrpSpPr/>
        <p:nvPr/>
      </p:nvGrpSpPr>
      <p:grpSpPr>
        <a:xfrm>
          <a:off x="0" y="0"/>
          <a:ext cx="0" cy="0"/>
          <a:chOff x="0" y="0"/>
          <a:chExt cx="0" cy="0"/>
        </a:xfrm>
      </p:grpSpPr>
      <p:sp>
        <p:nvSpPr>
          <p:cNvPr id="237" name="Google Shape;237;p3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238" name="Google Shape;238;p3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9" name="Google Shape;23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0"/>
        <p:cNvGrpSpPr/>
        <p:nvPr/>
      </p:nvGrpSpPr>
      <p:grpSpPr>
        <a:xfrm>
          <a:off x="0" y="0"/>
          <a:ext cx="0" cy="0"/>
          <a:chOff x="0" y="0"/>
          <a:chExt cx="0" cy="0"/>
        </a:xfrm>
      </p:grpSpPr>
      <p:sp>
        <p:nvSpPr>
          <p:cNvPr id="241" name="Google Shape;241;p36"/>
          <p:cNvSpPr txBox="1">
            <a:spLocks noGrp="1"/>
          </p:cNvSpPr>
          <p:nvPr>
            <p:ph type="dt" idx="10"/>
          </p:nvPr>
        </p:nvSpPr>
        <p:spPr>
          <a:xfrm>
            <a:off x="342900" y="4767263"/>
            <a:ext cx="16002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42" name="Google Shape;242;p36"/>
          <p:cNvSpPr txBox="1">
            <a:spLocks noGrp="1"/>
          </p:cNvSpPr>
          <p:nvPr>
            <p:ph type="ftr" idx="11"/>
          </p:nvPr>
        </p:nvSpPr>
        <p:spPr>
          <a:xfrm>
            <a:off x="2343150" y="4767263"/>
            <a:ext cx="21717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43" name="Google Shape;243;p36"/>
          <p:cNvSpPr txBox="1">
            <a:spLocks noGrp="1"/>
          </p:cNvSpPr>
          <p:nvPr>
            <p:ph type="sldNum" idx="12"/>
          </p:nvPr>
        </p:nvSpPr>
        <p:spPr>
          <a:xfrm>
            <a:off x="4914900" y="4767263"/>
            <a:ext cx="1600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8"/>
        <p:cNvGrpSpPr/>
        <p:nvPr/>
      </p:nvGrpSpPr>
      <p:grpSpPr>
        <a:xfrm>
          <a:off x="0" y="0"/>
          <a:ext cx="0" cy="0"/>
          <a:chOff x="0" y="0"/>
          <a:chExt cx="0" cy="0"/>
        </a:xfrm>
      </p:grpSpPr>
      <p:sp>
        <p:nvSpPr>
          <p:cNvPr id="249" name="Google Shape;249;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0" name="Google Shape;250;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1" name="Google Shape;25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4" name="Google Shape;25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5"/>
        <p:cNvGrpSpPr/>
        <p:nvPr/>
      </p:nvGrpSpPr>
      <p:grpSpPr>
        <a:xfrm>
          <a:off x="0" y="0"/>
          <a:ext cx="0" cy="0"/>
          <a:chOff x="0" y="0"/>
          <a:chExt cx="0" cy="0"/>
        </a:xfrm>
      </p:grpSpPr>
      <p:sp>
        <p:nvSpPr>
          <p:cNvPr id="256" name="Google Shape;256;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7" name="Google Shape;257;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58" name="Google Shape;258;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9"/>
        <p:cNvGrpSpPr/>
        <p:nvPr/>
      </p:nvGrpSpPr>
      <p:grpSpPr>
        <a:xfrm>
          <a:off x="0" y="0"/>
          <a:ext cx="0" cy="0"/>
          <a:chOff x="0" y="0"/>
          <a:chExt cx="0" cy="0"/>
        </a:xfrm>
      </p:grpSpPr>
      <p:sp>
        <p:nvSpPr>
          <p:cNvPr id="260" name="Google Shape;26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2" name="Google Shape;262;p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3" name="Google Shape;26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
        <p:cNvGrpSpPr/>
        <p:nvPr/>
      </p:nvGrpSpPr>
      <p:grpSpPr>
        <a:xfrm>
          <a:off x="0" y="0"/>
          <a:ext cx="0" cy="0"/>
          <a:chOff x="0" y="0"/>
          <a:chExt cx="0" cy="0"/>
        </a:xfrm>
      </p:grpSpPr>
      <p:sp>
        <p:nvSpPr>
          <p:cNvPr id="265" name="Google Shape;26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6" name="Google Shape;266;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9" name="Google Shape;269;p4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0" name="Google Shape;27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Image">
  <p:cSld name="Cover Image">
    <p:spTree>
      <p:nvGrpSpPr>
        <p:cNvPr id="1" name="Shape 32"/>
        <p:cNvGrpSpPr/>
        <p:nvPr/>
      </p:nvGrpSpPr>
      <p:grpSpPr>
        <a:xfrm>
          <a:off x="0" y="0"/>
          <a:ext cx="0" cy="0"/>
          <a:chOff x="0" y="0"/>
          <a:chExt cx="0" cy="0"/>
        </a:xfrm>
      </p:grpSpPr>
      <p:sp>
        <p:nvSpPr>
          <p:cNvPr id="33" name="Google Shape;33;p5"/>
          <p:cNvSpPr txBox="1">
            <a:spLocks noGrp="1"/>
          </p:cNvSpPr>
          <p:nvPr>
            <p:ph type="ctrTitle"/>
          </p:nvPr>
        </p:nvSpPr>
        <p:spPr>
          <a:xfrm>
            <a:off x="468313" y="1491966"/>
            <a:ext cx="3319500" cy="2424600"/>
          </a:xfrm>
          <a:prstGeom prst="rect">
            <a:avLst/>
          </a:prstGeom>
          <a:noFill/>
          <a:ln>
            <a:noFill/>
          </a:ln>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1400"/>
              <a:buNone/>
              <a:defRPr sz="6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subTitle" idx="1"/>
          </p:nvPr>
        </p:nvSpPr>
        <p:spPr>
          <a:xfrm>
            <a:off x="468313" y="4078566"/>
            <a:ext cx="3319500" cy="4374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928B81"/>
              </a:buClr>
              <a:buSzPts val="1400"/>
              <a:buFont typeface="Arial"/>
              <a:buNone/>
              <a:defRPr sz="1600" b="0" i="1" u="none" strike="noStrike" cap="none">
                <a:solidFill>
                  <a:srgbClr val="928B81"/>
                </a:solidFill>
                <a:latin typeface="Georgia"/>
                <a:ea typeface="Georgia"/>
                <a:cs typeface="Georgia"/>
                <a:sym typeface="Georgia"/>
              </a:defRPr>
            </a:lvl1pPr>
            <a:lvl2pPr marL="457200" marR="0" lvl="1" indent="0" algn="ctr" rtl="0">
              <a:spcBef>
                <a:spcPts val="560"/>
              </a:spcBef>
              <a:spcAft>
                <a:spcPts val="0"/>
              </a:spcAft>
              <a:buClr>
                <a:srgbClr val="888888"/>
              </a:buClr>
              <a:buSzPts val="1400"/>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spcAft>
                <a:spcPts val="0"/>
              </a:spcAft>
              <a:buClr>
                <a:srgbClr val="888888"/>
              </a:buClr>
              <a:buSzPts val="1400"/>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4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35" name="Google Shape;35;p5"/>
          <p:cNvPicPr preferRelativeResize="0"/>
          <p:nvPr/>
        </p:nvPicPr>
        <p:blipFill rotWithShape="1">
          <a:blip r:embed="rId2">
            <a:alphaModFix/>
          </a:blip>
          <a:srcRect/>
          <a:stretch/>
        </p:blipFill>
        <p:spPr>
          <a:xfrm>
            <a:off x="18000" y="0"/>
            <a:ext cx="1763700" cy="1446000"/>
          </a:xfrm>
          <a:prstGeom prst="rect">
            <a:avLst/>
          </a:prstGeom>
          <a:noFill/>
          <a:ln>
            <a:noFill/>
          </a:ln>
        </p:spPr>
      </p:pic>
      <p:grpSp>
        <p:nvGrpSpPr>
          <p:cNvPr id="36" name="Google Shape;36;p5"/>
          <p:cNvGrpSpPr/>
          <p:nvPr/>
        </p:nvGrpSpPr>
        <p:grpSpPr>
          <a:xfrm>
            <a:off x="3068670" y="399952"/>
            <a:ext cx="713557" cy="681284"/>
            <a:chOff x="0" y="-800"/>
            <a:chExt cx="2999400" cy="3001250"/>
          </a:xfrm>
        </p:grpSpPr>
        <p:sp>
          <p:nvSpPr>
            <p:cNvPr id="37" name="Google Shape;37;p5"/>
            <p:cNvSpPr/>
            <p:nvPr/>
          </p:nvSpPr>
          <p:spPr>
            <a:xfrm>
              <a:off x="348275" y="1115250"/>
              <a:ext cx="2171100" cy="1885200"/>
            </a:xfrm>
            <a:custGeom>
              <a:avLst/>
              <a:gdLst/>
              <a:ahLst/>
              <a:cxnLst/>
              <a:rect l="l" t="t" r="r" b="b"/>
              <a:pathLst>
                <a:path w="120000" h="120000" extrusionOk="0">
                  <a:moveTo>
                    <a:pt x="73943" y="119471"/>
                  </a:moveTo>
                  <a:cubicBezTo>
                    <a:pt x="71726" y="112572"/>
                    <a:pt x="70495" y="108948"/>
                    <a:pt x="68743" y="104188"/>
                  </a:cubicBezTo>
                  <a:cubicBezTo>
                    <a:pt x="66789" y="98887"/>
                    <a:pt x="63989" y="91930"/>
                    <a:pt x="62036" y="87532"/>
                  </a:cubicBezTo>
                  <a:lnTo>
                    <a:pt x="61090" y="85398"/>
                  </a:lnTo>
                  <a:lnTo>
                    <a:pt x="62740" y="81835"/>
                  </a:lnTo>
                  <a:cubicBezTo>
                    <a:pt x="64321" y="78421"/>
                    <a:pt x="66876" y="73138"/>
                    <a:pt x="67973" y="71007"/>
                  </a:cubicBezTo>
                  <a:cubicBezTo>
                    <a:pt x="68638" y="69721"/>
                    <a:pt x="70337" y="66477"/>
                    <a:pt x="70463" y="66259"/>
                  </a:cubicBezTo>
                  <a:cubicBezTo>
                    <a:pt x="70516" y="66167"/>
                    <a:pt x="70577" y="66116"/>
                    <a:pt x="70600" y="66148"/>
                  </a:cubicBezTo>
                  <a:cubicBezTo>
                    <a:pt x="70623" y="66177"/>
                    <a:pt x="71291" y="67108"/>
                    <a:pt x="72081" y="68214"/>
                  </a:cubicBezTo>
                  <a:cubicBezTo>
                    <a:pt x="76039" y="73755"/>
                    <a:pt x="82405" y="83371"/>
                    <a:pt x="82405" y="83808"/>
                  </a:cubicBezTo>
                  <a:cubicBezTo>
                    <a:pt x="82405" y="83926"/>
                    <a:pt x="82218" y="84688"/>
                    <a:pt x="81989" y="85503"/>
                  </a:cubicBezTo>
                  <a:cubicBezTo>
                    <a:pt x="80763" y="89848"/>
                    <a:pt x="79768" y="93642"/>
                    <a:pt x="78815" y="97598"/>
                  </a:cubicBezTo>
                  <a:cubicBezTo>
                    <a:pt x="78192" y="100199"/>
                    <a:pt x="77780" y="101994"/>
                    <a:pt x="76748" y="106647"/>
                  </a:cubicBezTo>
                  <a:cubicBezTo>
                    <a:pt x="76165" y="109275"/>
                    <a:pt x="74686" y="117035"/>
                    <a:pt x="74368" y="119135"/>
                  </a:cubicBezTo>
                  <a:cubicBezTo>
                    <a:pt x="74295" y="119610"/>
                    <a:pt x="74211" y="120000"/>
                    <a:pt x="74176" y="120000"/>
                  </a:cubicBezTo>
                  <a:cubicBezTo>
                    <a:pt x="74140" y="120000"/>
                    <a:pt x="74035" y="119762"/>
                    <a:pt x="73943" y="119471"/>
                  </a:cubicBezTo>
                  <a:close/>
                  <a:moveTo>
                    <a:pt x="45520" y="118809"/>
                  </a:moveTo>
                  <a:cubicBezTo>
                    <a:pt x="45324" y="117601"/>
                    <a:pt x="44394" y="112553"/>
                    <a:pt x="43984" y="110473"/>
                  </a:cubicBezTo>
                  <a:cubicBezTo>
                    <a:pt x="42525" y="103106"/>
                    <a:pt x="40478" y="94498"/>
                    <a:pt x="38317" y="86649"/>
                  </a:cubicBezTo>
                  <a:cubicBezTo>
                    <a:pt x="37996" y="85481"/>
                    <a:pt x="37687" y="84356"/>
                    <a:pt x="37632" y="84147"/>
                  </a:cubicBezTo>
                  <a:cubicBezTo>
                    <a:pt x="37535" y="83783"/>
                    <a:pt x="37574" y="83697"/>
                    <a:pt x="38530" y="82161"/>
                  </a:cubicBezTo>
                  <a:cubicBezTo>
                    <a:pt x="41476" y="77420"/>
                    <a:pt x="49092" y="66259"/>
                    <a:pt x="49381" y="66259"/>
                  </a:cubicBezTo>
                  <a:cubicBezTo>
                    <a:pt x="49442" y="66259"/>
                    <a:pt x="52067" y="71279"/>
                    <a:pt x="53058" y="73297"/>
                  </a:cubicBezTo>
                  <a:cubicBezTo>
                    <a:pt x="54730" y="76698"/>
                    <a:pt x="55281" y="77845"/>
                    <a:pt x="56558" y="80559"/>
                  </a:cubicBezTo>
                  <a:cubicBezTo>
                    <a:pt x="57354" y="82250"/>
                    <a:pt x="58173" y="84036"/>
                    <a:pt x="58378" y="84531"/>
                  </a:cubicBezTo>
                  <a:lnTo>
                    <a:pt x="58751" y="85430"/>
                  </a:lnTo>
                  <a:lnTo>
                    <a:pt x="57861" y="87491"/>
                  </a:lnTo>
                  <a:cubicBezTo>
                    <a:pt x="56555" y="90516"/>
                    <a:pt x="56459" y="90744"/>
                    <a:pt x="55190" y="93855"/>
                  </a:cubicBezTo>
                  <a:cubicBezTo>
                    <a:pt x="53175" y="98801"/>
                    <a:pt x="51175" y="104098"/>
                    <a:pt x="49279" y="109498"/>
                  </a:cubicBezTo>
                  <a:cubicBezTo>
                    <a:pt x="48034" y="113045"/>
                    <a:pt x="47829" y="113650"/>
                    <a:pt x="46634" y="117320"/>
                  </a:cubicBezTo>
                  <a:cubicBezTo>
                    <a:pt x="46206" y="118640"/>
                    <a:pt x="45817" y="119762"/>
                    <a:pt x="45777" y="119815"/>
                  </a:cubicBezTo>
                  <a:cubicBezTo>
                    <a:pt x="45733" y="119866"/>
                    <a:pt x="45620" y="119414"/>
                    <a:pt x="45520" y="118809"/>
                  </a:cubicBezTo>
                  <a:close/>
                  <a:moveTo>
                    <a:pt x="58678" y="80084"/>
                  </a:moveTo>
                  <a:cubicBezTo>
                    <a:pt x="57331" y="77161"/>
                    <a:pt x="54901" y="72135"/>
                    <a:pt x="53855" y="70114"/>
                  </a:cubicBezTo>
                  <a:cubicBezTo>
                    <a:pt x="53475" y="69376"/>
                    <a:pt x="52934" y="68317"/>
                    <a:pt x="52650" y="67767"/>
                  </a:cubicBezTo>
                  <a:cubicBezTo>
                    <a:pt x="52367" y="67213"/>
                    <a:pt x="51836" y="66193"/>
                    <a:pt x="51469" y="65502"/>
                  </a:cubicBezTo>
                  <a:cubicBezTo>
                    <a:pt x="51009" y="64638"/>
                    <a:pt x="50828" y="64200"/>
                    <a:pt x="50895" y="64106"/>
                  </a:cubicBezTo>
                  <a:cubicBezTo>
                    <a:pt x="52921" y="61221"/>
                    <a:pt x="59775" y="52514"/>
                    <a:pt x="60020" y="52514"/>
                  </a:cubicBezTo>
                  <a:cubicBezTo>
                    <a:pt x="60096" y="52514"/>
                    <a:pt x="60505" y="52953"/>
                    <a:pt x="60927" y="53493"/>
                  </a:cubicBezTo>
                  <a:cubicBezTo>
                    <a:pt x="63767" y="57101"/>
                    <a:pt x="64715" y="58320"/>
                    <a:pt x="68048" y="62683"/>
                  </a:cubicBezTo>
                  <a:cubicBezTo>
                    <a:pt x="68588" y="63390"/>
                    <a:pt x="69032" y="64062"/>
                    <a:pt x="69032" y="64175"/>
                  </a:cubicBezTo>
                  <a:cubicBezTo>
                    <a:pt x="69032" y="64292"/>
                    <a:pt x="68780" y="64843"/>
                    <a:pt x="68475" y="65405"/>
                  </a:cubicBezTo>
                  <a:cubicBezTo>
                    <a:pt x="67835" y="66579"/>
                    <a:pt x="65199" y="71713"/>
                    <a:pt x="64767" y="72625"/>
                  </a:cubicBezTo>
                  <a:cubicBezTo>
                    <a:pt x="64607" y="72964"/>
                    <a:pt x="64129" y="73946"/>
                    <a:pt x="63703" y="74804"/>
                  </a:cubicBezTo>
                  <a:cubicBezTo>
                    <a:pt x="63281" y="75665"/>
                    <a:pt x="62265" y="77791"/>
                    <a:pt x="61446" y="79526"/>
                  </a:cubicBezTo>
                  <a:cubicBezTo>
                    <a:pt x="60629" y="81262"/>
                    <a:pt x="59941" y="82682"/>
                    <a:pt x="59917" y="82682"/>
                  </a:cubicBezTo>
                  <a:cubicBezTo>
                    <a:pt x="59894" y="82682"/>
                    <a:pt x="59337" y="81512"/>
                    <a:pt x="58678" y="80084"/>
                  </a:cubicBezTo>
                  <a:close/>
                  <a:moveTo>
                    <a:pt x="36684" y="80799"/>
                  </a:moveTo>
                  <a:cubicBezTo>
                    <a:pt x="36649" y="80737"/>
                    <a:pt x="36150" y="79184"/>
                    <a:pt x="35575" y="77353"/>
                  </a:cubicBezTo>
                  <a:cubicBezTo>
                    <a:pt x="35001" y="75523"/>
                    <a:pt x="34430" y="73696"/>
                    <a:pt x="34304" y="73297"/>
                  </a:cubicBezTo>
                  <a:cubicBezTo>
                    <a:pt x="33910" y="72046"/>
                    <a:pt x="32254" y="67197"/>
                    <a:pt x="31382" y="64749"/>
                  </a:cubicBezTo>
                  <a:cubicBezTo>
                    <a:pt x="30922" y="63460"/>
                    <a:pt x="30446" y="62117"/>
                    <a:pt x="30323" y="61765"/>
                  </a:cubicBezTo>
                  <a:lnTo>
                    <a:pt x="30105" y="61125"/>
                  </a:lnTo>
                  <a:lnTo>
                    <a:pt x="30816" y="60425"/>
                  </a:lnTo>
                  <a:cubicBezTo>
                    <a:pt x="31210" y="60038"/>
                    <a:pt x="31948" y="59295"/>
                    <a:pt x="32458" y="58772"/>
                  </a:cubicBezTo>
                  <a:cubicBezTo>
                    <a:pt x="33826" y="57370"/>
                    <a:pt x="39591" y="51893"/>
                    <a:pt x="40489" y="51142"/>
                  </a:cubicBezTo>
                  <a:lnTo>
                    <a:pt x="40728" y="50940"/>
                  </a:lnTo>
                  <a:lnTo>
                    <a:pt x="41644" y="52425"/>
                  </a:lnTo>
                  <a:cubicBezTo>
                    <a:pt x="43041" y="54696"/>
                    <a:pt x="45085" y="58231"/>
                    <a:pt x="46544" y="60895"/>
                  </a:cubicBezTo>
                  <a:cubicBezTo>
                    <a:pt x="47267" y="62216"/>
                    <a:pt x="47947" y="63454"/>
                    <a:pt x="48054" y="63646"/>
                  </a:cubicBezTo>
                  <a:lnTo>
                    <a:pt x="48249" y="63998"/>
                  </a:lnTo>
                  <a:lnTo>
                    <a:pt x="46535" y="66385"/>
                  </a:lnTo>
                  <a:cubicBezTo>
                    <a:pt x="43554" y="70537"/>
                    <a:pt x="39950" y="75869"/>
                    <a:pt x="37708" y="79441"/>
                  </a:cubicBezTo>
                  <a:cubicBezTo>
                    <a:pt x="36749" y="80971"/>
                    <a:pt x="36768" y="80945"/>
                    <a:pt x="36684" y="80799"/>
                  </a:cubicBezTo>
                  <a:close/>
                  <a:moveTo>
                    <a:pt x="81779" y="78633"/>
                  </a:moveTo>
                  <a:cubicBezTo>
                    <a:pt x="78851" y="74139"/>
                    <a:pt x="76535" y="70741"/>
                    <a:pt x="73665" y="66721"/>
                  </a:cubicBezTo>
                  <a:cubicBezTo>
                    <a:pt x="72729" y="65408"/>
                    <a:pt x="71903" y="64245"/>
                    <a:pt x="71831" y="64138"/>
                  </a:cubicBezTo>
                  <a:cubicBezTo>
                    <a:pt x="71711" y="63963"/>
                    <a:pt x="71960" y="63463"/>
                    <a:pt x="73864" y="60042"/>
                  </a:cubicBezTo>
                  <a:cubicBezTo>
                    <a:pt x="76882" y="54620"/>
                    <a:pt x="79035" y="50953"/>
                    <a:pt x="79195" y="50953"/>
                  </a:cubicBezTo>
                  <a:cubicBezTo>
                    <a:pt x="79387" y="50953"/>
                    <a:pt x="84099" y="55387"/>
                    <a:pt x="87786" y="59031"/>
                  </a:cubicBezTo>
                  <a:lnTo>
                    <a:pt x="89912" y="61135"/>
                  </a:lnTo>
                  <a:lnTo>
                    <a:pt x="89752" y="61547"/>
                  </a:lnTo>
                  <a:cubicBezTo>
                    <a:pt x="89663" y="61772"/>
                    <a:pt x="89401" y="62485"/>
                    <a:pt x="89174" y="63131"/>
                  </a:cubicBezTo>
                  <a:cubicBezTo>
                    <a:pt x="88943" y="63777"/>
                    <a:pt x="88620" y="64679"/>
                    <a:pt x="88453" y="65141"/>
                  </a:cubicBezTo>
                  <a:cubicBezTo>
                    <a:pt x="87158" y="68758"/>
                    <a:pt x="85336" y="74282"/>
                    <a:pt x="84109" y="78297"/>
                  </a:cubicBezTo>
                  <a:cubicBezTo>
                    <a:pt x="83670" y="79726"/>
                    <a:pt x="83300" y="80894"/>
                    <a:pt x="83284" y="80894"/>
                  </a:cubicBezTo>
                  <a:cubicBezTo>
                    <a:pt x="83266" y="80894"/>
                    <a:pt x="82589" y="79874"/>
                    <a:pt x="81779" y="78633"/>
                  </a:cubicBezTo>
                  <a:close/>
                  <a:moveTo>
                    <a:pt x="49317" y="61480"/>
                  </a:moveTo>
                  <a:cubicBezTo>
                    <a:pt x="48162" y="59286"/>
                    <a:pt x="45518" y="54651"/>
                    <a:pt x="43401" y="51117"/>
                  </a:cubicBezTo>
                  <a:cubicBezTo>
                    <a:pt x="42918" y="50320"/>
                    <a:pt x="42495" y="49607"/>
                    <a:pt x="42455" y="49530"/>
                  </a:cubicBezTo>
                  <a:cubicBezTo>
                    <a:pt x="42377" y="49392"/>
                    <a:pt x="45686" y="46465"/>
                    <a:pt x="50000" y="42860"/>
                  </a:cubicBezTo>
                  <a:lnTo>
                    <a:pt x="51056" y="41980"/>
                  </a:lnTo>
                  <a:lnTo>
                    <a:pt x="51942" y="42975"/>
                  </a:lnTo>
                  <a:cubicBezTo>
                    <a:pt x="55056" y="46465"/>
                    <a:pt x="58535" y="50550"/>
                    <a:pt x="58535" y="50708"/>
                  </a:cubicBezTo>
                  <a:cubicBezTo>
                    <a:pt x="58535" y="50759"/>
                    <a:pt x="58415" y="50921"/>
                    <a:pt x="58267" y="51069"/>
                  </a:cubicBezTo>
                  <a:cubicBezTo>
                    <a:pt x="57970" y="51370"/>
                    <a:pt x="54242" y="56055"/>
                    <a:pt x="52898" y="57818"/>
                  </a:cubicBezTo>
                  <a:cubicBezTo>
                    <a:pt x="51942" y="59076"/>
                    <a:pt x="50008" y="61625"/>
                    <a:pt x="49833" y="61861"/>
                  </a:cubicBezTo>
                  <a:cubicBezTo>
                    <a:pt x="49662" y="62088"/>
                    <a:pt x="49620" y="62060"/>
                    <a:pt x="49317" y="61480"/>
                  </a:cubicBezTo>
                  <a:close/>
                  <a:moveTo>
                    <a:pt x="69660" y="61211"/>
                  </a:moveTo>
                  <a:cubicBezTo>
                    <a:pt x="66080" y="56510"/>
                    <a:pt x="63819" y="53606"/>
                    <a:pt x="62469" y="51970"/>
                  </a:cubicBezTo>
                  <a:cubicBezTo>
                    <a:pt x="61942" y="51333"/>
                    <a:pt x="61524" y="50743"/>
                    <a:pt x="61542" y="50662"/>
                  </a:cubicBezTo>
                  <a:cubicBezTo>
                    <a:pt x="61627" y="50256"/>
                    <a:pt x="68736" y="42054"/>
                    <a:pt x="68982" y="42081"/>
                  </a:cubicBezTo>
                  <a:cubicBezTo>
                    <a:pt x="69166" y="42100"/>
                    <a:pt x="73575" y="45838"/>
                    <a:pt x="76680" y="48606"/>
                  </a:cubicBezTo>
                  <a:cubicBezTo>
                    <a:pt x="77112" y="48992"/>
                    <a:pt x="77468" y="49350"/>
                    <a:pt x="77468" y="49404"/>
                  </a:cubicBezTo>
                  <a:cubicBezTo>
                    <a:pt x="77468" y="49457"/>
                    <a:pt x="77081" y="50141"/>
                    <a:pt x="76605" y="50924"/>
                  </a:cubicBezTo>
                  <a:cubicBezTo>
                    <a:pt x="75392" y="52929"/>
                    <a:pt x="72874" y="57328"/>
                    <a:pt x="71506" y="59833"/>
                  </a:cubicBezTo>
                  <a:cubicBezTo>
                    <a:pt x="70868" y="61001"/>
                    <a:pt x="70332" y="61974"/>
                    <a:pt x="70314" y="61993"/>
                  </a:cubicBezTo>
                  <a:cubicBezTo>
                    <a:pt x="70297" y="62012"/>
                    <a:pt x="70006" y="61660"/>
                    <a:pt x="69660" y="61211"/>
                  </a:cubicBezTo>
                  <a:close/>
                  <a:moveTo>
                    <a:pt x="29122" y="58522"/>
                  </a:moveTo>
                  <a:cubicBezTo>
                    <a:pt x="28568" y="56957"/>
                    <a:pt x="26240" y="51079"/>
                    <a:pt x="24853" y="47738"/>
                  </a:cubicBezTo>
                  <a:cubicBezTo>
                    <a:pt x="24310" y="46430"/>
                    <a:pt x="23867" y="45311"/>
                    <a:pt x="23867" y="45252"/>
                  </a:cubicBezTo>
                  <a:cubicBezTo>
                    <a:pt x="23867" y="45115"/>
                    <a:pt x="24015" y="45014"/>
                    <a:pt x="27518" y="42774"/>
                  </a:cubicBezTo>
                  <a:cubicBezTo>
                    <a:pt x="30323" y="40982"/>
                    <a:pt x="33172" y="39218"/>
                    <a:pt x="33272" y="39218"/>
                  </a:cubicBezTo>
                  <a:cubicBezTo>
                    <a:pt x="33403" y="39218"/>
                    <a:pt x="39302" y="48419"/>
                    <a:pt x="39462" y="48874"/>
                  </a:cubicBezTo>
                  <a:cubicBezTo>
                    <a:pt x="39498" y="48973"/>
                    <a:pt x="39142" y="49369"/>
                    <a:pt x="38509" y="49949"/>
                  </a:cubicBezTo>
                  <a:cubicBezTo>
                    <a:pt x="37952" y="50455"/>
                    <a:pt x="37198" y="51158"/>
                    <a:pt x="36830" y="51513"/>
                  </a:cubicBezTo>
                  <a:cubicBezTo>
                    <a:pt x="36463" y="51868"/>
                    <a:pt x="35555" y="52729"/>
                    <a:pt x="34814" y="53426"/>
                  </a:cubicBezTo>
                  <a:cubicBezTo>
                    <a:pt x="34073" y="54123"/>
                    <a:pt x="32540" y="55611"/>
                    <a:pt x="31400" y="56733"/>
                  </a:cubicBezTo>
                  <a:cubicBezTo>
                    <a:pt x="30262" y="57853"/>
                    <a:pt x="29306" y="58772"/>
                    <a:pt x="29270" y="58772"/>
                  </a:cubicBezTo>
                  <a:cubicBezTo>
                    <a:pt x="29238" y="58772"/>
                    <a:pt x="29172" y="58659"/>
                    <a:pt x="29122" y="58522"/>
                  </a:cubicBezTo>
                  <a:close/>
                  <a:moveTo>
                    <a:pt x="88678" y="56805"/>
                  </a:moveTo>
                  <a:cubicBezTo>
                    <a:pt x="86394" y="54572"/>
                    <a:pt x="82709" y="51066"/>
                    <a:pt x="81361" y="49847"/>
                  </a:cubicBezTo>
                  <a:cubicBezTo>
                    <a:pt x="80860" y="49395"/>
                    <a:pt x="80451" y="48948"/>
                    <a:pt x="80451" y="48859"/>
                  </a:cubicBezTo>
                  <a:cubicBezTo>
                    <a:pt x="80451" y="48701"/>
                    <a:pt x="82123" y="46011"/>
                    <a:pt x="84435" y="42451"/>
                  </a:cubicBezTo>
                  <a:cubicBezTo>
                    <a:pt x="86188" y="39751"/>
                    <a:pt x="86552" y="39218"/>
                    <a:pt x="86643" y="39218"/>
                  </a:cubicBezTo>
                  <a:cubicBezTo>
                    <a:pt x="86916" y="39218"/>
                    <a:pt x="96191" y="45084"/>
                    <a:pt x="96191" y="45259"/>
                  </a:cubicBezTo>
                  <a:cubicBezTo>
                    <a:pt x="96191" y="45305"/>
                    <a:pt x="95931" y="45941"/>
                    <a:pt x="95616" y="46667"/>
                  </a:cubicBezTo>
                  <a:cubicBezTo>
                    <a:pt x="95050" y="47972"/>
                    <a:pt x="92673" y="53781"/>
                    <a:pt x="92129" y="55196"/>
                  </a:cubicBezTo>
                  <a:cubicBezTo>
                    <a:pt x="91974" y="55595"/>
                    <a:pt x="91766" y="56125"/>
                    <a:pt x="91664" y="56369"/>
                  </a:cubicBezTo>
                  <a:cubicBezTo>
                    <a:pt x="91565" y="56615"/>
                    <a:pt x="91331" y="57220"/>
                    <a:pt x="91145" y="57712"/>
                  </a:cubicBezTo>
                  <a:cubicBezTo>
                    <a:pt x="90961" y="58202"/>
                    <a:pt x="90784" y="58640"/>
                    <a:pt x="90748" y="58684"/>
                  </a:cubicBezTo>
                  <a:cubicBezTo>
                    <a:pt x="90711" y="58727"/>
                    <a:pt x="89781" y="57882"/>
                    <a:pt x="88678" y="56805"/>
                  </a:cubicBezTo>
                  <a:close/>
                  <a:moveTo>
                    <a:pt x="58783" y="47512"/>
                  </a:moveTo>
                  <a:cubicBezTo>
                    <a:pt x="58104" y="46731"/>
                    <a:pt x="56905" y="45337"/>
                    <a:pt x="56120" y="44415"/>
                  </a:cubicBezTo>
                  <a:cubicBezTo>
                    <a:pt x="55339" y="43494"/>
                    <a:pt x="54263" y="42259"/>
                    <a:pt x="53730" y="41670"/>
                  </a:cubicBezTo>
                  <a:lnTo>
                    <a:pt x="52764" y="40599"/>
                  </a:lnTo>
                  <a:lnTo>
                    <a:pt x="53207" y="40206"/>
                  </a:lnTo>
                  <a:cubicBezTo>
                    <a:pt x="54465" y="39098"/>
                    <a:pt x="59819" y="34975"/>
                    <a:pt x="59999" y="34975"/>
                  </a:cubicBezTo>
                  <a:cubicBezTo>
                    <a:pt x="60224" y="34975"/>
                    <a:pt x="66931" y="40219"/>
                    <a:pt x="67112" y="40535"/>
                  </a:cubicBezTo>
                  <a:cubicBezTo>
                    <a:pt x="67141" y="40586"/>
                    <a:pt x="66532" y="41356"/>
                    <a:pt x="65760" y="42249"/>
                  </a:cubicBezTo>
                  <a:cubicBezTo>
                    <a:pt x="62756" y="45701"/>
                    <a:pt x="61238" y="47463"/>
                    <a:pt x="60644" y="48187"/>
                  </a:cubicBezTo>
                  <a:lnTo>
                    <a:pt x="60022" y="48938"/>
                  </a:lnTo>
                  <a:lnTo>
                    <a:pt x="58783" y="47512"/>
                  </a:lnTo>
                  <a:close/>
                  <a:moveTo>
                    <a:pt x="40725" y="46737"/>
                  </a:moveTo>
                  <a:cubicBezTo>
                    <a:pt x="40478" y="46322"/>
                    <a:pt x="39533" y="44827"/>
                    <a:pt x="38626" y="43411"/>
                  </a:cubicBezTo>
                  <a:cubicBezTo>
                    <a:pt x="36279" y="39751"/>
                    <a:pt x="36016" y="39345"/>
                    <a:pt x="35575" y="38696"/>
                  </a:cubicBezTo>
                  <a:lnTo>
                    <a:pt x="35184" y="38116"/>
                  </a:lnTo>
                  <a:lnTo>
                    <a:pt x="35468" y="37905"/>
                  </a:lnTo>
                  <a:cubicBezTo>
                    <a:pt x="36037" y="37477"/>
                    <a:pt x="43012" y="33619"/>
                    <a:pt x="43152" y="33654"/>
                  </a:cubicBezTo>
                  <a:cubicBezTo>
                    <a:pt x="43272" y="33683"/>
                    <a:pt x="49586" y="40193"/>
                    <a:pt x="49586" y="40285"/>
                  </a:cubicBezTo>
                  <a:cubicBezTo>
                    <a:pt x="49586" y="40301"/>
                    <a:pt x="48609" y="41134"/>
                    <a:pt x="47416" y="42141"/>
                  </a:cubicBezTo>
                  <a:cubicBezTo>
                    <a:pt x="46219" y="43145"/>
                    <a:pt x="44339" y="44761"/>
                    <a:pt x="43233" y="45727"/>
                  </a:cubicBezTo>
                  <a:cubicBezTo>
                    <a:pt x="42131" y="46696"/>
                    <a:pt x="41216" y="47488"/>
                    <a:pt x="41201" y="47488"/>
                  </a:cubicBezTo>
                  <a:cubicBezTo>
                    <a:pt x="41187" y="47488"/>
                    <a:pt x="40974" y="47149"/>
                    <a:pt x="40725" y="46737"/>
                  </a:cubicBezTo>
                  <a:close/>
                  <a:moveTo>
                    <a:pt x="77979" y="46794"/>
                  </a:moveTo>
                  <a:cubicBezTo>
                    <a:pt x="75986" y="45042"/>
                    <a:pt x="73510" y="42918"/>
                    <a:pt x="72091" y="41734"/>
                  </a:cubicBezTo>
                  <a:cubicBezTo>
                    <a:pt x="71207" y="40995"/>
                    <a:pt x="70481" y="40359"/>
                    <a:pt x="70477" y="40317"/>
                  </a:cubicBezTo>
                  <a:cubicBezTo>
                    <a:pt x="70469" y="40199"/>
                    <a:pt x="76637" y="33692"/>
                    <a:pt x="76792" y="33654"/>
                  </a:cubicBezTo>
                  <a:cubicBezTo>
                    <a:pt x="76871" y="33635"/>
                    <a:pt x="77483" y="33920"/>
                    <a:pt x="78150" y="34287"/>
                  </a:cubicBezTo>
                  <a:cubicBezTo>
                    <a:pt x="80139" y="35373"/>
                    <a:pt x="84497" y="37873"/>
                    <a:pt x="84600" y="37983"/>
                  </a:cubicBezTo>
                  <a:cubicBezTo>
                    <a:pt x="84660" y="38046"/>
                    <a:pt x="84044" y="39089"/>
                    <a:pt x="83000" y="40691"/>
                  </a:cubicBezTo>
                  <a:cubicBezTo>
                    <a:pt x="82066" y="42125"/>
                    <a:pt x="80740" y="44204"/>
                    <a:pt x="80049" y="45308"/>
                  </a:cubicBezTo>
                  <a:cubicBezTo>
                    <a:pt x="79361" y="46414"/>
                    <a:pt x="78762" y="47332"/>
                    <a:pt x="78719" y="47348"/>
                  </a:cubicBezTo>
                  <a:cubicBezTo>
                    <a:pt x="78678" y="47364"/>
                    <a:pt x="78342" y="47114"/>
                    <a:pt x="77979" y="46794"/>
                  </a:cubicBezTo>
                  <a:close/>
                  <a:moveTo>
                    <a:pt x="22700" y="42720"/>
                  </a:moveTo>
                  <a:cubicBezTo>
                    <a:pt x="21192" y="39544"/>
                    <a:pt x="18206" y="32906"/>
                    <a:pt x="18241" y="32807"/>
                  </a:cubicBezTo>
                  <a:cubicBezTo>
                    <a:pt x="18264" y="32739"/>
                    <a:pt x="18513" y="32596"/>
                    <a:pt x="18787" y="32494"/>
                  </a:cubicBezTo>
                  <a:cubicBezTo>
                    <a:pt x="19064" y="32397"/>
                    <a:pt x="19776" y="32128"/>
                    <a:pt x="20367" y="31898"/>
                  </a:cubicBezTo>
                  <a:cubicBezTo>
                    <a:pt x="23004" y="30885"/>
                    <a:pt x="26578" y="29621"/>
                    <a:pt x="26654" y="29675"/>
                  </a:cubicBezTo>
                  <a:cubicBezTo>
                    <a:pt x="26725" y="29720"/>
                    <a:pt x="27839" y="31300"/>
                    <a:pt x="31804" y="36969"/>
                  </a:cubicBezTo>
                  <a:cubicBezTo>
                    <a:pt x="31907" y="37115"/>
                    <a:pt x="31968" y="37273"/>
                    <a:pt x="31939" y="37324"/>
                  </a:cubicBezTo>
                  <a:cubicBezTo>
                    <a:pt x="31912" y="37371"/>
                    <a:pt x="31371" y="37726"/>
                    <a:pt x="30732" y="38113"/>
                  </a:cubicBezTo>
                  <a:cubicBezTo>
                    <a:pt x="30097" y="38497"/>
                    <a:pt x="28122" y="39738"/>
                    <a:pt x="26342" y="40868"/>
                  </a:cubicBezTo>
                  <a:cubicBezTo>
                    <a:pt x="24564" y="42003"/>
                    <a:pt x="23054" y="42953"/>
                    <a:pt x="22980" y="42981"/>
                  </a:cubicBezTo>
                  <a:cubicBezTo>
                    <a:pt x="22910" y="43013"/>
                    <a:pt x="22785" y="42895"/>
                    <a:pt x="22700" y="42720"/>
                  </a:cubicBezTo>
                  <a:close/>
                  <a:moveTo>
                    <a:pt x="95007" y="41751"/>
                  </a:moveTo>
                  <a:cubicBezTo>
                    <a:pt x="92741" y="40282"/>
                    <a:pt x="89781" y="38430"/>
                    <a:pt x="88707" y="37806"/>
                  </a:cubicBezTo>
                  <a:cubicBezTo>
                    <a:pt x="88300" y="37572"/>
                    <a:pt x="87964" y="37314"/>
                    <a:pt x="87964" y="37236"/>
                  </a:cubicBezTo>
                  <a:cubicBezTo>
                    <a:pt x="87961" y="37055"/>
                    <a:pt x="90821" y="32922"/>
                    <a:pt x="92951" y="30030"/>
                  </a:cubicBezTo>
                  <a:cubicBezTo>
                    <a:pt x="93119" y="29799"/>
                    <a:pt x="93315" y="29608"/>
                    <a:pt x="93385" y="29608"/>
                  </a:cubicBezTo>
                  <a:cubicBezTo>
                    <a:pt x="93505" y="29608"/>
                    <a:pt x="99952" y="32019"/>
                    <a:pt x="101154" y="32513"/>
                  </a:cubicBezTo>
                  <a:cubicBezTo>
                    <a:pt x="101481" y="32646"/>
                    <a:pt x="101749" y="32790"/>
                    <a:pt x="101749" y="32829"/>
                  </a:cubicBezTo>
                  <a:cubicBezTo>
                    <a:pt x="101757" y="33014"/>
                    <a:pt x="97158" y="43010"/>
                    <a:pt x="97066" y="43013"/>
                  </a:cubicBezTo>
                  <a:cubicBezTo>
                    <a:pt x="97010" y="43016"/>
                    <a:pt x="96082" y="42448"/>
                    <a:pt x="95007" y="41751"/>
                  </a:cubicBezTo>
                  <a:close/>
                  <a:moveTo>
                    <a:pt x="50862" y="38420"/>
                  </a:moveTo>
                  <a:cubicBezTo>
                    <a:pt x="50641" y="38170"/>
                    <a:pt x="49302" y="36757"/>
                    <a:pt x="47889" y="35282"/>
                  </a:cubicBezTo>
                  <a:cubicBezTo>
                    <a:pt x="46474" y="33805"/>
                    <a:pt x="45305" y="32564"/>
                    <a:pt x="45290" y="32526"/>
                  </a:cubicBezTo>
                  <a:cubicBezTo>
                    <a:pt x="45240" y="32390"/>
                    <a:pt x="51621" y="29051"/>
                    <a:pt x="51930" y="29051"/>
                  </a:cubicBezTo>
                  <a:cubicBezTo>
                    <a:pt x="52070" y="29051"/>
                    <a:pt x="57818" y="33149"/>
                    <a:pt x="58086" y="33444"/>
                  </a:cubicBezTo>
                  <a:cubicBezTo>
                    <a:pt x="58131" y="33488"/>
                    <a:pt x="56007" y="35186"/>
                    <a:pt x="54219" y="36539"/>
                  </a:cubicBezTo>
                  <a:cubicBezTo>
                    <a:pt x="54018" y="36690"/>
                    <a:pt x="53318" y="37249"/>
                    <a:pt x="52671" y="37774"/>
                  </a:cubicBezTo>
                  <a:cubicBezTo>
                    <a:pt x="52020" y="38302"/>
                    <a:pt x="51440" y="38766"/>
                    <a:pt x="51379" y="38804"/>
                  </a:cubicBezTo>
                  <a:cubicBezTo>
                    <a:pt x="51318" y="38845"/>
                    <a:pt x="51085" y="38670"/>
                    <a:pt x="50862" y="38420"/>
                  </a:cubicBezTo>
                  <a:close/>
                  <a:moveTo>
                    <a:pt x="66343" y="37013"/>
                  </a:moveTo>
                  <a:cubicBezTo>
                    <a:pt x="65062" y="35985"/>
                    <a:pt x="63549" y="34790"/>
                    <a:pt x="62979" y="34360"/>
                  </a:cubicBezTo>
                  <a:cubicBezTo>
                    <a:pt x="62409" y="33929"/>
                    <a:pt x="61953" y="33539"/>
                    <a:pt x="61962" y="33495"/>
                  </a:cubicBezTo>
                  <a:cubicBezTo>
                    <a:pt x="62002" y="33340"/>
                    <a:pt x="67900" y="29051"/>
                    <a:pt x="68074" y="29051"/>
                  </a:cubicBezTo>
                  <a:cubicBezTo>
                    <a:pt x="68239" y="29051"/>
                    <a:pt x="74429" y="32228"/>
                    <a:pt x="74625" y="32416"/>
                  </a:cubicBezTo>
                  <a:cubicBezTo>
                    <a:pt x="74700" y="32484"/>
                    <a:pt x="68958" y="38762"/>
                    <a:pt x="68733" y="38858"/>
                  </a:cubicBezTo>
                  <a:cubicBezTo>
                    <a:pt x="68699" y="38872"/>
                    <a:pt x="67619" y="38043"/>
                    <a:pt x="66343" y="37013"/>
                  </a:cubicBezTo>
                  <a:close/>
                  <a:moveTo>
                    <a:pt x="33062" y="35000"/>
                  </a:moveTo>
                  <a:cubicBezTo>
                    <a:pt x="32137" y="33635"/>
                    <a:pt x="29370" y="29663"/>
                    <a:pt x="29041" y="29233"/>
                  </a:cubicBezTo>
                  <a:cubicBezTo>
                    <a:pt x="28903" y="29055"/>
                    <a:pt x="28831" y="28872"/>
                    <a:pt x="28876" y="28827"/>
                  </a:cubicBezTo>
                  <a:cubicBezTo>
                    <a:pt x="29037" y="28665"/>
                    <a:pt x="35622" y="26483"/>
                    <a:pt x="35943" y="26483"/>
                  </a:cubicBezTo>
                  <a:cubicBezTo>
                    <a:pt x="36179" y="26483"/>
                    <a:pt x="41458" y="31630"/>
                    <a:pt x="41458" y="31857"/>
                  </a:cubicBezTo>
                  <a:cubicBezTo>
                    <a:pt x="41458" y="31911"/>
                    <a:pt x="40846" y="32288"/>
                    <a:pt x="40095" y="32697"/>
                  </a:cubicBezTo>
                  <a:cubicBezTo>
                    <a:pt x="39346" y="33106"/>
                    <a:pt x="37679" y="34037"/>
                    <a:pt x="36392" y="34765"/>
                  </a:cubicBezTo>
                  <a:cubicBezTo>
                    <a:pt x="35106" y="35494"/>
                    <a:pt x="33995" y="36089"/>
                    <a:pt x="33921" y="36089"/>
                  </a:cubicBezTo>
                  <a:cubicBezTo>
                    <a:pt x="33852" y="36086"/>
                    <a:pt x="33464" y="35595"/>
                    <a:pt x="33062" y="35000"/>
                  </a:cubicBezTo>
                  <a:close/>
                  <a:moveTo>
                    <a:pt x="82175" y="33990"/>
                  </a:moveTo>
                  <a:cubicBezTo>
                    <a:pt x="80154" y="32839"/>
                    <a:pt x="78497" y="31870"/>
                    <a:pt x="78497" y="31835"/>
                  </a:cubicBezTo>
                  <a:cubicBezTo>
                    <a:pt x="78497" y="31798"/>
                    <a:pt x="79363" y="30917"/>
                    <a:pt x="80422" y="29879"/>
                  </a:cubicBezTo>
                  <a:cubicBezTo>
                    <a:pt x="81483" y="28840"/>
                    <a:pt x="82685" y="27653"/>
                    <a:pt x="83093" y="27237"/>
                  </a:cubicBezTo>
                  <a:cubicBezTo>
                    <a:pt x="83502" y="26822"/>
                    <a:pt x="83925" y="26483"/>
                    <a:pt x="84035" y="26483"/>
                  </a:cubicBezTo>
                  <a:cubicBezTo>
                    <a:pt x="84146" y="26483"/>
                    <a:pt x="85293" y="26831"/>
                    <a:pt x="86587" y="27259"/>
                  </a:cubicBezTo>
                  <a:cubicBezTo>
                    <a:pt x="90474" y="28545"/>
                    <a:pt x="91047" y="28747"/>
                    <a:pt x="91047" y="28852"/>
                  </a:cubicBezTo>
                  <a:cubicBezTo>
                    <a:pt x="91047" y="28903"/>
                    <a:pt x="90837" y="29236"/>
                    <a:pt x="90582" y="29588"/>
                  </a:cubicBezTo>
                  <a:cubicBezTo>
                    <a:pt x="89818" y="30632"/>
                    <a:pt x="87975" y="33264"/>
                    <a:pt x="86984" y="34720"/>
                  </a:cubicBezTo>
                  <a:cubicBezTo>
                    <a:pt x="86473" y="35471"/>
                    <a:pt x="86010" y="36082"/>
                    <a:pt x="85955" y="36079"/>
                  </a:cubicBezTo>
                  <a:cubicBezTo>
                    <a:pt x="85899" y="36079"/>
                    <a:pt x="84196" y="35136"/>
                    <a:pt x="82175" y="33990"/>
                  </a:cubicBezTo>
                  <a:close/>
                  <a:moveTo>
                    <a:pt x="57288" y="30100"/>
                  </a:moveTo>
                  <a:cubicBezTo>
                    <a:pt x="55794" y="29013"/>
                    <a:pt x="54512" y="28063"/>
                    <a:pt x="54433" y="27985"/>
                  </a:cubicBezTo>
                  <a:cubicBezTo>
                    <a:pt x="54310" y="27861"/>
                    <a:pt x="54376" y="27791"/>
                    <a:pt x="54843" y="27551"/>
                  </a:cubicBezTo>
                  <a:cubicBezTo>
                    <a:pt x="55762" y="27078"/>
                    <a:pt x="59906" y="25140"/>
                    <a:pt x="60003" y="25140"/>
                  </a:cubicBezTo>
                  <a:cubicBezTo>
                    <a:pt x="60145" y="25140"/>
                    <a:pt x="65520" y="27680"/>
                    <a:pt x="65660" y="27813"/>
                  </a:cubicBezTo>
                  <a:cubicBezTo>
                    <a:pt x="65715" y="27867"/>
                    <a:pt x="60833" y="31553"/>
                    <a:pt x="60130" y="31984"/>
                  </a:cubicBezTo>
                  <a:cubicBezTo>
                    <a:pt x="60046" y="32039"/>
                    <a:pt x="59026" y="31364"/>
                    <a:pt x="57288" y="30100"/>
                  </a:cubicBezTo>
                  <a:close/>
                  <a:moveTo>
                    <a:pt x="16719" y="29917"/>
                  </a:moveTo>
                  <a:cubicBezTo>
                    <a:pt x="15735" y="27921"/>
                    <a:pt x="13943" y="24393"/>
                    <a:pt x="13526" y="23623"/>
                  </a:cubicBezTo>
                  <a:cubicBezTo>
                    <a:pt x="13272" y="23158"/>
                    <a:pt x="13064" y="22737"/>
                    <a:pt x="13064" y="22689"/>
                  </a:cubicBezTo>
                  <a:cubicBezTo>
                    <a:pt x="13064" y="22641"/>
                    <a:pt x="13865" y="22468"/>
                    <a:pt x="14837" y="22299"/>
                  </a:cubicBezTo>
                  <a:cubicBezTo>
                    <a:pt x="15814" y="22135"/>
                    <a:pt x="17145" y="21904"/>
                    <a:pt x="17794" y="21790"/>
                  </a:cubicBezTo>
                  <a:cubicBezTo>
                    <a:pt x="18448" y="21672"/>
                    <a:pt x="19330" y="21546"/>
                    <a:pt x="19755" y="21505"/>
                  </a:cubicBezTo>
                  <a:lnTo>
                    <a:pt x="20528" y="21428"/>
                  </a:lnTo>
                  <a:lnTo>
                    <a:pt x="22122" y="23537"/>
                  </a:lnTo>
                  <a:cubicBezTo>
                    <a:pt x="23519" y="25378"/>
                    <a:pt x="24847" y="27158"/>
                    <a:pt x="25123" y="27560"/>
                  </a:cubicBezTo>
                  <a:cubicBezTo>
                    <a:pt x="25188" y="27653"/>
                    <a:pt x="24739" y="27861"/>
                    <a:pt x="23587" y="28276"/>
                  </a:cubicBezTo>
                  <a:cubicBezTo>
                    <a:pt x="22694" y="28596"/>
                    <a:pt x="20880" y="29279"/>
                    <a:pt x="19553" y="29793"/>
                  </a:cubicBezTo>
                  <a:cubicBezTo>
                    <a:pt x="18230" y="30309"/>
                    <a:pt x="17139" y="30727"/>
                    <a:pt x="17132" y="30727"/>
                  </a:cubicBezTo>
                  <a:cubicBezTo>
                    <a:pt x="17124" y="30727"/>
                    <a:pt x="16940" y="30363"/>
                    <a:pt x="16719" y="29917"/>
                  </a:cubicBezTo>
                  <a:close/>
                  <a:moveTo>
                    <a:pt x="41865" y="29080"/>
                  </a:moveTo>
                  <a:cubicBezTo>
                    <a:pt x="40988" y="28175"/>
                    <a:pt x="39877" y="27046"/>
                    <a:pt x="39399" y="26575"/>
                  </a:cubicBezTo>
                  <a:cubicBezTo>
                    <a:pt x="38921" y="26102"/>
                    <a:pt x="38559" y="25685"/>
                    <a:pt x="38597" y="25644"/>
                  </a:cubicBezTo>
                  <a:cubicBezTo>
                    <a:pt x="38725" y="25504"/>
                    <a:pt x="44284" y="23901"/>
                    <a:pt x="44494" y="23943"/>
                  </a:cubicBezTo>
                  <a:cubicBezTo>
                    <a:pt x="44744" y="23991"/>
                    <a:pt x="49793" y="27395"/>
                    <a:pt x="49793" y="27516"/>
                  </a:cubicBezTo>
                  <a:cubicBezTo>
                    <a:pt x="49793" y="27563"/>
                    <a:pt x="49749" y="27598"/>
                    <a:pt x="49696" y="27598"/>
                  </a:cubicBezTo>
                  <a:cubicBezTo>
                    <a:pt x="49644" y="27598"/>
                    <a:pt x="48273" y="28305"/>
                    <a:pt x="46646" y="29163"/>
                  </a:cubicBezTo>
                  <a:cubicBezTo>
                    <a:pt x="45021" y="30024"/>
                    <a:pt x="43642" y="30727"/>
                    <a:pt x="43577" y="30727"/>
                  </a:cubicBezTo>
                  <a:cubicBezTo>
                    <a:pt x="43514" y="30727"/>
                    <a:pt x="42744" y="29986"/>
                    <a:pt x="41865" y="29080"/>
                  </a:cubicBezTo>
                  <a:close/>
                  <a:moveTo>
                    <a:pt x="74481" y="29799"/>
                  </a:moveTo>
                  <a:cubicBezTo>
                    <a:pt x="73549" y="29295"/>
                    <a:pt x="72215" y="28587"/>
                    <a:pt x="71524" y="28222"/>
                  </a:cubicBezTo>
                  <a:cubicBezTo>
                    <a:pt x="70831" y="27858"/>
                    <a:pt x="70264" y="27525"/>
                    <a:pt x="70264" y="27484"/>
                  </a:cubicBezTo>
                  <a:cubicBezTo>
                    <a:pt x="70264" y="27401"/>
                    <a:pt x="70458" y="27266"/>
                    <a:pt x="73388" y="25289"/>
                  </a:cubicBezTo>
                  <a:cubicBezTo>
                    <a:pt x="74513" y="24532"/>
                    <a:pt x="75511" y="23911"/>
                    <a:pt x="75605" y="23911"/>
                  </a:cubicBezTo>
                  <a:cubicBezTo>
                    <a:pt x="75697" y="23911"/>
                    <a:pt x="76884" y="24240"/>
                    <a:pt x="78241" y="24640"/>
                  </a:cubicBezTo>
                  <a:cubicBezTo>
                    <a:pt x="79597" y="25043"/>
                    <a:pt x="80883" y="25423"/>
                    <a:pt x="81099" y="25485"/>
                  </a:cubicBezTo>
                  <a:cubicBezTo>
                    <a:pt x="81315" y="25549"/>
                    <a:pt x="81478" y="25641"/>
                    <a:pt x="81461" y="25689"/>
                  </a:cubicBezTo>
                  <a:cubicBezTo>
                    <a:pt x="81443" y="25740"/>
                    <a:pt x="80894" y="26300"/>
                    <a:pt x="80244" y="26936"/>
                  </a:cubicBezTo>
                  <a:cubicBezTo>
                    <a:pt x="79594" y="27573"/>
                    <a:pt x="78489" y="28684"/>
                    <a:pt x="77785" y="29409"/>
                  </a:cubicBezTo>
                  <a:cubicBezTo>
                    <a:pt x="77083" y="30135"/>
                    <a:pt x="76435" y="30724"/>
                    <a:pt x="76346" y="30721"/>
                  </a:cubicBezTo>
                  <a:cubicBezTo>
                    <a:pt x="76254" y="30718"/>
                    <a:pt x="75418" y="30302"/>
                    <a:pt x="74481" y="29799"/>
                  </a:cubicBezTo>
                  <a:close/>
                  <a:moveTo>
                    <a:pt x="100871" y="29992"/>
                  </a:moveTo>
                  <a:cubicBezTo>
                    <a:pt x="99908" y="29599"/>
                    <a:pt x="98150" y="28922"/>
                    <a:pt x="96963" y="28482"/>
                  </a:cubicBezTo>
                  <a:cubicBezTo>
                    <a:pt x="95774" y="28041"/>
                    <a:pt x="94784" y="27668"/>
                    <a:pt x="94765" y="27649"/>
                  </a:cubicBezTo>
                  <a:cubicBezTo>
                    <a:pt x="94700" y="27586"/>
                    <a:pt x="98072" y="23015"/>
                    <a:pt x="98993" y="21920"/>
                  </a:cubicBezTo>
                  <a:lnTo>
                    <a:pt x="99401" y="21435"/>
                  </a:lnTo>
                  <a:lnTo>
                    <a:pt x="100189" y="21552"/>
                  </a:lnTo>
                  <a:cubicBezTo>
                    <a:pt x="100620" y="21618"/>
                    <a:pt x="101717" y="21799"/>
                    <a:pt x="102621" y="21954"/>
                  </a:cubicBezTo>
                  <a:cubicBezTo>
                    <a:pt x="103524" y="22113"/>
                    <a:pt x="104840" y="22337"/>
                    <a:pt x="105540" y="22455"/>
                  </a:cubicBezTo>
                  <a:cubicBezTo>
                    <a:pt x="106239" y="22574"/>
                    <a:pt x="106835" y="22695"/>
                    <a:pt x="106861" y="22724"/>
                  </a:cubicBezTo>
                  <a:cubicBezTo>
                    <a:pt x="106888" y="22752"/>
                    <a:pt x="106423" y="23699"/>
                    <a:pt x="105835" y="24823"/>
                  </a:cubicBezTo>
                  <a:cubicBezTo>
                    <a:pt x="105243" y="25951"/>
                    <a:pt x="104330" y="27740"/>
                    <a:pt x="103799" y="28802"/>
                  </a:cubicBezTo>
                  <a:cubicBezTo>
                    <a:pt x="103271" y="29860"/>
                    <a:pt x="102791" y="30721"/>
                    <a:pt x="102731" y="30714"/>
                  </a:cubicBezTo>
                  <a:cubicBezTo>
                    <a:pt x="102670" y="30708"/>
                    <a:pt x="101833" y="30382"/>
                    <a:pt x="100871" y="29992"/>
                  </a:cubicBezTo>
                  <a:close/>
                  <a:moveTo>
                    <a:pt x="26993" y="26400"/>
                  </a:moveTo>
                  <a:cubicBezTo>
                    <a:pt x="26833" y="26172"/>
                    <a:pt x="25877" y="24887"/>
                    <a:pt x="24864" y="23543"/>
                  </a:cubicBezTo>
                  <a:cubicBezTo>
                    <a:pt x="23852" y="22202"/>
                    <a:pt x="23044" y="21083"/>
                    <a:pt x="23065" y="21058"/>
                  </a:cubicBezTo>
                  <a:cubicBezTo>
                    <a:pt x="23152" y="20962"/>
                    <a:pt x="28561" y="20225"/>
                    <a:pt x="29162" y="20225"/>
                  </a:cubicBezTo>
                  <a:cubicBezTo>
                    <a:pt x="29323" y="20225"/>
                    <a:pt x="29869" y="20645"/>
                    <a:pt x="30778" y="21476"/>
                  </a:cubicBezTo>
                  <a:cubicBezTo>
                    <a:pt x="32502" y="23050"/>
                    <a:pt x="33992" y="24470"/>
                    <a:pt x="34026" y="24573"/>
                  </a:cubicBezTo>
                  <a:cubicBezTo>
                    <a:pt x="34044" y="24618"/>
                    <a:pt x="33811" y="24732"/>
                    <a:pt x="33514" y="24832"/>
                  </a:cubicBezTo>
                  <a:cubicBezTo>
                    <a:pt x="33217" y="24931"/>
                    <a:pt x="31764" y="25420"/>
                    <a:pt x="30289" y="25913"/>
                  </a:cubicBezTo>
                  <a:cubicBezTo>
                    <a:pt x="28813" y="26410"/>
                    <a:pt x="27532" y="26819"/>
                    <a:pt x="27445" y="26819"/>
                  </a:cubicBezTo>
                  <a:cubicBezTo>
                    <a:pt x="27358" y="26819"/>
                    <a:pt x="27153" y="26629"/>
                    <a:pt x="26993" y="26400"/>
                  </a:cubicBezTo>
                  <a:close/>
                  <a:moveTo>
                    <a:pt x="89760" y="25935"/>
                  </a:moveTo>
                  <a:cubicBezTo>
                    <a:pt x="88345" y="25459"/>
                    <a:pt x="86911" y="24976"/>
                    <a:pt x="86572" y="24861"/>
                  </a:cubicBezTo>
                  <a:cubicBezTo>
                    <a:pt x="86231" y="24751"/>
                    <a:pt x="85939" y="24646"/>
                    <a:pt x="85923" y="24630"/>
                  </a:cubicBezTo>
                  <a:cubicBezTo>
                    <a:pt x="85840" y="24567"/>
                    <a:pt x="89857" y="20827"/>
                    <a:pt x="90480" y="20386"/>
                  </a:cubicBezTo>
                  <a:cubicBezTo>
                    <a:pt x="90653" y="20267"/>
                    <a:pt x="90973" y="20279"/>
                    <a:pt x="92332" y="20446"/>
                  </a:cubicBezTo>
                  <a:cubicBezTo>
                    <a:pt x="94945" y="20776"/>
                    <a:pt x="96648" y="21029"/>
                    <a:pt x="96727" y="21105"/>
                  </a:cubicBezTo>
                  <a:cubicBezTo>
                    <a:pt x="96767" y="21147"/>
                    <a:pt x="96651" y="21374"/>
                    <a:pt x="96470" y="21611"/>
                  </a:cubicBezTo>
                  <a:cubicBezTo>
                    <a:pt x="96286" y="21853"/>
                    <a:pt x="95884" y="22385"/>
                    <a:pt x="95572" y="22797"/>
                  </a:cubicBezTo>
                  <a:cubicBezTo>
                    <a:pt x="95262" y="23204"/>
                    <a:pt x="94461" y="24279"/>
                    <a:pt x="93794" y="25178"/>
                  </a:cubicBezTo>
                  <a:cubicBezTo>
                    <a:pt x="93129" y="26080"/>
                    <a:pt x="92525" y="26812"/>
                    <a:pt x="92457" y="26809"/>
                  </a:cubicBezTo>
                  <a:cubicBezTo>
                    <a:pt x="92387" y="26806"/>
                    <a:pt x="91175" y="26413"/>
                    <a:pt x="89760" y="25935"/>
                  </a:cubicBezTo>
                  <a:close/>
                  <a:moveTo>
                    <a:pt x="51227" y="25720"/>
                  </a:moveTo>
                  <a:cubicBezTo>
                    <a:pt x="50804" y="25426"/>
                    <a:pt x="49801" y="24739"/>
                    <a:pt x="48993" y="24199"/>
                  </a:cubicBezTo>
                  <a:cubicBezTo>
                    <a:pt x="48189" y="23658"/>
                    <a:pt x="47529" y="23177"/>
                    <a:pt x="47529" y="23130"/>
                  </a:cubicBezTo>
                  <a:cubicBezTo>
                    <a:pt x="47529" y="23050"/>
                    <a:pt x="52146" y="21783"/>
                    <a:pt x="52417" y="21790"/>
                  </a:cubicBezTo>
                  <a:cubicBezTo>
                    <a:pt x="52621" y="21790"/>
                    <a:pt x="57039" y="23788"/>
                    <a:pt x="57075" y="23892"/>
                  </a:cubicBezTo>
                  <a:cubicBezTo>
                    <a:pt x="57091" y="23949"/>
                    <a:pt x="56768" y="24153"/>
                    <a:pt x="56354" y="24339"/>
                  </a:cubicBezTo>
                  <a:cubicBezTo>
                    <a:pt x="55943" y="24525"/>
                    <a:pt x="54870" y="25036"/>
                    <a:pt x="53971" y="25469"/>
                  </a:cubicBezTo>
                  <a:cubicBezTo>
                    <a:pt x="53073" y="25904"/>
                    <a:pt x="52262" y="26258"/>
                    <a:pt x="52167" y="26258"/>
                  </a:cubicBezTo>
                  <a:cubicBezTo>
                    <a:pt x="52070" y="26258"/>
                    <a:pt x="51647" y="26018"/>
                    <a:pt x="51227" y="25720"/>
                  </a:cubicBezTo>
                  <a:close/>
                  <a:moveTo>
                    <a:pt x="65342" y="25136"/>
                  </a:moveTo>
                  <a:cubicBezTo>
                    <a:pt x="64077" y="24525"/>
                    <a:pt x="63000" y="24026"/>
                    <a:pt x="62950" y="24026"/>
                  </a:cubicBezTo>
                  <a:cubicBezTo>
                    <a:pt x="62898" y="24026"/>
                    <a:pt x="62858" y="23981"/>
                    <a:pt x="62858" y="23927"/>
                  </a:cubicBezTo>
                  <a:cubicBezTo>
                    <a:pt x="62858" y="23814"/>
                    <a:pt x="67427" y="21790"/>
                    <a:pt x="67680" y="21790"/>
                  </a:cubicBezTo>
                  <a:cubicBezTo>
                    <a:pt x="67771" y="21790"/>
                    <a:pt x="68265" y="21907"/>
                    <a:pt x="68775" y="22052"/>
                  </a:cubicBezTo>
                  <a:cubicBezTo>
                    <a:pt x="69282" y="22195"/>
                    <a:pt x="70335" y="22483"/>
                    <a:pt x="71114" y="22689"/>
                  </a:cubicBezTo>
                  <a:cubicBezTo>
                    <a:pt x="71892" y="22894"/>
                    <a:pt x="72528" y="23098"/>
                    <a:pt x="72528" y="23136"/>
                  </a:cubicBezTo>
                  <a:cubicBezTo>
                    <a:pt x="72528" y="23174"/>
                    <a:pt x="72309" y="23341"/>
                    <a:pt x="72041" y="23507"/>
                  </a:cubicBezTo>
                  <a:cubicBezTo>
                    <a:pt x="71772" y="23674"/>
                    <a:pt x="70749" y="24358"/>
                    <a:pt x="69770" y="25033"/>
                  </a:cubicBezTo>
                  <a:cubicBezTo>
                    <a:pt x="68788" y="25708"/>
                    <a:pt x="67908" y="26255"/>
                    <a:pt x="67816" y="26255"/>
                  </a:cubicBezTo>
                  <a:cubicBezTo>
                    <a:pt x="67719" y="26252"/>
                    <a:pt x="66608" y="25749"/>
                    <a:pt x="65342" y="25136"/>
                  </a:cubicBezTo>
                  <a:close/>
                  <a:moveTo>
                    <a:pt x="35774" y="23101"/>
                  </a:moveTo>
                  <a:cubicBezTo>
                    <a:pt x="35365" y="22714"/>
                    <a:pt x="34438" y="21856"/>
                    <a:pt x="33718" y="21191"/>
                  </a:cubicBezTo>
                  <a:cubicBezTo>
                    <a:pt x="32994" y="20529"/>
                    <a:pt x="32406" y="19947"/>
                    <a:pt x="32406" y="19902"/>
                  </a:cubicBezTo>
                  <a:cubicBezTo>
                    <a:pt x="32406" y="19807"/>
                    <a:pt x="34286" y="19579"/>
                    <a:pt x="36197" y="19442"/>
                  </a:cubicBezTo>
                  <a:lnTo>
                    <a:pt x="37466" y="19352"/>
                  </a:lnTo>
                  <a:lnTo>
                    <a:pt x="39670" y="20754"/>
                  </a:lnTo>
                  <a:cubicBezTo>
                    <a:pt x="40883" y="21524"/>
                    <a:pt x="41852" y="22183"/>
                    <a:pt x="41820" y="22218"/>
                  </a:cubicBezTo>
                  <a:cubicBezTo>
                    <a:pt x="41765" y="22277"/>
                    <a:pt x="36754" y="23795"/>
                    <a:pt x="36597" y="23798"/>
                  </a:cubicBezTo>
                  <a:cubicBezTo>
                    <a:pt x="36555" y="23801"/>
                    <a:pt x="36185" y="23485"/>
                    <a:pt x="35774" y="23101"/>
                  </a:cubicBezTo>
                  <a:close/>
                  <a:moveTo>
                    <a:pt x="82352" y="23513"/>
                  </a:moveTo>
                  <a:cubicBezTo>
                    <a:pt x="81900" y="23367"/>
                    <a:pt x="80813" y="23037"/>
                    <a:pt x="79935" y="22781"/>
                  </a:cubicBezTo>
                  <a:cubicBezTo>
                    <a:pt x="79061" y="22525"/>
                    <a:pt x="78305" y="22277"/>
                    <a:pt x="78258" y="22234"/>
                  </a:cubicBezTo>
                  <a:cubicBezTo>
                    <a:pt x="78211" y="22192"/>
                    <a:pt x="78352" y="22039"/>
                    <a:pt x="78567" y="21901"/>
                  </a:cubicBezTo>
                  <a:cubicBezTo>
                    <a:pt x="82257" y="19512"/>
                    <a:pt x="82379" y="19442"/>
                    <a:pt x="82969" y="19442"/>
                  </a:cubicBezTo>
                  <a:cubicBezTo>
                    <a:pt x="83513" y="19442"/>
                    <a:pt x="86152" y="19711"/>
                    <a:pt x="87162" y="19870"/>
                  </a:cubicBezTo>
                  <a:lnTo>
                    <a:pt x="87649" y="19947"/>
                  </a:lnTo>
                  <a:lnTo>
                    <a:pt x="87060" y="20472"/>
                  </a:lnTo>
                  <a:cubicBezTo>
                    <a:pt x="86733" y="20760"/>
                    <a:pt x="85797" y="21624"/>
                    <a:pt x="84978" y="22394"/>
                  </a:cubicBezTo>
                  <a:cubicBezTo>
                    <a:pt x="84158" y="23165"/>
                    <a:pt x="83418" y="23788"/>
                    <a:pt x="83329" y="23785"/>
                  </a:cubicBezTo>
                  <a:cubicBezTo>
                    <a:pt x="83245" y="23782"/>
                    <a:pt x="82808" y="23658"/>
                    <a:pt x="82352" y="23513"/>
                  </a:cubicBezTo>
                  <a:close/>
                  <a:moveTo>
                    <a:pt x="58049" y="21767"/>
                  </a:moveTo>
                  <a:cubicBezTo>
                    <a:pt x="57072" y="21336"/>
                    <a:pt x="56272" y="20951"/>
                    <a:pt x="56272" y="20910"/>
                  </a:cubicBezTo>
                  <a:cubicBezTo>
                    <a:pt x="56272" y="20868"/>
                    <a:pt x="57112" y="20642"/>
                    <a:pt x="58139" y="20408"/>
                  </a:cubicBezTo>
                  <a:lnTo>
                    <a:pt x="60006" y="19985"/>
                  </a:lnTo>
                  <a:lnTo>
                    <a:pt x="61895" y="20405"/>
                  </a:lnTo>
                  <a:cubicBezTo>
                    <a:pt x="62934" y="20641"/>
                    <a:pt x="63785" y="20862"/>
                    <a:pt x="63785" y="20900"/>
                  </a:cubicBezTo>
                  <a:cubicBezTo>
                    <a:pt x="63785" y="20994"/>
                    <a:pt x="60166" y="22577"/>
                    <a:pt x="59977" y="22561"/>
                  </a:cubicBezTo>
                  <a:cubicBezTo>
                    <a:pt x="59891" y="22557"/>
                    <a:pt x="59026" y="22199"/>
                    <a:pt x="58049" y="21767"/>
                  </a:cubicBezTo>
                  <a:close/>
                  <a:moveTo>
                    <a:pt x="44391" y="21134"/>
                  </a:moveTo>
                  <a:cubicBezTo>
                    <a:pt x="44223" y="21019"/>
                    <a:pt x="43470" y="20532"/>
                    <a:pt x="42721" y="20047"/>
                  </a:cubicBezTo>
                  <a:cubicBezTo>
                    <a:pt x="41968" y="19566"/>
                    <a:pt x="41356" y="19132"/>
                    <a:pt x="41356" y="19084"/>
                  </a:cubicBezTo>
                  <a:cubicBezTo>
                    <a:pt x="41356" y="19035"/>
                    <a:pt x="41738" y="18993"/>
                    <a:pt x="42204" y="18993"/>
                  </a:cubicBezTo>
                  <a:cubicBezTo>
                    <a:pt x="42671" y="18990"/>
                    <a:pt x="43537" y="18943"/>
                    <a:pt x="44129" y="18888"/>
                  </a:cubicBezTo>
                  <a:lnTo>
                    <a:pt x="45205" y="18793"/>
                  </a:lnTo>
                  <a:lnTo>
                    <a:pt x="46991" y="19528"/>
                  </a:lnTo>
                  <a:cubicBezTo>
                    <a:pt x="47970" y="19931"/>
                    <a:pt x="48734" y="20298"/>
                    <a:pt x="48690" y="20341"/>
                  </a:cubicBezTo>
                  <a:cubicBezTo>
                    <a:pt x="48588" y="20440"/>
                    <a:pt x="45164" y="21342"/>
                    <a:pt x="44896" y="21339"/>
                  </a:cubicBezTo>
                  <a:cubicBezTo>
                    <a:pt x="44788" y="21339"/>
                    <a:pt x="44561" y="21245"/>
                    <a:pt x="44391" y="21134"/>
                  </a:cubicBezTo>
                  <a:close/>
                  <a:moveTo>
                    <a:pt x="73024" y="20855"/>
                  </a:moveTo>
                  <a:cubicBezTo>
                    <a:pt x="72081" y="20602"/>
                    <a:pt x="71283" y="20364"/>
                    <a:pt x="71254" y="20329"/>
                  </a:cubicBezTo>
                  <a:cubicBezTo>
                    <a:pt x="71222" y="20295"/>
                    <a:pt x="71991" y="19953"/>
                    <a:pt x="72968" y="19570"/>
                  </a:cubicBezTo>
                  <a:lnTo>
                    <a:pt x="74741" y="18872"/>
                  </a:lnTo>
                  <a:lnTo>
                    <a:pt x="76674" y="18952"/>
                  </a:lnTo>
                  <a:cubicBezTo>
                    <a:pt x="77736" y="18997"/>
                    <a:pt x="78626" y="19062"/>
                    <a:pt x="78646" y="19100"/>
                  </a:cubicBezTo>
                  <a:cubicBezTo>
                    <a:pt x="78725" y="19240"/>
                    <a:pt x="75293" y="21342"/>
                    <a:pt x="75012" y="21330"/>
                  </a:cubicBezTo>
                  <a:cubicBezTo>
                    <a:pt x="74864" y="21323"/>
                    <a:pt x="73969" y="21108"/>
                    <a:pt x="73024" y="20855"/>
                  </a:cubicBezTo>
                  <a:close/>
                  <a:moveTo>
                    <a:pt x="107455" y="20497"/>
                  </a:moveTo>
                  <a:cubicBezTo>
                    <a:pt x="107400" y="20472"/>
                    <a:pt x="106914" y="20380"/>
                    <a:pt x="106376" y="20292"/>
                  </a:cubicBezTo>
                  <a:cubicBezTo>
                    <a:pt x="105837" y="20200"/>
                    <a:pt x="104449" y="19969"/>
                    <a:pt x="103288" y="19775"/>
                  </a:cubicBezTo>
                  <a:cubicBezTo>
                    <a:pt x="102131" y="19582"/>
                    <a:pt x="101145" y="19388"/>
                    <a:pt x="101105" y="19345"/>
                  </a:cubicBezTo>
                  <a:cubicBezTo>
                    <a:pt x="101060" y="19301"/>
                    <a:pt x="101682" y="18438"/>
                    <a:pt x="102484" y="17426"/>
                  </a:cubicBezTo>
                  <a:cubicBezTo>
                    <a:pt x="104496" y="14884"/>
                    <a:pt x="104852" y="14464"/>
                    <a:pt x="105102" y="14321"/>
                  </a:cubicBezTo>
                  <a:cubicBezTo>
                    <a:pt x="105239" y="14245"/>
                    <a:pt x="106499" y="14170"/>
                    <a:pt x="108432" y="14122"/>
                  </a:cubicBezTo>
                  <a:cubicBezTo>
                    <a:pt x="111084" y="14055"/>
                    <a:pt x="111536" y="14068"/>
                    <a:pt x="111504" y="14202"/>
                  </a:cubicBezTo>
                  <a:cubicBezTo>
                    <a:pt x="111486" y="14289"/>
                    <a:pt x="110819" y="15540"/>
                    <a:pt x="110023" y="16985"/>
                  </a:cubicBezTo>
                  <a:cubicBezTo>
                    <a:pt x="109226" y="18428"/>
                    <a:pt x="108466" y="19826"/>
                    <a:pt x="108332" y="20085"/>
                  </a:cubicBezTo>
                  <a:cubicBezTo>
                    <a:pt x="108095" y="20545"/>
                    <a:pt x="107841" y="20664"/>
                    <a:pt x="107455" y="20497"/>
                  </a:cubicBezTo>
                  <a:close/>
                  <a:moveTo>
                    <a:pt x="11569" y="19975"/>
                  </a:moveTo>
                  <a:cubicBezTo>
                    <a:pt x="11428" y="19711"/>
                    <a:pt x="10641" y="18280"/>
                    <a:pt x="9821" y="16789"/>
                  </a:cubicBezTo>
                  <a:cubicBezTo>
                    <a:pt x="9002" y="15300"/>
                    <a:pt x="8332" y="14052"/>
                    <a:pt x="8332" y="14017"/>
                  </a:cubicBezTo>
                  <a:cubicBezTo>
                    <a:pt x="8332" y="13941"/>
                    <a:pt x="13248" y="14077"/>
                    <a:pt x="14153" y="14179"/>
                  </a:cubicBezTo>
                  <a:lnTo>
                    <a:pt x="14779" y="14248"/>
                  </a:lnTo>
                  <a:lnTo>
                    <a:pt x="15890" y="15645"/>
                  </a:lnTo>
                  <a:cubicBezTo>
                    <a:pt x="16500" y="16412"/>
                    <a:pt x="17302" y="17407"/>
                    <a:pt x="17670" y="17852"/>
                  </a:cubicBezTo>
                  <a:cubicBezTo>
                    <a:pt x="18542" y="18917"/>
                    <a:pt x="18757" y="19218"/>
                    <a:pt x="18690" y="19291"/>
                  </a:cubicBezTo>
                  <a:cubicBezTo>
                    <a:pt x="18661" y="19323"/>
                    <a:pt x="17904" y="19471"/>
                    <a:pt x="17008" y="19620"/>
                  </a:cubicBezTo>
                  <a:cubicBezTo>
                    <a:pt x="16113" y="19768"/>
                    <a:pt x="14680" y="20018"/>
                    <a:pt x="13829" y="20171"/>
                  </a:cubicBezTo>
                  <a:cubicBezTo>
                    <a:pt x="12975" y="20322"/>
                    <a:pt x="12176" y="20450"/>
                    <a:pt x="12050" y="20450"/>
                  </a:cubicBezTo>
                  <a:cubicBezTo>
                    <a:pt x="11893" y="20450"/>
                    <a:pt x="11746" y="20305"/>
                    <a:pt x="11569" y="19975"/>
                  </a:cubicBezTo>
                  <a:close/>
                  <a:moveTo>
                    <a:pt x="97220" y="18831"/>
                  </a:moveTo>
                  <a:cubicBezTo>
                    <a:pt x="96738" y="18752"/>
                    <a:pt x="95674" y="18600"/>
                    <a:pt x="94855" y="18489"/>
                  </a:cubicBezTo>
                  <a:cubicBezTo>
                    <a:pt x="92583" y="18188"/>
                    <a:pt x="92615" y="18373"/>
                    <a:pt x="94558" y="16697"/>
                  </a:cubicBezTo>
                  <a:cubicBezTo>
                    <a:pt x="97126" y="14483"/>
                    <a:pt x="96554" y="14739"/>
                    <a:pt x="99422" y="14515"/>
                  </a:cubicBezTo>
                  <a:cubicBezTo>
                    <a:pt x="100787" y="14407"/>
                    <a:pt x="101930" y="14353"/>
                    <a:pt x="101967" y="14394"/>
                  </a:cubicBezTo>
                  <a:cubicBezTo>
                    <a:pt x="102003" y="14436"/>
                    <a:pt x="101504" y="15152"/>
                    <a:pt x="100856" y="15981"/>
                  </a:cubicBezTo>
                  <a:cubicBezTo>
                    <a:pt x="98970" y="18398"/>
                    <a:pt x="98450" y="18997"/>
                    <a:pt x="98266" y="18984"/>
                  </a:cubicBezTo>
                  <a:cubicBezTo>
                    <a:pt x="98174" y="18978"/>
                    <a:pt x="97701" y="18908"/>
                    <a:pt x="97220" y="18831"/>
                  </a:cubicBezTo>
                  <a:close/>
                  <a:moveTo>
                    <a:pt x="20782" y="18271"/>
                  </a:moveTo>
                  <a:cubicBezTo>
                    <a:pt x="20525" y="17941"/>
                    <a:pt x="19750" y="16960"/>
                    <a:pt x="19057" y="16092"/>
                  </a:cubicBezTo>
                  <a:cubicBezTo>
                    <a:pt x="18364" y="15223"/>
                    <a:pt x="17794" y="14461"/>
                    <a:pt x="17794" y="14397"/>
                  </a:cubicBezTo>
                  <a:cubicBezTo>
                    <a:pt x="17794" y="14318"/>
                    <a:pt x="18014" y="14299"/>
                    <a:pt x="18440" y="14343"/>
                  </a:cubicBezTo>
                  <a:cubicBezTo>
                    <a:pt x="18792" y="14381"/>
                    <a:pt x="19985" y="14467"/>
                    <a:pt x="21087" y="14541"/>
                  </a:cubicBezTo>
                  <a:lnTo>
                    <a:pt x="23094" y="14669"/>
                  </a:lnTo>
                  <a:lnTo>
                    <a:pt x="25024" y="16339"/>
                  </a:lnTo>
                  <a:cubicBezTo>
                    <a:pt x="26087" y="17260"/>
                    <a:pt x="26952" y="18050"/>
                    <a:pt x="26952" y="18096"/>
                  </a:cubicBezTo>
                  <a:cubicBezTo>
                    <a:pt x="26952" y="18144"/>
                    <a:pt x="26686" y="18214"/>
                    <a:pt x="26360" y="18252"/>
                  </a:cubicBezTo>
                  <a:cubicBezTo>
                    <a:pt x="26037" y="18290"/>
                    <a:pt x="24890" y="18448"/>
                    <a:pt x="23815" y="18604"/>
                  </a:cubicBezTo>
                  <a:cubicBezTo>
                    <a:pt x="22741" y="18755"/>
                    <a:pt x="21720" y="18879"/>
                    <a:pt x="21551" y="18876"/>
                  </a:cubicBezTo>
                  <a:cubicBezTo>
                    <a:pt x="21307" y="18872"/>
                    <a:pt x="21145" y="18745"/>
                    <a:pt x="20782" y="18271"/>
                  </a:cubicBezTo>
                  <a:close/>
                  <a:moveTo>
                    <a:pt x="89495" y="17830"/>
                  </a:moveTo>
                  <a:cubicBezTo>
                    <a:pt x="89471" y="17805"/>
                    <a:pt x="88780" y="17727"/>
                    <a:pt x="87961" y="17657"/>
                  </a:cubicBezTo>
                  <a:cubicBezTo>
                    <a:pt x="85598" y="17450"/>
                    <a:pt x="85634" y="17501"/>
                    <a:pt x="87197" y="16573"/>
                  </a:cubicBezTo>
                  <a:cubicBezTo>
                    <a:pt x="89319" y="15309"/>
                    <a:pt x="89200" y="15354"/>
                    <a:pt x="90790" y="15204"/>
                  </a:cubicBezTo>
                  <a:cubicBezTo>
                    <a:pt x="91583" y="15133"/>
                    <a:pt x="92410" y="15043"/>
                    <a:pt x="92633" y="15005"/>
                  </a:cubicBezTo>
                  <a:cubicBezTo>
                    <a:pt x="92912" y="14961"/>
                    <a:pt x="93011" y="14977"/>
                    <a:pt x="92962" y="15063"/>
                  </a:cubicBezTo>
                  <a:cubicBezTo>
                    <a:pt x="92924" y="15133"/>
                    <a:pt x="92224" y="15795"/>
                    <a:pt x="91407" y="16531"/>
                  </a:cubicBezTo>
                  <a:cubicBezTo>
                    <a:pt x="90110" y="17711"/>
                    <a:pt x="89663" y="18015"/>
                    <a:pt x="89495" y="17830"/>
                  </a:cubicBezTo>
                  <a:close/>
                  <a:moveTo>
                    <a:pt x="28503" y="16457"/>
                  </a:moveTo>
                  <a:cubicBezTo>
                    <a:pt x="27684" y="15734"/>
                    <a:pt x="27001" y="15088"/>
                    <a:pt x="26982" y="15021"/>
                  </a:cubicBezTo>
                  <a:cubicBezTo>
                    <a:pt x="26961" y="14942"/>
                    <a:pt x="27565" y="14973"/>
                    <a:pt x="28816" y="15113"/>
                  </a:cubicBezTo>
                  <a:lnTo>
                    <a:pt x="30685" y="15325"/>
                  </a:lnTo>
                  <a:lnTo>
                    <a:pt x="32137" y="16170"/>
                  </a:lnTo>
                  <a:cubicBezTo>
                    <a:pt x="33908" y="17203"/>
                    <a:pt x="34036" y="17295"/>
                    <a:pt x="33837" y="17365"/>
                  </a:cubicBezTo>
                  <a:cubicBezTo>
                    <a:pt x="33698" y="17419"/>
                    <a:pt x="32260" y="17574"/>
                    <a:pt x="30709" y="17711"/>
                  </a:cubicBezTo>
                  <a:lnTo>
                    <a:pt x="29987" y="17773"/>
                  </a:lnTo>
                  <a:lnTo>
                    <a:pt x="28503" y="16457"/>
                  </a:lnTo>
                  <a:close/>
                  <a:moveTo>
                    <a:pt x="17261" y="12024"/>
                  </a:moveTo>
                  <a:cubicBezTo>
                    <a:pt x="16372" y="11959"/>
                    <a:pt x="15601" y="11851"/>
                    <a:pt x="15549" y="11791"/>
                  </a:cubicBezTo>
                  <a:cubicBezTo>
                    <a:pt x="14526" y="10603"/>
                    <a:pt x="12969" y="8674"/>
                    <a:pt x="13004" y="8633"/>
                  </a:cubicBezTo>
                  <a:cubicBezTo>
                    <a:pt x="13030" y="8604"/>
                    <a:pt x="13917" y="8799"/>
                    <a:pt x="14978" y="9064"/>
                  </a:cubicBezTo>
                  <a:lnTo>
                    <a:pt x="16903" y="9545"/>
                  </a:lnTo>
                  <a:lnTo>
                    <a:pt x="18431" y="10812"/>
                  </a:lnTo>
                  <a:cubicBezTo>
                    <a:pt x="19270" y="11509"/>
                    <a:pt x="19956" y="12101"/>
                    <a:pt x="19956" y="12130"/>
                  </a:cubicBezTo>
                  <a:cubicBezTo>
                    <a:pt x="19956" y="12203"/>
                    <a:pt x="19143" y="12171"/>
                    <a:pt x="17261" y="12024"/>
                  </a:cubicBezTo>
                  <a:close/>
                  <a:moveTo>
                    <a:pt x="100186" y="12037"/>
                  </a:moveTo>
                  <a:cubicBezTo>
                    <a:pt x="100252" y="11947"/>
                    <a:pt x="100924" y="11369"/>
                    <a:pt x="101670" y="10751"/>
                  </a:cubicBezTo>
                  <a:lnTo>
                    <a:pt x="103032" y="9628"/>
                  </a:lnTo>
                  <a:lnTo>
                    <a:pt x="104860" y="9155"/>
                  </a:lnTo>
                  <a:cubicBezTo>
                    <a:pt x="105864" y="8896"/>
                    <a:pt x="106712" y="8709"/>
                    <a:pt x="106744" y="8745"/>
                  </a:cubicBezTo>
                  <a:cubicBezTo>
                    <a:pt x="106777" y="8780"/>
                    <a:pt x="106517" y="9126"/>
                    <a:pt x="106170" y="9516"/>
                  </a:cubicBezTo>
                  <a:cubicBezTo>
                    <a:pt x="105824" y="9906"/>
                    <a:pt x="105231" y="10613"/>
                    <a:pt x="104852" y="11081"/>
                  </a:cubicBezTo>
                  <a:lnTo>
                    <a:pt x="104164" y="11940"/>
                  </a:lnTo>
                  <a:lnTo>
                    <a:pt x="103340" y="12001"/>
                  </a:lnTo>
                  <a:cubicBezTo>
                    <a:pt x="100732" y="12196"/>
                    <a:pt x="100057" y="12206"/>
                    <a:pt x="100186" y="12037"/>
                  </a:cubicBezTo>
                  <a:close/>
                  <a:moveTo>
                    <a:pt x="107145" y="11838"/>
                  </a:moveTo>
                  <a:cubicBezTo>
                    <a:pt x="107109" y="11778"/>
                    <a:pt x="110013" y="8332"/>
                    <a:pt x="110451" y="7914"/>
                  </a:cubicBezTo>
                  <a:cubicBezTo>
                    <a:pt x="110652" y="7721"/>
                    <a:pt x="115782" y="6496"/>
                    <a:pt x="115893" y="6612"/>
                  </a:cubicBezTo>
                  <a:cubicBezTo>
                    <a:pt x="116001" y="6733"/>
                    <a:pt x="113020" y="11727"/>
                    <a:pt x="112807" y="11787"/>
                  </a:cubicBezTo>
                  <a:cubicBezTo>
                    <a:pt x="112516" y="11870"/>
                    <a:pt x="107187" y="11915"/>
                    <a:pt x="107145" y="11838"/>
                  </a:cubicBezTo>
                  <a:close/>
                  <a:moveTo>
                    <a:pt x="8923" y="11762"/>
                  </a:moveTo>
                  <a:lnTo>
                    <a:pt x="6993" y="11727"/>
                  </a:lnTo>
                  <a:lnTo>
                    <a:pt x="6751" y="11313"/>
                  </a:lnTo>
                  <a:cubicBezTo>
                    <a:pt x="4949" y="8243"/>
                    <a:pt x="3998" y="6571"/>
                    <a:pt x="4030" y="6537"/>
                  </a:cubicBezTo>
                  <a:cubicBezTo>
                    <a:pt x="4065" y="6499"/>
                    <a:pt x="6593" y="7037"/>
                    <a:pt x="8536" y="7494"/>
                  </a:cubicBezTo>
                  <a:cubicBezTo>
                    <a:pt x="9162" y="7638"/>
                    <a:pt x="9090" y="7568"/>
                    <a:pt x="11341" y="10185"/>
                  </a:cubicBezTo>
                  <a:cubicBezTo>
                    <a:pt x="12006" y="10961"/>
                    <a:pt x="12549" y="11649"/>
                    <a:pt x="12549" y="11717"/>
                  </a:cubicBezTo>
                  <a:cubicBezTo>
                    <a:pt x="12549" y="11803"/>
                    <a:pt x="12277" y="11838"/>
                    <a:pt x="11701" y="11819"/>
                  </a:cubicBezTo>
                  <a:cubicBezTo>
                    <a:pt x="11234" y="11806"/>
                    <a:pt x="9986" y="11781"/>
                    <a:pt x="8923" y="11762"/>
                  </a:cubicBezTo>
                  <a:close/>
                  <a:moveTo>
                    <a:pt x="4986" y="4392"/>
                  </a:moveTo>
                  <a:cubicBezTo>
                    <a:pt x="4311" y="4238"/>
                    <a:pt x="3424" y="4040"/>
                    <a:pt x="3024" y="3949"/>
                  </a:cubicBezTo>
                  <a:lnTo>
                    <a:pt x="2292" y="3787"/>
                  </a:lnTo>
                  <a:lnTo>
                    <a:pt x="1134" y="1941"/>
                  </a:lnTo>
                  <a:cubicBezTo>
                    <a:pt x="498" y="927"/>
                    <a:pt x="0" y="73"/>
                    <a:pt x="29" y="44"/>
                  </a:cubicBezTo>
                  <a:cubicBezTo>
                    <a:pt x="70" y="0"/>
                    <a:pt x="668" y="240"/>
                    <a:pt x="3295" y="1352"/>
                  </a:cubicBezTo>
                  <a:cubicBezTo>
                    <a:pt x="3618" y="1488"/>
                    <a:pt x="6588" y="4699"/>
                    <a:pt x="6375" y="4683"/>
                  </a:cubicBezTo>
                  <a:cubicBezTo>
                    <a:pt x="6291" y="4677"/>
                    <a:pt x="5666" y="4545"/>
                    <a:pt x="4986" y="4392"/>
                  </a:cubicBezTo>
                  <a:close/>
                  <a:moveTo>
                    <a:pt x="114175" y="3717"/>
                  </a:moveTo>
                  <a:cubicBezTo>
                    <a:pt x="115825" y="1764"/>
                    <a:pt x="115744" y="1823"/>
                    <a:pt x="117928" y="886"/>
                  </a:cubicBezTo>
                  <a:cubicBezTo>
                    <a:pt x="119016" y="418"/>
                    <a:pt x="119924" y="54"/>
                    <a:pt x="119950" y="76"/>
                  </a:cubicBezTo>
                  <a:cubicBezTo>
                    <a:pt x="120000" y="120"/>
                    <a:pt x="117812" y="3649"/>
                    <a:pt x="117637" y="3806"/>
                  </a:cubicBezTo>
                  <a:cubicBezTo>
                    <a:pt x="117529" y="3905"/>
                    <a:pt x="113860" y="4696"/>
                    <a:pt x="113519" y="4696"/>
                  </a:cubicBezTo>
                  <a:cubicBezTo>
                    <a:pt x="113411" y="4696"/>
                    <a:pt x="113650" y="4338"/>
                    <a:pt x="114175" y="3717"/>
                  </a:cubicBezTo>
                  <a:close/>
                </a:path>
              </a:pathLst>
            </a:custGeom>
            <a:solidFill>
              <a:srgbClr val="1974B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8" name="Google Shape;38;p5"/>
            <p:cNvSpPr/>
            <p:nvPr/>
          </p:nvSpPr>
          <p:spPr>
            <a:xfrm>
              <a:off x="1280800" y="857275"/>
              <a:ext cx="301500" cy="284400"/>
            </a:xfrm>
            <a:custGeom>
              <a:avLst/>
              <a:gdLst/>
              <a:ahLst/>
              <a:cxnLst/>
              <a:rect l="l" t="t" r="r" b="b"/>
              <a:pathLst>
                <a:path w="120000" h="120000" extrusionOk="0">
                  <a:moveTo>
                    <a:pt x="0" y="60010"/>
                  </a:moveTo>
                  <a:lnTo>
                    <a:pt x="0" y="0"/>
                  </a:lnTo>
                  <a:lnTo>
                    <a:pt x="59990" y="0"/>
                  </a:lnTo>
                  <a:lnTo>
                    <a:pt x="119990" y="0"/>
                  </a:lnTo>
                  <a:lnTo>
                    <a:pt x="119990" y="60010"/>
                  </a:lnTo>
                  <a:lnTo>
                    <a:pt x="119990" y="120000"/>
                  </a:lnTo>
                  <a:lnTo>
                    <a:pt x="59990" y="120000"/>
                  </a:lnTo>
                  <a:lnTo>
                    <a:pt x="0" y="120000"/>
                  </a:lnTo>
                  <a:lnTo>
                    <a:pt x="0" y="60010"/>
                  </a:lnTo>
                  <a:close/>
                </a:path>
              </a:pathLst>
            </a:custGeom>
            <a:solidFill>
              <a:srgbClr val="C433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9" name="Google Shape;39;p5"/>
            <p:cNvSpPr/>
            <p:nvPr/>
          </p:nvSpPr>
          <p:spPr>
            <a:xfrm>
              <a:off x="0" y="-800"/>
              <a:ext cx="2999400" cy="638100"/>
            </a:xfrm>
            <a:custGeom>
              <a:avLst/>
              <a:gdLst/>
              <a:ahLst/>
              <a:cxnLst/>
              <a:rect l="l" t="t" r="r" b="b"/>
              <a:pathLst>
                <a:path w="120000" h="120000" extrusionOk="0">
                  <a:moveTo>
                    <a:pt x="7540" y="119576"/>
                  </a:moveTo>
                  <a:cubicBezTo>
                    <a:pt x="5147" y="118833"/>
                    <a:pt x="3719" y="117084"/>
                    <a:pt x="2497" y="113407"/>
                  </a:cubicBezTo>
                  <a:cubicBezTo>
                    <a:pt x="1332" y="109890"/>
                    <a:pt x="682" y="105592"/>
                    <a:pt x="268" y="98623"/>
                  </a:cubicBezTo>
                  <a:cubicBezTo>
                    <a:pt x="95" y="95722"/>
                    <a:pt x="70" y="94532"/>
                    <a:pt x="36" y="88170"/>
                  </a:cubicBezTo>
                  <a:lnTo>
                    <a:pt x="0" y="80981"/>
                  </a:lnTo>
                  <a:lnTo>
                    <a:pt x="1631" y="80981"/>
                  </a:lnTo>
                  <a:lnTo>
                    <a:pt x="3265" y="80981"/>
                  </a:lnTo>
                  <a:lnTo>
                    <a:pt x="3351" y="87009"/>
                  </a:lnTo>
                  <a:cubicBezTo>
                    <a:pt x="3451" y="93719"/>
                    <a:pt x="3579" y="96705"/>
                    <a:pt x="3898" y="99644"/>
                  </a:cubicBezTo>
                  <a:cubicBezTo>
                    <a:pt x="4413" y="104388"/>
                    <a:pt x="5190" y="106457"/>
                    <a:pt x="6888" y="107586"/>
                  </a:cubicBezTo>
                  <a:cubicBezTo>
                    <a:pt x="8430" y="108615"/>
                    <a:pt x="14372" y="109095"/>
                    <a:pt x="16586" y="108371"/>
                  </a:cubicBezTo>
                  <a:cubicBezTo>
                    <a:pt x="19505" y="107416"/>
                    <a:pt x="20838" y="104882"/>
                    <a:pt x="21300" y="99409"/>
                  </a:cubicBezTo>
                  <a:cubicBezTo>
                    <a:pt x="21564" y="96291"/>
                    <a:pt x="21633" y="92783"/>
                    <a:pt x="21591" y="84855"/>
                  </a:cubicBezTo>
                  <a:cubicBezTo>
                    <a:pt x="21528" y="72719"/>
                    <a:pt x="21232" y="69714"/>
                    <a:pt x="19900" y="67547"/>
                  </a:cubicBezTo>
                  <a:cubicBezTo>
                    <a:pt x="19207" y="66413"/>
                    <a:pt x="18692" y="66188"/>
                    <a:pt x="13347" y="64655"/>
                  </a:cubicBezTo>
                  <a:cubicBezTo>
                    <a:pt x="7698" y="63023"/>
                    <a:pt x="6957" y="62764"/>
                    <a:pt x="5899" y="61970"/>
                  </a:cubicBezTo>
                  <a:cubicBezTo>
                    <a:pt x="3657" y="60282"/>
                    <a:pt x="2104" y="56567"/>
                    <a:pt x="1363" y="51112"/>
                  </a:cubicBezTo>
                  <a:cubicBezTo>
                    <a:pt x="730" y="46443"/>
                    <a:pt x="458" y="40650"/>
                    <a:pt x="458" y="31852"/>
                  </a:cubicBezTo>
                  <a:cubicBezTo>
                    <a:pt x="460" y="19410"/>
                    <a:pt x="931" y="13137"/>
                    <a:pt x="2286" y="7429"/>
                  </a:cubicBezTo>
                  <a:cubicBezTo>
                    <a:pt x="2936" y="4688"/>
                    <a:pt x="3624" y="3089"/>
                    <a:pt x="4649" y="1946"/>
                  </a:cubicBezTo>
                  <a:cubicBezTo>
                    <a:pt x="5907" y="536"/>
                    <a:pt x="6597" y="357"/>
                    <a:pt x="11260" y="197"/>
                  </a:cubicBezTo>
                  <a:cubicBezTo>
                    <a:pt x="16797" y="0"/>
                    <a:pt x="18443" y="394"/>
                    <a:pt x="20160" y="2285"/>
                  </a:cubicBezTo>
                  <a:cubicBezTo>
                    <a:pt x="21969" y="4288"/>
                    <a:pt x="23381" y="8214"/>
                    <a:pt x="23934" y="12822"/>
                  </a:cubicBezTo>
                  <a:cubicBezTo>
                    <a:pt x="24415" y="16796"/>
                    <a:pt x="24748" y="25697"/>
                    <a:pt x="24630" y="31321"/>
                  </a:cubicBezTo>
                  <a:lnTo>
                    <a:pt x="24577" y="33789"/>
                  </a:lnTo>
                  <a:lnTo>
                    <a:pt x="22927" y="33700"/>
                  </a:lnTo>
                  <a:lnTo>
                    <a:pt x="21277" y="33615"/>
                  </a:lnTo>
                  <a:lnTo>
                    <a:pt x="21230" y="28664"/>
                  </a:lnTo>
                  <a:cubicBezTo>
                    <a:pt x="21203" y="25942"/>
                    <a:pt x="21142" y="22974"/>
                    <a:pt x="21095" y="22067"/>
                  </a:cubicBezTo>
                  <a:cubicBezTo>
                    <a:pt x="20698" y="14525"/>
                    <a:pt x="19720" y="12521"/>
                    <a:pt x="15987" y="11642"/>
                  </a:cubicBezTo>
                  <a:cubicBezTo>
                    <a:pt x="13824" y="11115"/>
                    <a:pt x="8831" y="11407"/>
                    <a:pt x="7738" y="12108"/>
                  </a:cubicBezTo>
                  <a:cubicBezTo>
                    <a:pt x="5673" y="13429"/>
                    <a:pt x="4848" y="15394"/>
                    <a:pt x="4358" y="20130"/>
                  </a:cubicBezTo>
                  <a:cubicBezTo>
                    <a:pt x="4023" y="23374"/>
                    <a:pt x="3953" y="25109"/>
                    <a:pt x="3911" y="31001"/>
                  </a:cubicBezTo>
                  <a:cubicBezTo>
                    <a:pt x="3852" y="39583"/>
                    <a:pt x="4105" y="44031"/>
                    <a:pt x="4827" y="46974"/>
                  </a:cubicBezTo>
                  <a:cubicBezTo>
                    <a:pt x="5690" y="50496"/>
                    <a:pt x="6196" y="50868"/>
                    <a:pt x="13012" y="52937"/>
                  </a:cubicBezTo>
                  <a:cubicBezTo>
                    <a:pt x="18828" y="54705"/>
                    <a:pt x="19659" y="55072"/>
                    <a:pt x="20781" y="56388"/>
                  </a:cubicBezTo>
                  <a:cubicBezTo>
                    <a:pt x="23280" y="59346"/>
                    <a:pt x="24335" y="64166"/>
                    <a:pt x="24865" y="75079"/>
                  </a:cubicBezTo>
                  <a:cubicBezTo>
                    <a:pt x="25057" y="79010"/>
                    <a:pt x="25052" y="92858"/>
                    <a:pt x="24858" y="97612"/>
                  </a:cubicBezTo>
                  <a:cubicBezTo>
                    <a:pt x="24561" y="104929"/>
                    <a:pt x="23942" y="109702"/>
                    <a:pt x="22841" y="113181"/>
                  </a:cubicBezTo>
                  <a:cubicBezTo>
                    <a:pt x="21570" y="117206"/>
                    <a:pt x="20169" y="118815"/>
                    <a:pt x="17255" y="119614"/>
                  </a:cubicBezTo>
                  <a:cubicBezTo>
                    <a:pt x="15860" y="119995"/>
                    <a:pt x="8785" y="119967"/>
                    <a:pt x="7540" y="119576"/>
                  </a:cubicBezTo>
                  <a:lnTo>
                    <a:pt x="7540" y="119576"/>
                  </a:lnTo>
                  <a:close/>
                  <a:moveTo>
                    <a:pt x="74260" y="119586"/>
                  </a:moveTo>
                  <a:cubicBezTo>
                    <a:pt x="72560" y="119040"/>
                    <a:pt x="70874" y="117489"/>
                    <a:pt x="69768" y="115448"/>
                  </a:cubicBezTo>
                  <a:cubicBezTo>
                    <a:pt x="67554" y="111366"/>
                    <a:pt x="66358" y="103293"/>
                    <a:pt x="65955" y="89684"/>
                  </a:cubicBezTo>
                  <a:cubicBezTo>
                    <a:pt x="65793" y="84155"/>
                    <a:pt x="65791" y="35590"/>
                    <a:pt x="65955" y="30065"/>
                  </a:cubicBezTo>
                  <a:cubicBezTo>
                    <a:pt x="66434" y="13805"/>
                    <a:pt x="67923" y="5990"/>
                    <a:pt x="71258" y="2228"/>
                  </a:cubicBezTo>
                  <a:cubicBezTo>
                    <a:pt x="72807" y="479"/>
                    <a:pt x="73254" y="338"/>
                    <a:pt x="77721" y="197"/>
                  </a:cubicBezTo>
                  <a:cubicBezTo>
                    <a:pt x="82076" y="47"/>
                    <a:pt x="83093" y="235"/>
                    <a:pt x="84600" y="1434"/>
                  </a:cubicBezTo>
                  <a:cubicBezTo>
                    <a:pt x="88936" y="4894"/>
                    <a:pt x="90641" y="13998"/>
                    <a:pt x="90641" y="33691"/>
                  </a:cubicBezTo>
                  <a:lnTo>
                    <a:pt x="90641" y="37739"/>
                  </a:lnTo>
                  <a:lnTo>
                    <a:pt x="88928" y="37739"/>
                  </a:lnTo>
                  <a:lnTo>
                    <a:pt x="87216" y="37739"/>
                  </a:lnTo>
                  <a:lnTo>
                    <a:pt x="87216" y="35186"/>
                  </a:lnTo>
                  <a:cubicBezTo>
                    <a:pt x="87214" y="29205"/>
                    <a:pt x="86923" y="23384"/>
                    <a:pt x="86462" y="20195"/>
                  </a:cubicBezTo>
                  <a:cubicBezTo>
                    <a:pt x="85938" y="16565"/>
                    <a:pt x="85164" y="14355"/>
                    <a:pt x="83940" y="13025"/>
                  </a:cubicBezTo>
                  <a:cubicBezTo>
                    <a:pt x="82657" y="11642"/>
                    <a:pt x="82131" y="11492"/>
                    <a:pt x="78316" y="11492"/>
                  </a:cubicBezTo>
                  <a:cubicBezTo>
                    <a:pt x="73762" y="11492"/>
                    <a:pt x="73157" y="11802"/>
                    <a:pt x="71743" y="14830"/>
                  </a:cubicBezTo>
                  <a:cubicBezTo>
                    <a:pt x="70572" y="17332"/>
                    <a:pt x="69846" y="21197"/>
                    <a:pt x="69536" y="26586"/>
                  </a:cubicBezTo>
                  <a:cubicBezTo>
                    <a:pt x="69299" y="30724"/>
                    <a:pt x="69255" y="37057"/>
                    <a:pt x="69289" y="63155"/>
                  </a:cubicBezTo>
                  <a:cubicBezTo>
                    <a:pt x="69327" y="91565"/>
                    <a:pt x="69335" y="92139"/>
                    <a:pt x="69819" y="96667"/>
                  </a:cubicBezTo>
                  <a:cubicBezTo>
                    <a:pt x="70426" y="102357"/>
                    <a:pt x="71756" y="106260"/>
                    <a:pt x="73528" y="107567"/>
                  </a:cubicBezTo>
                  <a:cubicBezTo>
                    <a:pt x="75279" y="108860"/>
                    <a:pt x="81380" y="108860"/>
                    <a:pt x="83083" y="107567"/>
                  </a:cubicBezTo>
                  <a:cubicBezTo>
                    <a:pt x="85463" y="105752"/>
                    <a:pt x="86495" y="102206"/>
                    <a:pt x="86986" y="94180"/>
                  </a:cubicBezTo>
                  <a:cubicBezTo>
                    <a:pt x="87182" y="90940"/>
                    <a:pt x="87307" y="85617"/>
                    <a:pt x="87282" y="81498"/>
                  </a:cubicBezTo>
                  <a:lnTo>
                    <a:pt x="87260" y="78173"/>
                  </a:lnTo>
                  <a:lnTo>
                    <a:pt x="88962" y="78094"/>
                  </a:lnTo>
                  <a:lnTo>
                    <a:pt x="90660" y="78000"/>
                  </a:lnTo>
                  <a:lnTo>
                    <a:pt x="90620" y="85523"/>
                  </a:lnTo>
                  <a:cubicBezTo>
                    <a:pt x="90587" y="91452"/>
                    <a:pt x="90546" y="93728"/>
                    <a:pt x="90420" y="96310"/>
                  </a:cubicBezTo>
                  <a:cubicBezTo>
                    <a:pt x="89698" y="111155"/>
                    <a:pt x="87915" y="116854"/>
                    <a:pt x="83233" y="119304"/>
                  </a:cubicBezTo>
                  <a:cubicBezTo>
                    <a:pt x="82363" y="119750"/>
                    <a:pt x="75469" y="119976"/>
                    <a:pt x="74260" y="119586"/>
                  </a:cubicBezTo>
                  <a:lnTo>
                    <a:pt x="74260" y="119586"/>
                  </a:lnTo>
                  <a:lnTo>
                    <a:pt x="74260" y="119586"/>
                  </a:lnTo>
                  <a:close/>
                  <a:moveTo>
                    <a:pt x="42895" y="119266"/>
                  </a:moveTo>
                  <a:cubicBezTo>
                    <a:pt x="41095" y="118603"/>
                    <a:pt x="39800" y="117235"/>
                    <a:pt x="38682" y="114804"/>
                  </a:cubicBezTo>
                  <a:cubicBezTo>
                    <a:pt x="37107" y="111385"/>
                    <a:pt x="36229" y="105032"/>
                    <a:pt x="35915" y="94749"/>
                  </a:cubicBezTo>
                  <a:cubicBezTo>
                    <a:pt x="35786" y="90573"/>
                    <a:pt x="35811" y="62736"/>
                    <a:pt x="35947" y="58749"/>
                  </a:cubicBezTo>
                  <a:cubicBezTo>
                    <a:pt x="36440" y="44214"/>
                    <a:pt x="38042" y="37899"/>
                    <a:pt x="41819" y="35581"/>
                  </a:cubicBezTo>
                  <a:cubicBezTo>
                    <a:pt x="42965" y="34876"/>
                    <a:pt x="46504" y="34589"/>
                    <a:pt x="47993" y="35064"/>
                  </a:cubicBezTo>
                  <a:cubicBezTo>
                    <a:pt x="50897" y="36018"/>
                    <a:pt x="52518" y="38388"/>
                    <a:pt x="53640" y="43335"/>
                  </a:cubicBezTo>
                  <a:cubicBezTo>
                    <a:pt x="54912" y="48940"/>
                    <a:pt x="55345" y="56271"/>
                    <a:pt x="55345" y="72131"/>
                  </a:cubicBezTo>
                  <a:lnTo>
                    <a:pt x="55345" y="79326"/>
                  </a:lnTo>
                  <a:lnTo>
                    <a:pt x="47271" y="79410"/>
                  </a:lnTo>
                  <a:cubicBezTo>
                    <a:pt x="42832" y="79457"/>
                    <a:pt x="39169" y="79626"/>
                    <a:pt x="39136" y="79777"/>
                  </a:cubicBezTo>
                  <a:cubicBezTo>
                    <a:pt x="39102" y="79927"/>
                    <a:pt x="39074" y="83050"/>
                    <a:pt x="39076" y="86708"/>
                  </a:cubicBezTo>
                  <a:cubicBezTo>
                    <a:pt x="39081" y="94420"/>
                    <a:pt x="39184" y="97283"/>
                    <a:pt x="39596" y="100998"/>
                  </a:cubicBezTo>
                  <a:cubicBezTo>
                    <a:pt x="40046" y="105070"/>
                    <a:pt x="40736" y="107092"/>
                    <a:pt x="42127" y="108390"/>
                  </a:cubicBezTo>
                  <a:cubicBezTo>
                    <a:pt x="42739" y="108963"/>
                    <a:pt x="43235" y="109123"/>
                    <a:pt x="44894" y="109283"/>
                  </a:cubicBezTo>
                  <a:cubicBezTo>
                    <a:pt x="49181" y="109673"/>
                    <a:pt x="50777" y="107811"/>
                    <a:pt x="51532" y="101525"/>
                  </a:cubicBezTo>
                  <a:cubicBezTo>
                    <a:pt x="51659" y="100467"/>
                    <a:pt x="51826" y="98567"/>
                    <a:pt x="51900" y="97302"/>
                  </a:cubicBezTo>
                  <a:lnTo>
                    <a:pt x="52035" y="95021"/>
                  </a:lnTo>
                  <a:lnTo>
                    <a:pt x="53616" y="94927"/>
                  </a:lnTo>
                  <a:cubicBezTo>
                    <a:pt x="54864" y="94862"/>
                    <a:pt x="55208" y="94927"/>
                    <a:pt x="55237" y="95271"/>
                  </a:cubicBezTo>
                  <a:cubicBezTo>
                    <a:pt x="55292" y="95920"/>
                    <a:pt x="55083" y="100344"/>
                    <a:pt x="54876" y="102851"/>
                  </a:cubicBezTo>
                  <a:cubicBezTo>
                    <a:pt x="54117" y="112100"/>
                    <a:pt x="52450" y="116835"/>
                    <a:pt x="49249" y="118824"/>
                  </a:cubicBezTo>
                  <a:cubicBezTo>
                    <a:pt x="48299" y="119416"/>
                    <a:pt x="44094" y="119713"/>
                    <a:pt x="42895" y="119266"/>
                  </a:cubicBezTo>
                  <a:close/>
                  <a:moveTo>
                    <a:pt x="52024" y="64476"/>
                  </a:moveTo>
                  <a:cubicBezTo>
                    <a:pt x="52014" y="53891"/>
                    <a:pt x="51313" y="48855"/>
                    <a:pt x="49553" y="46697"/>
                  </a:cubicBezTo>
                  <a:cubicBezTo>
                    <a:pt x="48586" y="45507"/>
                    <a:pt x="47693" y="45253"/>
                    <a:pt x="45052" y="45423"/>
                  </a:cubicBezTo>
                  <a:cubicBezTo>
                    <a:pt x="42889" y="45564"/>
                    <a:pt x="42492" y="45667"/>
                    <a:pt x="41927" y="46264"/>
                  </a:cubicBezTo>
                  <a:cubicBezTo>
                    <a:pt x="40363" y="47910"/>
                    <a:pt x="39615" y="51028"/>
                    <a:pt x="39266" y="57352"/>
                  </a:cubicBezTo>
                  <a:cubicBezTo>
                    <a:pt x="39131" y="59816"/>
                    <a:pt x="39022" y="68031"/>
                    <a:pt x="39114" y="68797"/>
                  </a:cubicBezTo>
                  <a:cubicBezTo>
                    <a:pt x="39190" y="69418"/>
                    <a:pt x="39338" y="69437"/>
                    <a:pt x="45611" y="69352"/>
                  </a:cubicBezTo>
                  <a:lnTo>
                    <a:pt x="52030" y="69268"/>
                  </a:lnTo>
                  <a:lnTo>
                    <a:pt x="52024" y="64476"/>
                  </a:lnTo>
                  <a:close/>
                  <a:moveTo>
                    <a:pt x="107530" y="119247"/>
                  </a:moveTo>
                  <a:cubicBezTo>
                    <a:pt x="105761" y="118641"/>
                    <a:pt x="104444" y="117244"/>
                    <a:pt x="103304" y="114775"/>
                  </a:cubicBezTo>
                  <a:cubicBezTo>
                    <a:pt x="101738" y="111376"/>
                    <a:pt x="100867" y="105023"/>
                    <a:pt x="100550" y="94749"/>
                  </a:cubicBezTo>
                  <a:cubicBezTo>
                    <a:pt x="100504" y="93235"/>
                    <a:pt x="100470" y="85951"/>
                    <a:pt x="100470" y="77191"/>
                  </a:cubicBezTo>
                  <a:cubicBezTo>
                    <a:pt x="100470" y="68426"/>
                    <a:pt x="100504" y="61142"/>
                    <a:pt x="100550" y="59637"/>
                  </a:cubicBezTo>
                  <a:cubicBezTo>
                    <a:pt x="100744" y="53285"/>
                    <a:pt x="101263" y="47398"/>
                    <a:pt x="101920" y="44111"/>
                  </a:cubicBezTo>
                  <a:cubicBezTo>
                    <a:pt x="102785" y="39771"/>
                    <a:pt x="104322" y="36888"/>
                    <a:pt x="106472" y="35572"/>
                  </a:cubicBezTo>
                  <a:cubicBezTo>
                    <a:pt x="108347" y="34420"/>
                    <a:pt x="112726" y="34636"/>
                    <a:pt x="114477" y="35962"/>
                  </a:cubicBezTo>
                  <a:cubicBezTo>
                    <a:pt x="117516" y="38266"/>
                    <a:pt x="119021" y="43711"/>
                    <a:pt x="119641" y="54620"/>
                  </a:cubicBezTo>
                  <a:cubicBezTo>
                    <a:pt x="119939" y="59891"/>
                    <a:pt x="119998" y="64570"/>
                    <a:pt x="119958" y="80158"/>
                  </a:cubicBezTo>
                  <a:cubicBezTo>
                    <a:pt x="119920" y="95318"/>
                    <a:pt x="119874" y="97377"/>
                    <a:pt x="119466" y="102526"/>
                  </a:cubicBezTo>
                  <a:cubicBezTo>
                    <a:pt x="118747" y="111630"/>
                    <a:pt x="117212" y="116487"/>
                    <a:pt x="114433" y="118462"/>
                  </a:cubicBezTo>
                  <a:cubicBezTo>
                    <a:pt x="112889" y="119557"/>
                    <a:pt x="109548" y="119929"/>
                    <a:pt x="107530" y="119247"/>
                  </a:cubicBezTo>
                  <a:close/>
                  <a:moveTo>
                    <a:pt x="113451" y="108597"/>
                  </a:moveTo>
                  <a:cubicBezTo>
                    <a:pt x="115465" y="106894"/>
                    <a:pt x="116079" y="104332"/>
                    <a:pt x="116522" y="95816"/>
                  </a:cubicBezTo>
                  <a:cubicBezTo>
                    <a:pt x="116689" y="92576"/>
                    <a:pt x="116769" y="67984"/>
                    <a:pt x="116630" y="62369"/>
                  </a:cubicBezTo>
                  <a:cubicBezTo>
                    <a:pt x="116480" y="56374"/>
                    <a:pt x="116149" y="52170"/>
                    <a:pt x="115655" y="49979"/>
                  </a:cubicBezTo>
                  <a:cubicBezTo>
                    <a:pt x="115188" y="47910"/>
                    <a:pt x="114215" y="46340"/>
                    <a:pt x="112982" y="45677"/>
                  </a:cubicBezTo>
                  <a:cubicBezTo>
                    <a:pt x="112165" y="45235"/>
                    <a:pt x="108210" y="45235"/>
                    <a:pt x="107393" y="45677"/>
                  </a:cubicBezTo>
                  <a:cubicBezTo>
                    <a:pt x="105660" y="46612"/>
                    <a:pt x="104731" y="48785"/>
                    <a:pt x="104319" y="52843"/>
                  </a:cubicBezTo>
                  <a:cubicBezTo>
                    <a:pt x="103815" y="57822"/>
                    <a:pt x="103720" y="61735"/>
                    <a:pt x="103720" y="77191"/>
                  </a:cubicBezTo>
                  <a:cubicBezTo>
                    <a:pt x="103720" y="92633"/>
                    <a:pt x="103828" y="97114"/>
                    <a:pt x="104311" y="101656"/>
                  </a:cubicBezTo>
                  <a:cubicBezTo>
                    <a:pt x="104773" y="105987"/>
                    <a:pt x="105763" y="108150"/>
                    <a:pt x="107695" y="109039"/>
                  </a:cubicBezTo>
                  <a:cubicBezTo>
                    <a:pt x="108687" y="109495"/>
                    <a:pt x="112756" y="109180"/>
                    <a:pt x="113451" y="108597"/>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grpSp>
      <p:sp>
        <p:nvSpPr>
          <p:cNvPr id="40" name="Google Shape;40;p5"/>
          <p:cNvSpPr>
            <a:spLocks noGrp="1"/>
          </p:cNvSpPr>
          <p:nvPr>
            <p:ph type="pic" idx="2"/>
          </p:nvPr>
        </p:nvSpPr>
        <p:spPr>
          <a:xfrm>
            <a:off x="4349262" y="135000"/>
            <a:ext cx="4629600" cy="4873500"/>
          </a:xfrm>
          <a:prstGeom prst="rect">
            <a:avLst/>
          </a:prstGeom>
          <a:noFill/>
          <a:ln>
            <a:noFill/>
          </a:ln>
        </p:spPr>
        <p:txBody>
          <a:bodyPr spcFirstLastPara="1" wrap="square" lIns="91425" tIns="91425" rIns="91425" bIns="91425" anchor="t" anchorCtr="0">
            <a:noAutofit/>
          </a:bodyPr>
          <a:lstStyle>
            <a:lvl1pPr marL="342900" marR="0" lvl="0" indent="-3429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2857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2286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1"/>
        <p:cNvGrpSpPr/>
        <p:nvPr/>
      </p:nvGrpSpPr>
      <p:grpSpPr>
        <a:xfrm>
          <a:off x="0" y="0"/>
          <a:ext cx="0" cy="0"/>
          <a:chOff x="0" y="0"/>
          <a:chExt cx="0" cy="0"/>
        </a:xfrm>
      </p:grpSpPr>
      <p:sp>
        <p:nvSpPr>
          <p:cNvPr id="272" name="Google Shape;272;p4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73" name="Google Shape;273;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4"/>
        <p:cNvGrpSpPr/>
        <p:nvPr/>
      </p:nvGrpSpPr>
      <p:grpSpPr>
        <a:xfrm>
          <a:off x="0" y="0"/>
          <a:ext cx="0" cy="0"/>
          <a:chOff x="0" y="0"/>
          <a:chExt cx="0" cy="0"/>
        </a:xfrm>
      </p:grpSpPr>
      <p:sp>
        <p:nvSpPr>
          <p:cNvPr id="275" name="Google Shape;275;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7" name="Google Shape;277;p4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8" name="Google Shape;278;p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79" name="Google Shape;27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0"/>
        <p:cNvGrpSpPr/>
        <p:nvPr/>
      </p:nvGrpSpPr>
      <p:grpSpPr>
        <a:xfrm>
          <a:off x="0" y="0"/>
          <a:ext cx="0" cy="0"/>
          <a:chOff x="0" y="0"/>
          <a:chExt cx="0" cy="0"/>
        </a:xfrm>
      </p:grpSpPr>
      <p:sp>
        <p:nvSpPr>
          <p:cNvPr id="281" name="Google Shape;281;p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82" name="Google Shape;28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3"/>
        <p:cNvGrpSpPr/>
        <p:nvPr/>
      </p:nvGrpSpPr>
      <p:grpSpPr>
        <a:xfrm>
          <a:off x="0" y="0"/>
          <a:ext cx="0" cy="0"/>
          <a:chOff x="0" y="0"/>
          <a:chExt cx="0" cy="0"/>
        </a:xfrm>
      </p:grpSpPr>
      <p:sp>
        <p:nvSpPr>
          <p:cNvPr id="284" name="Google Shape;284;p4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5" name="Google Shape;285;p4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86" name="Google Shape;286;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7"/>
        <p:cNvGrpSpPr/>
        <p:nvPr/>
      </p:nvGrpSpPr>
      <p:grpSpPr>
        <a:xfrm>
          <a:off x="0" y="0"/>
          <a:ext cx="0" cy="0"/>
          <a:chOff x="0" y="0"/>
          <a:chExt cx="0" cy="0"/>
        </a:xfrm>
      </p:grpSpPr>
      <p:sp>
        <p:nvSpPr>
          <p:cNvPr id="288" name="Google Shape;28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l">
  <p:cSld name="Two Col">
    <p:spTree>
      <p:nvGrpSpPr>
        <p:cNvPr id="1" name="Shape 289"/>
        <p:cNvGrpSpPr/>
        <p:nvPr/>
      </p:nvGrpSpPr>
      <p:grpSpPr>
        <a:xfrm>
          <a:off x="0" y="0"/>
          <a:ext cx="0" cy="0"/>
          <a:chOff x="0" y="0"/>
          <a:chExt cx="0" cy="0"/>
        </a:xfrm>
      </p:grpSpPr>
      <p:sp>
        <p:nvSpPr>
          <p:cNvPr id="290" name="Google Shape;290;p49"/>
          <p:cNvSpPr txBox="1">
            <a:spLocks noGrp="1"/>
          </p:cNvSpPr>
          <p:nvPr>
            <p:ph type="ctrTitle"/>
          </p:nvPr>
        </p:nvSpPr>
        <p:spPr>
          <a:xfrm>
            <a:off x="463308" y="238602"/>
            <a:ext cx="8212500" cy="896700"/>
          </a:xfrm>
          <a:prstGeom prst="rect">
            <a:avLst/>
          </a:prstGeom>
          <a:noFill/>
          <a:ln>
            <a:noFill/>
          </a:ln>
        </p:spPr>
        <p:txBody>
          <a:bodyPr spcFirstLastPara="1" wrap="square" lIns="91425" tIns="91425" rIns="91425" bIns="91425" anchor="t" anchorCtr="0">
            <a:normAutofit/>
          </a:bodyPr>
          <a:lstStyle>
            <a:lvl1pPr marL="0" marR="0" lvl="0" indent="0" algn="l" rtl="0">
              <a:lnSpc>
                <a:spcPct val="85000"/>
              </a:lnSpc>
              <a:spcBef>
                <a:spcPts val="0"/>
              </a:spcBef>
              <a:spcAft>
                <a:spcPts val="0"/>
              </a:spcAft>
              <a:buSzPts val="28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9pPr>
          </a:lstStyle>
          <a:p>
            <a:endParaRPr/>
          </a:p>
        </p:txBody>
      </p:sp>
      <p:sp>
        <p:nvSpPr>
          <p:cNvPr id="291" name="Google Shape;291;p49"/>
          <p:cNvSpPr txBox="1">
            <a:spLocks noGrp="1"/>
          </p:cNvSpPr>
          <p:nvPr>
            <p:ph type="body" idx="1"/>
          </p:nvPr>
        </p:nvSpPr>
        <p:spPr>
          <a:xfrm>
            <a:off x="463300" y="1135440"/>
            <a:ext cx="3988200" cy="31059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420"/>
              </a:spcBef>
              <a:spcAft>
                <a:spcPts val="0"/>
              </a:spcAft>
              <a:buClr>
                <a:schemeClr val="dk1"/>
              </a:buClr>
              <a:buSzPts val="18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1200"/>
              </a:spcBef>
              <a:spcAft>
                <a:spcPts val="12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2" name="Google Shape;292;p49"/>
          <p:cNvSpPr txBox="1">
            <a:spLocks noGrp="1"/>
          </p:cNvSpPr>
          <p:nvPr>
            <p:ph type="body" idx="2"/>
          </p:nvPr>
        </p:nvSpPr>
        <p:spPr>
          <a:xfrm>
            <a:off x="4687600" y="1135440"/>
            <a:ext cx="3988200" cy="31059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420"/>
              </a:spcBef>
              <a:spcAft>
                <a:spcPts val="0"/>
              </a:spcAft>
              <a:buClr>
                <a:schemeClr val="dk1"/>
              </a:buClr>
              <a:buSzPts val="18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1200"/>
              </a:spcBef>
              <a:spcAft>
                <a:spcPts val="12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93" name="Google Shape;293;p49"/>
          <p:cNvCxnSpPr/>
          <p:nvPr/>
        </p:nvCxnSpPr>
        <p:spPr>
          <a:xfrm>
            <a:off x="468313" y="4385706"/>
            <a:ext cx="8207400" cy="0"/>
          </a:xfrm>
          <a:prstGeom prst="straightConnector1">
            <a:avLst/>
          </a:prstGeom>
          <a:noFill/>
          <a:ln w="12700" cap="flat" cmpd="sng">
            <a:solidFill>
              <a:schemeClr val="dk2"/>
            </a:solidFill>
            <a:prstDash val="solid"/>
            <a:round/>
            <a:headEnd type="none" w="sm" len="sm"/>
            <a:tailEnd type="none" w="sm" len="sm"/>
          </a:ln>
        </p:spPr>
      </p:cxnSp>
      <p:pic>
        <p:nvPicPr>
          <p:cNvPr id="294" name="Google Shape;294;p49"/>
          <p:cNvPicPr preferRelativeResize="0"/>
          <p:nvPr/>
        </p:nvPicPr>
        <p:blipFill rotWithShape="1">
          <a:blip r:embed="rId2">
            <a:alphaModFix/>
          </a:blip>
          <a:srcRect/>
          <a:stretch/>
        </p:blipFill>
        <p:spPr>
          <a:xfrm>
            <a:off x="144000" y="4241160"/>
            <a:ext cx="2248800" cy="861900"/>
          </a:xfrm>
          <a:prstGeom prst="rect">
            <a:avLst/>
          </a:prstGeom>
          <a:noFill/>
          <a:ln>
            <a:noFill/>
          </a:ln>
        </p:spPr>
      </p:pic>
      <p:grpSp>
        <p:nvGrpSpPr>
          <p:cNvPr id="295" name="Google Shape;295;p49"/>
          <p:cNvGrpSpPr/>
          <p:nvPr/>
        </p:nvGrpSpPr>
        <p:grpSpPr>
          <a:xfrm>
            <a:off x="5163948" y="4530229"/>
            <a:ext cx="464607" cy="443585"/>
            <a:chOff x="0" y="-800"/>
            <a:chExt cx="2999400" cy="3001249"/>
          </a:xfrm>
        </p:grpSpPr>
        <p:sp>
          <p:nvSpPr>
            <p:cNvPr id="296" name="Google Shape;296;p49"/>
            <p:cNvSpPr/>
            <p:nvPr/>
          </p:nvSpPr>
          <p:spPr>
            <a:xfrm>
              <a:off x="348275" y="1115249"/>
              <a:ext cx="2171100" cy="1885200"/>
            </a:xfrm>
            <a:custGeom>
              <a:avLst/>
              <a:gdLst/>
              <a:ahLst/>
              <a:cxnLst/>
              <a:rect l="l" t="t" r="r" b="b"/>
              <a:pathLst>
                <a:path w="120000" h="120000" extrusionOk="0">
                  <a:moveTo>
                    <a:pt x="73943" y="119471"/>
                  </a:moveTo>
                  <a:cubicBezTo>
                    <a:pt x="71726" y="112572"/>
                    <a:pt x="70495" y="108948"/>
                    <a:pt x="68743" y="104188"/>
                  </a:cubicBezTo>
                  <a:cubicBezTo>
                    <a:pt x="66789" y="98887"/>
                    <a:pt x="63989" y="91930"/>
                    <a:pt x="62036" y="87532"/>
                  </a:cubicBezTo>
                  <a:lnTo>
                    <a:pt x="61090" y="85398"/>
                  </a:lnTo>
                  <a:lnTo>
                    <a:pt x="62740" y="81835"/>
                  </a:lnTo>
                  <a:cubicBezTo>
                    <a:pt x="64321" y="78421"/>
                    <a:pt x="66876" y="73138"/>
                    <a:pt x="67973" y="71007"/>
                  </a:cubicBezTo>
                  <a:cubicBezTo>
                    <a:pt x="68638" y="69721"/>
                    <a:pt x="70337" y="66477"/>
                    <a:pt x="70463" y="66259"/>
                  </a:cubicBezTo>
                  <a:cubicBezTo>
                    <a:pt x="70516" y="66167"/>
                    <a:pt x="70577" y="66116"/>
                    <a:pt x="70600" y="66148"/>
                  </a:cubicBezTo>
                  <a:cubicBezTo>
                    <a:pt x="70623" y="66177"/>
                    <a:pt x="71291" y="67108"/>
                    <a:pt x="72081" y="68214"/>
                  </a:cubicBezTo>
                  <a:cubicBezTo>
                    <a:pt x="76039" y="73755"/>
                    <a:pt x="82405" y="83371"/>
                    <a:pt x="82405" y="83808"/>
                  </a:cubicBezTo>
                  <a:cubicBezTo>
                    <a:pt x="82405" y="83926"/>
                    <a:pt x="82218" y="84688"/>
                    <a:pt x="81989" y="85503"/>
                  </a:cubicBezTo>
                  <a:cubicBezTo>
                    <a:pt x="80763" y="89848"/>
                    <a:pt x="79768" y="93642"/>
                    <a:pt x="78815" y="97598"/>
                  </a:cubicBezTo>
                  <a:cubicBezTo>
                    <a:pt x="78192" y="100199"/>
                    <a:pt x="77780" y="101994"/>
                    <a:pt x="76748" y="106647"/>
                  </a:cubicBezTo>
                  <a:cubicBezTo>
                    <a:pt x="76165" y="109275"/>
                    <a:pt x="74686" y="117035"/>
                    <a:pt x="74368" y="119135"/>
                  </a:cubicBezTo>
                  <a:cubicBezTo>
                    <a:pt x="74295" y="119610"/>
                    <a:pt x="74211" y="120000"/>
                    <a:pt x="74176" y="120000"/>
                  </a:cubicBezTo>
                  <a:cubicBezTo>
                    <a:pt x="74140" y="120000"/>
                    <a:pt x="74035" y="119762"/>
                    <a:pt x="73943" y="119471"/>
                  </a:cubicBezTo>
                  <a:close/>
                  <a:moveTo>
                    <a:pt x="45520" y="118809"/>
                  </a:moveTo>
                  <a:cubicBezTo>
                    <a:pt x="45324" y="117601"/>
                    <a:pt x="44394" y="112553"/>
                    <a:pt x="43984" y="110473"/>
                  </a:cubicBezTo>
                  <a:cubicBezTo>
                    <a:pt x="42525" y="103106"/>
                    <a:pt x="40478" y="94498"/>
                    <a:pt x="38317" y="86649"/>
                  </a:cubicBezTo>
                  <a:cubicBezTo>
                    <a:pt x="37996" y="85481"/>
                    <a:pt x="37687" y="84356"/>
                    <a:pt x="37632" y="84147"/>
                  </a:cubicBezTo>
                  <a:cubicBezTo>
                    <a:pt x="37535" y="83783"/>
                    <a:pt x="37574" y="83697"/>
                    <a:pt x="38530" y="82161"/>
                  </a:cubicBezTo>
                  <a:cubicBezTo>
                    <a:pt x="41476" y="77420"/>
                    <a:pt x="49092" y="66259"/>
                    <a:pt x="49381" y="66259"/>
                  </a:cubicBezTo>
                  <a:cubicBezTo>
                    <a:pt x="49442" y="66259"/>
                    <a:pt x="52067" y="71279"/>
                    <a:pt x="53058" y="73297"/>
                  </a:cubicBezTo>
                  <a:cubicBezTo>
                    <a:pt x="54730" y="76698"/>
                    <a:pt x="55281" y="77845"/>
                    <a:pt x="56558" y="80559"/>
                  </a:cubicBezTo>
                  <a:cubicBezTo>
                    <a:pt x="57354" y="82250"/>
                    <a:pt x="58173" y="84036"/>
                    <a:pt x="58378" y="84531"/>
                  </a:cubicBezTo>
                  <a:lnTo>
                    <a:pt x="58751" y="85430"/>
                  </a:lnTo>
                  <a:lnTo>
                    <a:pt x="57861" y="87491"/>
                  </a:lnTo>
                  <a:cubicBezTo>
                    <a:pt x="56555" y="90516"/>
                    <a:pt x="56459" y="90744"/>
                    <a:pt x="55190" y="93855"/>
                  </a:cubicBezTo>
                  <a:cubicBezTo>
                    <a:pt x="53175" y="98801"/>
                    <a:pt x="51175" y="104098"/>
                    <a:pt x="49279" y="109498"/>
                  </a:cubicBezTo>
                  <a:cubicBezTo>
                    <a:pt x="48034" y="113045"/>
                    <a:pt x="47829" y="113650"/>
                    <a:pt x="46634" y="117320"/>
                  </a:cubicBezTo>
                  <a:cubicBezTo>
                    <a:pt x="46206" y="118640"/>
                    <a:pt x="45817" y="119762"/>
                    <a:pt x="45777" y="119815"/>
                  </a:cubicBezTo>
                  <a:cubicBezTo>
                    <a:pt x="45733" y="119866"/>
                    <a:pt x="45620" y="119414"/>
                    <a:pt x="45520" y="118809"/>
                  </a:cubicBezTo>
                  <a:close/>
                  <a:moveTo>
                    <a:pt x="58678" y="80084"/>
                  </a:moveTo>
                  <a:cubicBezTo>
                    <a:pt x="57331" y="77161"/>
                    <a:pt x="54901" y="72135"/>
                    <a:pt x="53855" y="70114"/>
                  </a:cubicBezTo>
                  <a:cubicBezTo>
                    <a:pt x="53475" y="69376"/>
                    <a:pt x="52934" y="68317"/>
                    <a:pt x="52650" y="67767"/>
                  </a:cubicBezTo>
                  <a:cubicBezTo>
                    <a:pt x="52367" y="67213"/>
                    <a:pt x="51836" y="66193"/>
                    <a:pt x="51469" y="65502"/>
                  </a:cubicBezTo>
                  <a:cubicBezTo>
                    <a:pt x="51009" y="64638"/>
                    <a:pt x="50828" y="64200"/>
                    <a:pt x="50895" y="64106"/>
                  </a:cubicBezTo>
                  <a:cubicBezTo>
                    <a:pt x="52921" y="61221"/>
                    <a:pt x="59775" y="52514"/>
                    <a:pt x="60020" y="52514"/>
                  </a:cubicBezTo>
                  <a:cubicBezTo>
                    <a:pt x="60096" y="52514"/>
                    <a:pt x="60505" y="52953"/>
                    <a:pt x="60927" y="53493"/>
                  </a:cubicBezTo>
                  <a:cubicBezTo>
                    <a:pt x="63767" y="57101"/>
                    <a:pt x="64715" y="58320"/>
                    <a:pt x="68048" y="62683"/>
                  </a:cubicBezTo>
                  <a:cubicBezTo>
                    <a:pt x="68588" y="63390"/>
                    <a:pt x="69032" y="64062"/>
                    <a:pt x="69032" y="64175"/>
                  </a:cubicBezTo>
                  <a:cubicBezTo>
                    <a:pt x="69032" y="64292"/>
                    <a:pt x="68780" y="64843"/>
                    <a:pt x="68475" y="65405"/>
                  </a:cubicBezTo>
                  <a:cubicBezTo>
                    <a:pt x="67835" y="66579"/>
                    <a:pt x="65199" y="71713"/>
                    <a:pt x="64767" y="72625"/>
                  </a:cubicBezTo>
                  <a:cubicBezTo>
                    <a:pt x="64607" y="72964"/>
                    <a:pt x="64129" y="73946"/>
                    <a:pt x="63703" y="74804"/>
                  </a:cubicBezTo>
                  <a:cubicBezTo>
                    <a:pt x="63281" y="75665"/>
                    <a:pt x="62265" y="77791"/>
                    <a:pt x="61446" y="79526"/>
                  </a:cubicBezTo>
                  <a:cubicBezTo>
                    <a:pt x="60629" y="81262"/>
                    <a:pt x="59941" y="82682"/>
                    <a:pt x="59917" y="82682"/>
                  </a:cubicBezTo>
                  <a:cubicBezTo>
                    <a:pt x="59894" y="82682"/>
                    <a:pt x="59337" y="81512"/>
                    <a:pt x="58678" y="80084"/>
                  </a:cubicBezTo>
                  <a:close/>
                  <a:moveTo>
                    <a:pt x="36684" y="80799"/>
                  </a:moveTo>
                  <a:cubicBezTo>
                    <a:pt x="36649" y="80737"/>
                    <a:pt x="36150" y="79184"/>
                    <a:pt x="35575" y="77353"/>
                  </a:cubicBezTo>
                  <a:cubicBezTo>
                    <a:pt x="35001" y="75523"/>
                    <a:pt x="34430" y="73696"/>
                    <a:pt x="34304" y="73297"/>
                  </a:cubicBezTo>
                  <a:cubicBezTo>
                    <a:pt x="33910" y="72046"/>
                    <a:pt x="32254" y="67197"/>
                    <a:pt x="31382" y="64749"/>
                  </a:cubicBezTo>
                  <a:cubicBezTo>
                    <a:pt x="30922" y="63460"/>
                    <a:pt x="30446" y="62117"/>
                    <a:pt x="30323" y="61765"/>
                  </a:cubicBezTo>
                  <a:lnTo>
                    <a:pt x="30105" y="61125"/>
                  </a:lnTo>
                  <a:lnTo>
                    <a:pt x="30816" y="60425"/>
                  </a:lnTo>
                  <a:cubicBezTo>
                    <a:pt x="31210" y="60038"/>
                    <a:pt x="31948" y="59295"/>
                    <a:pt x="32458" y="58772"/>
                  </a:cubicBezTo>
                  <a:cubicBezTo>
                    <a:pt x="33826" y="57370"/>
                    <a:pt x="39591" y="51893"/>
                    <a:pt x="40489" y="51142"/>
                  </a:cubicBezTo>
                  <a:lnTo>
                    <a:pt x="40728" y="50940"/>
                  </a:lnTo>
                  <a:lnTo>
                    <a:pt x="41644" y="52425"/>
                  </a:lnTo>
                  <a:cubicBezTo>
                    <a:pt x="43041" y="54696"/>
                    <a:pt x="45085" y="58231"/>
                    <a:pt x="46544" y="60895"/>
                  </a:cubicBezTo>
                  <a:cubicBezTo>
                    <a:pt x="47267" y="62216"/>
                    <a:pt x="47947" y="63454"/>
                    <a:pt x="48054" y="63646"/>
                  </a:cubicBezTo>
                  <a:lnTo>
                    <a:pt x="48249" y="63998"/>
                  </a:lnTo>
                  <a:lnTo>
                    <a:pt x="46535" y="66385"/>
                  </a:lnTo>
                  <a:cubicBezTo>
                    <a:pt x="43554" y="70537"/>
                    <a:pt x="39950" y="75869"/>
                    <a:pt x="37708" y="79441"/>
                  </a:cubicBezTo>
                  <a:cubicBezTo>
                    <a:pt x="36749" y="80971"/>
                    <a:pt x="36768" y="80945"/>
                    <a:pt x="36684" y="80799"/>
                  </a:cubicBezTo>
                  <a:close/>
                  <a:moveTo>
                    <a:pt x="81779" y="78633"/>
                  </a:moveTo>
                  <a:cubicBezTo>
                    <a:pt x="78851" y="74139"/>
                    <a:pt x="76535" y="70741"/>
                    <a:pt x="73665" y="66721"/>
                  </a:cubicBezTo>
                  <a:cubicBezTo>
                    <a:pt x="72729" y="65408"/>
                    <a:pt x="71903" y="64245"/>
                    <a:pt x="71831" y="64138"/>
                  </a:cubicBezTo>
                  <a:cubicBezTo>
                    <a:pt x="71711" y="63963"/>
                    <a:pt x="71960" y="63463"/>
                    <a:pt x="73864" y="60042"/>
                  </a:cubicBezTo>
                  <a:cubicBezTo>
                    <a:pt x="76882" y="54620"/>
                    <a:pt x="79035" y="50953"/>
                    <a:pt x="79195" y="50953"/>
                  </a:cubicBezTo>
                  <a:cubicBezTo>
                    <a:pt x="79387" y="50953"/>
                    <a:pt x="84099" y="55387"/>
                    <a:pt x="87786" y="59031"/>
                  </a:cubicBezTo>
                  <a:lnTo>
                    <a:pt x="89912" y="61135"/>
                  </a:lnTo>
                  <a:lnTo>
                    <a:pt x="89752" y="61547"/>
                  </a:lnTo>
                  <a:cubicBezTo>
                    <a:pt x="89663" y="61772"/>
                    <a:pt x="89401" y="62485"/>
                    <a:pt x="89174" y="63131"/>
                  </a:cubicBezTo>
                  <a:cubicBezTo>
                    <a:pt x="88943" y="63777"/>
                    <a:pt x="88620" y="64679"/>
                    <a:pt x="88453" y="65141"/>
                  </a:cubicBezTo>
                  <a:cubicBezTo>
                    <a:pt x="87158" y="68758"/>
                    <a:pt x="85336" y="74282"/>
                    <a:pt x="84109" y="78297"/>
                  </a:cubicBezTo>
                  <a:cubicBezTo>
                    <a:pt x="83670" y="79726"/>
                    <a:pt x="83300" y="80894"/>
                    <a:pt x="83284" y="80894"/>
                  </a:cubicBezTo>
                  <a:cubicBezTo>
                    <a:pt x="83266" y="80894"/>
                    <a:pt x="82589" y="79874"/>
                    <a:pt x="81779" y="78633"/>
                  </a:cubicBezTo>
                  <a:close/>
                  <a:moveTo>
                    <a:pt x="49317" y="61480"/>
                  </a:moveTo>
                  <a:cubicBezTo>
                    <a:pt x="48162" y="59286"/>
                    <a:pt x="45518" y="54651"/>
                    <a:pt x="43401" y="51117"/>
                  </a:cubicBezTo>
                  <a:cubicBezTo>
                    <a:pt x="42918" y="50320"/>
                    <a:pt x="42495" y="49607"/>
                    <a:pt x="42455" y="49530"/>
                  </a:cubicBezTo>
                  <a:cubicBezTo>
                    <a:pt x="42377" y="49392"/>
                    <a:pt x="45686" y="46465"/>
                    <a:pt x="50000" y="42860"/>
                  </a:cubicBezTo>
                  <a:lnTo>
                    <a:pt x="51056" y="41980"/>
                  </a:lnTo>
                  <a:lnTo>
                    <a:pt x="51942" y="42975"/>
                  </a:lnTo>
                  <a:cubicBezTo>
                    <a:pt x="55056" y="46465"/>
                    <a:pt x="58535" y="50550"/>
                    <a:pt x="58535" y="50708"/>
                  </a:cubicBezTo>
                  <a:cubicBezTo>
                    <a:pt x="58535" y="50759"/>
                    <a:pt x="58415" y="50921"/>
                    <a:pt x="58267" y="51069"/>
                  </a:cubicBezTo>
                  <a:cubicBezTo>
                    <a:pt x="57970" y="51370"/>
                    <a:pt x="54242" y="56055"/>
                    <a:pt x="52898" y="57818"/>
                  </a:cubicBezTo>
                  <a:cubicBezTo>
                    <a:pt x="51942" y="59076"/>
                    <a:pt x="50008" y="61625"/>
                    <a:pt x="49833" y="61861"/>
                  </a:cubicBezTo>
                  <a:cubicBezTo>
                    <a:pt x="49662" y="62088"/>
                    <a:pt x="49620" y="62060"/>
                    <a:pt x="49317" y="61480"/>
                  </a:cubicBezTo>
                  <a:close/>
                  <a:moveTo>
                    <a:pt x="69660" y="61211"/>
                  </a:moveTo>
                  <a:cubicBezTo>
                    <a:pt x="66080" y="56510"/>
                    <a:pt x="63819" y="53606"/>
                    <a:pt x="62469" y="51970"/>
                  </a:cubicBezTo>
                  <a:cubicBezTo>
                    <a:pt x="61942" y="51333"/>
                    <a:pt x="61524" y="50743"/>
                    <a:pt x="61542" y="50662"/>
                  </a:cubicBezTo>
                  <a:cubicBezTo>
                    <a:pt x="61627" y="50256"/>
                    <a:pt x="68736" y="42054"/>
                    <a:pt x="68982" y="42081"/>
                  </a:cubicBezTo>
                  <a:cubicBezTo>
                    <a:pt x="69166" y="42100"/>
                    <a:pt x="73575" y="45838"/>
                    <a:pt x="76680" y="48606"/>
                  </a:cubicBezTo>
                  <a:cubicBezTo>
                    <a:pt x="77112" y="48992"/>
                    <a:pt x="77468" y="49350"/>
                    <a:pt x="77468" y="49404"/>
                  </a:cubicBezTo>
                  <a:cubicBezTo>
                    <a:pt x="77468" y="49457"/>
                    <a:pt x="77081" y="50141"/>
                    <a:pt x="76605" y="50924"/>
                  </a:cubicBezTo>
                  <a:cubicBezTo>
                    <a:pt x="75392" y="52929"/>
                    <a:pt x="72874" y="57328"/>
                    <a:pt x="71506" y="59833"/>
                  </a:cubicBezTo>
                  <a:cubicBezTo>
                    <a:pt x="70868" y="61001"/>
                    <a:pt x="70332" y="61974"/>
                    <a:pt x="70314" y="61993"/>
                  </a:cubicBezTo>
                  <a:cubicBezTo>
                    <a:pt x="70297" y="62012"/>
                    <a:pt x="70006" y="61660"/>
                    <a:pt x="69660" y="61211"/>
                  </a:cubicBezTo>
                  <a:close/>
                  <a:moveTo>
                    <a:pt x="29122" y="58522"/>
                  </a:moveTo>
                  <a:cubicBezTo>
                    <a:pt x="28568" y="56957"/>
                    <a:pt x="26240" y="51079"/>
                    <a:pt x="24853" y="47738"/>
                  </a:cubicBezTo>
                  <a:cubicBezTo>
                    <a:pt x="24310" y="46430"/>
                    <a:pt x="23867" y="45311"/>
                    <a:pt x="23867" y="45252"/>
                  </a:cubicBezTo>
                  <a:cubicBezTo>
                    <a:pt x="23867" y="45115"/>
                    <a:pt x="24015" y="45014"/>
                    <a:pt x="27518" y="42774"/>
                  </a:cubicBezTo>
                  <a:cubicBezTo>
                    <a:pt x="30323" y="40982"/>
                    <a:pt x="33172" y="39218"/>
                    <a:pt x="33272" y="39218"/>
                  </a:cubicBezTo>
                  <a:cubicBezTo>
                    <a:pt x="33403" y="39218"/>
                    <a:pt x="39302" y="48419"/>
                    <a:pt x="39462" y="48874"/>
                  </a:cubicBezTo>
                  <a:cubicBezTo>
                    <a:pt x="39498" y="48973"/>
                    <a:pt x="39142" y="49369"/>
                    <a:pt x="38509" y="49949"/>
                  </a:cubicBezTo>
                  <a:cubicBezTo>
                    <a:pt x="37952" y="50455"/>
                    <a:pt x="37198" y="51158"/>
                    <a:pt x="36830" y="51513"/>
                  </a:cubicBezTo>
                  <a:cubicBezTo>
                    <a:pt x="36463" y="51868"/>
                    <a:pt x="35555" y="52729"/>
                    <a:pt x="34814" y="53426"/>
                  </a:cubicBezTo>
                  <a:cubicBezTo>
                    <a:pt x="34073" y="54123"/>
                    <a:pt x="32540" y="55611"/>
                    <a:pt x="31400" y="56733"/>
                  </a:cubicBezTo>
                  <a:cubicBezTo>
                    <a:pt x="30262" y="57853"/>
                    <a:pt x="29306" y="58772"/>
                    <a:pt x="29270" y="58772"/>
                  </a:cubicBezTo>
                  <a:cubicBezTo>
                    <a:pt x="29238" y="58772"/>
                    <a:pt x="29172" y="58659"/>
                    <a:pt x="29122" y="58522"/>
                  </a:cubicBezTo>
                  <a:close/>
                  <a:moveTo>
                    <a:pt x="88678" y="56805"/>
                  </a:moveTo>
                  <a:cubicBezTo>
                    <a:pt x="86394" y="54572"/>
                    <a:pt x="82709" y="51066"/>
                    <a:pt x="81361" y="49847"/>
                  </a:cubicBezTo>
                  <a:cubicBezTo>
                    <a:pt x="80860" y="49395"/>
                    <a:pt x="80451" y="48948"/>
                    <a:pt x="80451" y="48859"/>
                  </a:cubicBezTo>
                  <a:cubicBezTo>
                    <a:pt x="80451" y="48701"/>
                    <a:pt x="82123" y="46011"/>
                    <a:pt x="84435" y="42451"/>
                  </a:cubicBezTo>
                  <a:cubicBezTo>
                    <a:pt x="86188" y="39751"/>
                    <a:pt x="86552" y="39218"/>
                    <a:pt x="86643" y="39218"/>
                  </a:cubicBezTo>
                  <a:cubicBezTo>
                    <a:pt x="86916" y="39218"/>
                    <a:pt x="96191" y="45084"/>
                    <a:pt x="96191" y="45259"/>
                  </a:cubicBezTo>
                  <a:cubicBezTo>
                    <a:pt x="96191" y="45305"/>
                    <a:pt x="95931" y="45941"/>
                    <a:pt x="95616" y="46667"/>
                  </a:cubicBezTo>
                  <a:cubicBezTo>
                    <a:pt x="95050" y="47972"/>
                    <a:pt x="92673" y="53781"/>
                    <a:pt x="92129" y="55196"/>
                  </a:cubicBezTo>
                  <a:cubicBezTo>
                    <a:pt x="91974" y="55595"/>
                    <a:pt x="91766" y="56125"/>
                    <a:pt x="91664" y="56369"/>
                  </a:cubicBezTo>
                  <a:cubicBezTo>
                    <a:pt x="91565" y="56615"/>
                    <a:pt x="91331" y="57220"/>
                    <a:pt x="91145" y="57712"/>
                  </a:cubicBezTo>
                  <a:cubicBezTo>
                    <a:pt x="90961" y="58202"/>
                    <a:pt x="90784" y="58640"/>
                    <a:pt x="90748" y="58684"/>
                  </a:cubicBezTo>
                  <a:cubicBezTo>
                    <a:pt x="90711" y="58727"/>
                    <a:pt x="89781" y="57882"/>
                    <a:pt x="88678" y="56805"/>
                  </a:cubicBezTo>
                  <a:close/>
                  <a:moveTo>
                    <a:pt x="58783" y="47512"/>
                  </a:moveTo>
                  <a:cubicBezTo>
                    <a:pt x="58104" y="46731"/>
                    <a:pt x="56905" y="45337"/>
                    <a:pt x="56120" y="44415"/>
                  </a:cubicBezTo>
                  <a:cubicBezTo>
                    <a:pt x="55339" y="43494"/>
                    <a:pt x="54263" y="42259"/>
                    <a:pt x="53730" y="41670"/>
                  </a:cubicBezTo>
                  <a:lnTo>
                    <a:pt x="52764" y="40599"/>
                  </a:lnTo>
                  <a:lnTo>
                    <a:pt x="53207" y="40206"/>
                  </a:lnTo>
                  <a:cubicBezTo>
                    <a:pt x="54465" y="39098"/>
                    <a:pt x="59819" y="34975"/>
                    <a:pt x="59999" y="34975"/>
                  </a:cubicBezTo>
                  <a:cubicBezTo>
                    <a:pt x="60224" y="34975"/>
                    <a:pt x="66931" y="40219"/>
                    <a:pt x="67112" y="40535"/>
                  </a:cubicBezTo>
                  <a:cubicBezTo>
                    <a:pt x="67141" y="40586"/>
                    <a:pt x="66532" y="41356"/>
                    <a:pt x="65760" y="42249"/>
                  </a:cubicBezTo>
                  <a:cubicBezTo>
                    <a:pt x="62756" y="45701"/>
                    <a:pt x="61238" y="47463"/>
                    <a:pt x="60644" y="48187"/>
                  </a:cubicBezTo>
                  <a:lnTo>
                    <a:pt x="60022" y="48938"/>
                  </a:lnTo>
                  <a:lnTo>
                    <a:pt x="58783" y="47512"/>
                  </a:lnTo>
                  <a:close/>
                  <a:moveTo>
                    <a:pt x="40725" y="46737"/>
                  </a:moveTo>
                  <a:cubicBezTo>
                    <a:pt x="40478" y="46322"/>
                    <a:pt x="39533" y="44827"/>
                    <a:pt x="38626" y="43411"/>
                  </a:cubicBezTo>
                  <a:cubicBezTo>
                    <a:pt x="36279" y="39751"/>
                    <a:pt x="36016" y="39345"/>
                    <a:pt x="35575" y="38696"/>
                  </a:cubicBezTo>
                  <a:lnTo>
                    <a:pt x="35184" y="38116"/>
                  </a:lnTo>
                  <a:lnTo>
                    <a:pt x="35468" y="37905"/>
                  </a:lnTo>
                  <a:cubicBezTo>
                    <a:pt x="36037" y="37477"/>
                    <a:pt x="43012" y="33619"/>
                    <a:pt x="43152" y="33654"/>
                  </a:cubicBezTo>
                  <a:cubicBezTo>
                    <a:pt x="43272" y="33683"/>
                    <a:pt x="49586" y="40193"/>
                    <a:pt x="49586" y="40285"/>
                  </a:cubicBezTo>
                  <a:cubicBezTo>
                    <a:pt x="49586" y="40301"/>
                    <a:pt x="48609" y="41134"/>
                    <a:pt x="47416" y="42141"/>
                  </a:cubicBezTo>
                  <a:cubicBezTo>
                    <a:pt x="46219" y="43145"/>
                    <a:pt x="44339" y="44761"/>
                    <a:pt x="43233" y="45727"/>
                  </a:cubicBezTo>
                  <a:cubicBezTo>
                    <a:pt x="42131" y="46696"/>
                    <a:pt x="41216" y="47488"/>
                    <a:pt x="41201" y="47488"/>
                  </a:cubicBezTo>
                  <a:cubicBezTo>
                    <a:pt x="41187" y="47488"/>
                    <a:pt x="40974" y="47149"/>
                    <a:pt x="40725" y="46737"/>
                  </a:cubicBezTo>
                  <a:close/>
                  <a:moveTo>
                    <a:pt x="77979" y="46794"/>
                  </a:moveTo>
                  <a:cubicBezTo>
                    <a:pt x="75986" y="45042"/>
                    <a:pt x="73510" y="42918"/>
                    <a:pt x="72091" y="41734"/>
                  </a:cubicBezTo>
                  <a:cubicBezTo>
                    <a:pt x="71207" y="40995"/>
                    <a:pt x="70481" y="40359"/>
                    <a:pt x="70477" y="40317"/>
                  </a:cubicBezTo>
                  <a:cubicBezTo>
                    <a:pt x="70469" y="40199"/>
                    <a:pt x="76637" y="33692"/>
                    <a:pt x="76792" y="33654"/>
                  </a:cubicBezTo>
                  <a:cubicBezTo>
                    <a:pt x="76871" y="33635"/>
                    <a:pt x="77483" y="33920"/>
                    <a:pt x="78150" y="34287"/>
                  </a:cubicBezTo>
                  <a:cubicBezTo>
                    <a:pt x="80139" y="35373"/>
                    <a:pt x="84497" y="37873"/>
                    <a:pt x="84600" y="37983"/>
                  </a:cubicBezTo>
                  <a:cubicBezTo>
                    <a:pt x="84660" y="38046"/>
                    <a:pt x="84044" y="39089"/>
                    <a:pt x="83000" y="40691"/>
                  </a:cubicBezTo>
                  <a:cubicBezTo>
                    <a:pt x="82066" y="42125"/>
                    <a:pt x="80740" y="44204"/>
                    <a:pt x="80049" y="45308"/>
                  </a:cubicBezTo>
                  <a:cubicBezTo>
                    <a:pt x="79361" y="46414"/>
                    <a:pt x="78762" y="47332"/>
                    <a:pt x="78719" y="47348"/>
                  </a:cubicBezTo>
                  <a:cubicBezTo>
                    <a:pt x="78678" y="47364"/>
                    <a:pt x="78342" y="47114"/>
                    <a:pt x="77979" y="46794"/>
                  </a:cubicBezTo>
                  <a:close/>
                  <a:moveTo>
                    <a:pt x="22700" y="42720"/>
                  </a:moveTo>
                  <a:cubicBezTo>
                    <a:pt x="21192" y="39544"/>
                    <a:pt x="18206" y="32906"/>
                    <a:pt x="18241" y="32807"/>
                  </a:cubicBezTo>
                  <a:cubicBezTo>
                    <a:pt x="18264" y="32739"/>
                    <a:pt x="18513" y="32596"/>
                    <a:pt x="18787" y="32494"/>
                  </a:cubicBezTo>
                  <a:cubicBezTo>
                    <a:pt x="19064" y="32397"/>
                    <a:pt x="19776" y="32128"/>
                    <a:pt x="20367" y="31898"/>
                  </a:cubicBezTo>
                  <a:cubicBezTo>
                    <a:pt x="23004" y="30885"/>
                    <a:pt x="26578" y="29621"/>
                    <a:pt x="26654" y="29675"/>
                  </a:cubicBezTo>
                  <a:cubicBezTo>
                    <a:pt x="26725" y="29720"/>
                    <a:pt x="27839" y="31300"/>
                    <a:pt x="31804" y="36969"/>
                  </a:cubicBezTo>
                  <a:cubicBezTo>
                    <a:pt x="31907" y="37115"/>
                    <a:pt x="31968" y="37273"/>
                    <a:pt x="31939" y="37324"/>
                  </a:cubicBezTo>
                  <a:cubicBezTo>
                    <a:pt x="31912" y="37371"/>
                    <a:pt x="31371" y="37726"/>
                    <a:pt x="30732" y="38113"/>
                  </a:cubicBezTo>
                  <a:cubicBezTo>
                    <a:pt x="30097" y="38497"/>
                    <a:pt x="28122" y="39738"/>
                    <a:pt x="26342" y="40868"/>
                  </a:cubicBezTo>
                  <a:cubicBezTo>
                    <a:pt x="24564" y="42003"/>
                    <a:pt x="23054" y="42953"/>
                    <a:pt x="22980" y="42981"/>
                  </a:cubicBezTo>
                  <a:cubicBezTo>
                    <a:pt x="22910" y="43013"/>
                    <a:pt x="22785" y="42895"/>
                    <a:pt x="22700" y="42720"/>
                  </a:cubicBezTo>
                  <a:close/>
                  <a:moveTo>
                    <a:pt x="95007" y="41751"/>
                  </a:moveTo>
                  <a:cubicBezTo>
                    <a:pt x="92741" y="40282"/>
                    <a:pt x="89781" y="38430"/>
                    <a:pt x="88707" y="37806"/>
                  </a:cubicBezTo>
                  <a:cubicBezTo>
                    <a:pt x="88300" y="37572"/>
                    <a:pt x="87964" y="37314"/>
                    <a:pt x="87964" y="37236"/>
                  </a:cubicBezTo>
                  <a:cubicBezTo>
                    <a:pt x="87961" y="37055"/>
                    <a:pt x="90821" y="32922"/>
                    <a:pt x="92951" y="30030"/>
                  </a:cubicBezTo>
                  <a:cubicBezTo>
                    <a:pt x="93119" y="29799"/>
                    <a:pt x="93315" y="29608"/>
                    <a:pt x="93385" y="29608"/>
                  </a:cubicBezTo>
                  <a:cubicBezTo>
                    <a:pt x="93505" y="29608"/>
                    <a:pt x="99952" y="32019"/>
                    <a:pt x="101154" y="32513"/>
                  </a:cubicBezTo>
                  <a:cubicBezTo>
                    <a:pt x="101481" y="32646"/>
                    <a:pt x="101749" y="32790"/>
                    <a:pt x="101749" y="32829"/>
                  </a:cubicBezTo>
                  <a:cubicBezTo>
                    <a:pt x="101757" y="33014"/>
                    <a:pt x="97158" y="43010"/>
                    <a:pt x="97066" y="43013"/>
                  </a:cubicBezTo>
                  <a:cubicBezTo>
                    <a:pt x="97010" y="43016"/>
                    <a:pt x="96082" y="42448"/>
                    <a:pt x="95007" y="41751"/>
                  </a:cubicBezTo>
                  <a:close/>
                  <a:moveTo>
                    <a:pt x="50862" y="38420"/>
                  </a:moveTo>
                  <a:cubicBezTo>
                    <a:pt x="50641" y="38170"/>
                    <a:pt x="49302" y="36757"/>
                    <a:pt x="47889" y="35282"/>
                  </a:cubicBezTo>
                  <a:cubicBezTo>
                    <a:pt x="46474" y="33805"/>
                    <a:pt x="45305" y="32564"/>
                    <a:pt x="45290" y="32526"/>
                  </a:cubicBezTo>
                  <a:cubicBezTo>
                    <a:pt x="45240" y="32390"/>
                    <a:pt x="51621" y="29051"/>
                    <a:pt x="51930" y="29051"/>
                  </a:cubicBezTo>
                  <a:cubicBezTo>
                    <a:pt x="52070" y="29051"/>
                    <a:pt x="57818" y="33149"/>
                    <a:pt x="58086" y="33444"/>
                  </a:cubicBezTo>
                  <a:cubicBezTo>
                    <a:pt x="58131" y="33488"/>
                    <a:pt x="56007" y="35186"/>
                    <a:pt x="54219" y="36539"/>
                  </a:cubicBezTo>
                  <a:cubicBezTo>
                    <a:pt x="54018" y="36690"/>
                    <a:pt x="53318" y="37249"/>
                    <a:pt x="52671" y="37774"/>
                  </a:cubicBezTo>
                  <a:cubicBezTo>
                    <a:pt x="52020" y="38302"/>
                    <a:pt x="51440" y="38766"/>
                    <a:pt x="51379" y="38804"/>
                  </a:cubicBezTo>
                  <a:cubicBezTo>
                    <a:pt x="51318" y="38845"/>
                    <a:pt x="51085" y="38670"/>
                    <a:pt x="50862" y="38420"/>
                  </a:cubicBezTo>
                  <a:close/>
                  <a:moveTo>
                    <a:pt x="66343" y="37013"/>
                  </a:moveTo>
                  <a:cubicBezTo>
                    <a:pt x="65062" y="35985"/>
                    <a:pt x="63549" y="34790"/>
                    <a:pt x="62979" y="34360"/>
                  </a:cubicBezTo>
                  <a:cubicBezTo>
                    <a:pt x="62409" y="33929"/>
                    <a:pt x="61953" y="33539"/>
                    <a:pt x="61962" y="33495"/>
                  </a:cubicBezTo>
                  <a:cubicBezTo>
                    <a:pt x="62002" y="33340"/>
                    <a:pt x="67900" y="29051"/>
                    <a:pt x="68074" y="29051"/>
                  </a:cubicBezTo>
                  <a:cubicBezTo>
                    <a:pt x="68239" y="29051"/>
                    <a:pt x="74429" y="32228"/>
                    <a:pt x="74625" y="32416"/>
                  </a:cubicBezTo>
                  <a:cubicBezTo>
                    <a:pt x="74700" y="32484"/>
                    <a:pt x="68958" y="38762"/>
                    <a:pt x="68733" y="38858"/>
                  </a:cubicBezTo>
                  <a:cubicBezTo>
                    <a:pt x="68699" y="38872"/>
                    <a:pt x="67619" y="38043"/>
                    <a:pt x="66343" y="37013"/>
                  </a:cubicBezTo>
                  <a:close/>
                  <a:moveTo>
                    <a:pt x="33062" y="35000"/>
                  </a:moveTo>
                  <a:cubicBezTo>
                    <a:pt x="32137" y="33635"/>
                    <a:pt x="29370" y="29663"/>
                    <a:pt x="29041" y="29233"/>
                  </a:cubicBezTo>
                  <a:cubicBezTo>
                    <a:pt x="28903" y="29055"/>
                    <a:pt x="28831" y="28872"/>
                    <a:pt x="28876" y="28827"/>
                  </a:cubicBezTo>
                  <a:cubicBezTo>
                    <a:pt x="29037" y="28665"/>
                    <a:pt x="35622" y="26483"/>
                    <a:pt x="35943" y="26483"/>
                  </a:cubicBezTo>
                  <a:cubicBezTo>
                    <a:pt x="36179" y="26483"/>
                    <a:pt x="41458" y="31630"/>
                    <a:pt x="41458" y="31857"/>
                  </a:cubicBezTo>
                  <a:cubicBezTo>
                    <a:pt x="41458" y="31911"/>
                    <a:pt x="40846" y="32288"/>
                    <a:pt x="40095" y="32697"/>
                  </a:cubicBezTo>
                  <a:cubicBezTo>
                    <a:pt x="39346" y="33106"/>
                    <a:pt x="37679" y="34037"/>
                    <a:pt x="36392" y="34765"/>
                  </a:cubicBezTo>
                  <a:cubicBezTo>
                    <a:pt x="35106" y="35494"/>
                    <a:pt x="33995" y="36089"/>
                    <a:pt x="33921" y="36089"/>
                  </a:cubicBezTo>
                  <a:cubicBezTo>
                    <a:pt x="33852" y="36086"/>
                    <a:pt x="33464" y="35595"/>
                    <a:pt x="33062" y="35000"/>
                  </a:cubicBezTo>
                  <a:close/>
                  <a:moveTo>
                    <a:pt x="82175" y="33990"/>
                  </a:moveTo>
                  <a:cubicBezTo>
                    <a:pt x="80154" y="32839"/>
                    <a:pt x="78497" y="31870"/>
                    <a:pt x="78497" y="31835"/>
                  </a:cubicBezTo>
                  <a:cubicBezTo>
                    <a:pt x="78497" y="31798"/>
                    <a:pt x="79363" y="30917"/>
                    <a:pt x="80422" y="29879"/>
                  </a:cubicBezTo>
                  <a:cubicBezTo>
                    <a:pt x="81483" y="28840"/>
                    <a:pt x="82685" y="27653"/>
                    <a:pt x="83093" y="27237"/>
                  </a:cubicBezTo>
                  <a:cubicBezTo>
                    <a:pt x="83502" y="26822"/>
                    <a:pt x="83925" y="26483"/>
                    <a:pt x="84035" y="26483"/>
                  </a:cubicBezTo>
                  <a:cubicBezTo>
                    <a:pt x="84146" y="26483"/>
                    <a:pt x="85293" y="26831"/>
                    <a:pt x="86587" y="27259"/>
                  </a:cubicBezTo>
                  <a:cubicBezTo>
                    <a:pt x="90474" y="28545"/>
                    <a:pt x="91047" y="28747"/>
                    <a:pt x="91047" y="28852"/>
                  </a:cubicBezTo>
                  <a:cubicBezTo>
                    <a:pt x="91047" y="28903"/>
                    <a:pt x="90837" y="29236"/>
                    <a:pt x="90582" y="29588"/>
                  </a:cubicBezTo>
                  <a:cubicBezTo>
                    <a:pt x="89818" y="30632"/>
                    <a:pt x="87975" y="33264"/>
                    <a:pt x="86984" y="34720"/>
                  </a:cubicBezTo>
                  <a:cubicBezTo>
                    <a:pt x="86473" y="35471"/>
                    <a:pt x="86010" y="36082"/>
                    <a:pt x="85955" y="36079"/>
                  </a:cubicBezTo>
                  <a:cubicBezTo>
                    <a:pt x="85899" y="36079"/>
                    <a:pt x="84196" y="35136"/>
                    <a:pt x="82175" y="33990"/>
                  </a:cubicBezTo>
                  <a:close/>
                  <a:moveTo>
                    <a:pt x="57288" y="30100"/>
                  </a:moveTo>
                  <a:cubicBezTo>
                    <a:pt x="55794" y="29013"/>
                    <a:pt x="54512" y="28063"/>
                    <a:pt x="54433" y="27985"/>
                  </a:cubicBezTo>
                  <a:cubicBezTo>
                    <a:pt x="54310" y="27861"/>
                    <a:pt x="54376" y="27791"/>
                    <a:pt x="54843" y="27551"/>
                  </a:cubicBezTo>
                  <a:cubicBezTo>
                    <a:pt x="55762" y="27078"/>
                    <a:pt x="59906" y="25140"/>
                    <a:pt x="60003" y="25140"/>
                  </a:cubicBezTo>
                  <a:cubicBezTo>
                    <a:pt x="60145" y="25140"/>
                    <a:pt x="65520" y="27680"/>
                    <a:pt x="65660" y="27813"/>
                  </a:cubicBezTo>
                  <a:cubicBezTo>
                    <a:pt x="65715" y="27867"/>
                    <a:pt x="60833" y="31553"/>
                    <a:pt x="60130" y="31984"/>
                  </a:cubicBezTo>
                  <a:cubicBezTo>
                    <a:pt x="60046" y="32039"/>
                    <a:pt x="59026" y="31364"/>
                    <a:pt x="57288" y="30100"/>
                  </a:cubicBezTo>
                  <a:close/>
                  <a:moveTo>
                    <a:pt x="16719" y="29917"/>
                  </a:moveTo>
                  <a:cubicBezTo>
                    <a:pt x="15735" y="27921"/>
                    <a:pt x="13943" y="24393"/>
                    <a:pt x="13526" y="23623"/>
                  </a:cubicBezTo>
                  <a:cubicBezTo>
                    <a:pt x="13272" y="23158"/>
                    <a:pt x="13064" y="22737"/>
                    <a:pt x="13064" y="22689"/>
                  </a:cubicBezTo>
                  <a:cubicBezTo>
                    <a:pt x="13064" y="22641"/>
                    <a:pt x="13865" y="22468"/>
                    <a:pt x="14837" y="22299"/>
                  </a:cubicBezTo>
                  <a:cubicBezTo>
                    <a:pt x="15814" y="22135"/>
                    <a:pt x="17145" y="21904"/>
                    <a:pt x="17794" y="21790"/>
                  </a:cubicBezTo>
                  <a:cubicBezTo>
                    <a:pt x="18448" y="21672"/>
                    <a:pt x="19330" y="21546"/>
                    <a:pt x="19755" y="21505"/>
                  </a:cubicBezTo>
                  <a:lnTo>
                    <a:pt x="20528" y="21428"/>
                  </a:lnTo>
                  <a:lnTo>
                    <a:pt x="22122" y="23537"/>
                  </a:lnTo>
                  <a:cubicBezTo>
                    <a:pt x="23519" y="25378"/>
                    <a:pt x="24847" y="27158"/>
                    <a:pt x="25123" y="27560"/>
                  </a:cubicBezTo>
                  <a:cubicBezTo>
                    <a:pt x="25188" y="27653"/>
                    <a:pt x="24739" y="27861"/>
                    <a:pt x="23587" y="28276"/>
                  </a:cubicBezTo>
                  <a:cubicBezTo>
                    <a:pt x="22694" y="28596"/>
                    <a:pt x="20880" y="29279"/>
                    <a:pt x="19553" y="29793"/>
                  </a:cubicBezTo>
                  <a:cubicBezTo>
                    <a:pt x="18230" y="30309"/>
                    <a:pt x="17139" y="30727"/>
                    <a:pt x="17132" y="30727"/>
                  </a:cubicBezTo>
                  <a:cubicBezTo>
                    <a:pt x="17124" y="30727"/>
                    <a:pt x="16940" y="30363"/>
                    <a:pt x="16719" y="29917"/>
                  </a:cubicBezTo>
                  <a:close/>
                  <a:moveTo>
                    <a:pt x="41865" y="29080"/>
                  </a:moveTo>
                  <a:cubicBezTo>
                    <a:pt x="40988" y="28175"/>
                    <a:pt x="39877" y="27046"/>
                    <a:pt x="39399" y="26575"/>
                  </a:cubicBezTo>
                  <a:cubicBezTo>
                    <a:pt x="38921" y="26102"/>
                    <a:pt x="38559" y="25685"/>
                    <a:pt x="38597" y="25644"/>
                  </a:cubicBezTo>
                  <a:cubicBezTo>
                    <a:pt x="38725" y="25504"/>
                    <a:pt x="44284" y="23901"/>
                    <a:pt x="44494" y="23943"/>
                  </a:cubicBezTo>
                  <a:cubicBezTo>
                    <a:pt x="44744" y="23991"/>
                    <a:pt x="49793" y="27395"/>
                    <a:pt x="49793" y="27516"/>
                  </a:cubicBezTo>
                  <a:cubicBezTo>
                    <a:pt x="49793" y="27563"/>
                    <a:pt x="49749" y="27598"/>
                    <a:pt x="49696" y="27598"/>
                  </a:cubicBezTo>
                  <a:cubicBezTo>
                    <a:pt x="49644" y="27598"/>
                    <a:pt x="48273" y="28305"/>
                    <a:pt x="46646" y="29163"/>
                  </a:cubicBezTo>
                  <a:cubicBezTo>
                    <a:pt x="45021" y="30024"/>
                    <a:pt x="43642" y="30727"/>
                    <a:pt x="43577" y="30727"/>
                  </a:cubicBezTo>
                  <a:cubicBezTo>
                    <a:pt x="43514" y="30727"/>
                    <a:pt x="42744" y="29986"/>
                    <a:pt x="41865" y="29080"/>
                  </a:cubicBezTo>
                  <a:close/>
                  <a:moveTo>
                    <a:pt x="74481" y="29799"/>
                  </a:moveTo>
                  <a:cubicBezTo>
                    <a:pt x="73549" y="29295"/>
                    <a:pt x="72215" y="28587"/>
                    <a:pt x="71524" y="28222"/>
                  </a:cubicBezTo>
                  <a:cubicBezTo>
                    <a:pt x="70831" y="27858"/>
                    <a:pt x="70264" y="27525"/>
                    <a:pt x="70264" y="27484"/>
                  </a:cubicBezTo>
                  <a:cubicBezTo>
                    <a:pt x="70264" y="27401"/>
                    <a:pt x="70458" y="27266"/>
                    <a:pt x="73388" y="25289"/>
                  </a:cubicBezTo>
                  <a:cubicBezTo>
                    <a:pt x="74513" y="24532"/>
                    <a:pt x="75511" y="23911"/>
                    <a:pt x="75605" y="23911"/>
                  </a:cubicBezTo>
                  <a:cubicBezTo>
                    <a:pt x="75697" y="23911"/>
                    <a:pt x="76884" y="24240"/>
                    <a:pt x="78241" y="24640"/>
                  </a:cubicBezTo>
                  <a:cubicBezTo>
                    <a:pt x="79597" y="25043"/>
                    <a:pt x="80883" y="25423"/>
                    <a:pt x="81099" y="25485"/>
                  </a:cubicBezTo>
                  <a:cubicBezTo>
                    <a:pt x="81315" y="25549"/>
                    <a:pt x="81478" y="25641"/>
                    <a:pt x="81461" y="25689"/>
                  </a:cubicBezTo>
                  <a:cubicBezTo>
                    <a:pt x="81443" y="25740"/>
                    <a:pt x="80894" y="26300"/>
                    <a:pt x="80244" y="26936"/>
                  </a:cubicBezTo>
                  <a:cubicBezTo>
                    <a:pt x="79594" y="27573"/>
                    <a:pt x="78489" y="28684"/>
                    <a:pt x="77785" y="29409"/>
                  </a:cubicBezTo>
                  <a:cubicBezTo>
                    <a:pt x="77083" y="30135"/>
                    <a:pt x="76435" y="30724"/>
                    <a:pt x="76346" y="30721"/>
                  </a:cubicBezTo>
                  <a:cubicBezTo>
                    <a:pt x="76254" y="30718"/>
                    <a:pt x="75418" y="30302"/>
                    <a:pt x="74481" y="29799"/>
                  </a:cubicBezTo>
                  <a:close/>
                  <a:moveTo>
                    <a:pt x="100871" y="29992"/>
                  </a:moveTo>
                  <a:cubicBezTo>
                    <a:pt x="99908" y="29599"/>
                    <a:pt x="98150" y="28922"/>
                    <a:pt x="96963" y="28482"/>
                  </a:cubicBezTo>
                  <a:cubicBezTo>
                    <a:pt x="95774" y="28041"/>
                    <a:pt x="94784" y="27668"/>
                    <a:pt x="94765" y="27649"/>
                  </a:cubicBezTo>
                  <a:cubicBezTo>
                    <a:pt x="94700" y="27586"/>
                    <a:pt x="98072" y="23015"/>
                    <a:pt x="98993" y="21920"/>
                  </a:cubicBezTo>
                  <a:lnTo>
                    <a:pt x="99401" y="21435"/>
                  </a:lnTo>
                  <a:lnTo>
                    <a:pt x="100189" y="21552"/>
                  </a:lnTo>
                  <a:cubicBezTo>
                    <a:pt x="100620" y="21618"/>
                    <a:pt x="101717" y="21799"/>
                    <a:pt x="102621" y="21954"/>
                  </a:cubicBezTo>
                  <a:cubicBezTo>
                    <a:pt x="103524" y="22113"/>
                    <a:pt x="104840" y="22337"/>
                    <a:pt x="105540" y="22455"/>
                  </a:cubicBezTo>
                  <a:cubicBezTo>
                    <a:pt x="106239" y="22574"/>
                    <a:pt x="106835" y="22695"/>
                    <a:pt x="106861" y="22724"/>
                  </a:cubicBezTo>
                  <a:cubicBezTo>
                    <a:pt x="106888" y="22752"/>
                    <a:pt x="106423" y="23699"/>
                    <a:pt x="105835" y="24823"/>
                  </a:cubicBezTo>
                  <a:cubicBezTo>
                    <a:pt x="105243" y="25951"/>
                    <a:pt x="104330" y="27740"/>
                    <a:pt x="103799" y="28802"/>
                  </a:cubicBezTo>
                  <a:cubicBezTo>
                    <a:pt x="103271" y="29860"/>
                    <a:pt x="102791" y="30721"/>
                    <a:pt x="102731" y="30714"/>
                  </a:cubicBezTo>
                  <a:cubicBezTo>
                    <a:pt x="102670" y="30708"/>
                    <a:pt x="101833" y="30382"/>
                    <a:pt x="100871" y="29992"/>
                  </a:cubicBezTo>
                  <a:close/>
                  <a:moveTo>
                    <a:pt x="26993" y="26400"/>
                  </a:moveTo>
                  <a:cubicBezTo>
                    <a:pt x="26833" y="26172"/>
                    <a:pt x="25877" y="24887"/>
                    <a:pt x="24864" y="23543"/>
                  </a:cubicBezTo>
                  <a:cubicBezTo>
                    <a:pt x="23852" y="22202"/>
                    <a:pt x="23044" y="21083"/>
                    <a:pt x="23065" y="21058"/>
                  </a:cubicBezTo>
                  <a:cubicBezTo>
                    <a:pt x="23152" y="20962"/>
                    <a:pt x="28561" y="20225"/>
                    <a:pt x="29162" y="20225"/>
                  </a:cubicBezTo>
                  <a:cubicBezTo>
                    <a:pt x="29323" y="20225"/>
                    <a:pt x="29869" y="20645"/>
                    <a:pt x="30778" y="21476"/>
                  </a:cubicBezTo>
                  <a:cubicBezTo>
                    <a:pt x="32502" y="23050"/>
                    <a:pt x="33992" y="24470"/>
                    <a:pt x="34026" y="24573"/>
                  </a:cubicBezTo>
                  <a:cubicBezTo>
                    <a:pt x="34044" y="24618"/>
                    <a:pt x="33811" y="24732"/>
                    <a:pt x="33514" y="24832"/>
                  </a:cubicBezTo>
                  <a:cubicBezTo>
                    <a:pt x="33217" y="24931"/>
                    <a:pt x="31764" y="25420"/>
                    <a:pt x="30289" y="25913"/>
                  </a:cubicBezTo>
                  <a:cubicBezTo>
                    <a:pt x="28813" y="26410"/>
                    <a:pt x="27532" y="26819"/>
                    <a:pt x="27445" y="26819"/>
                  </a:cubicBezTo>
                  <a:cubicBezTo>
                    <a:pt x="27358" y="26819"/>
                    <a:pt x="27153" y="26629"/>
                    <a:pt x="26993" y="26400"/>
                  </a:cubicBezTo>
                  <a:close/>
                  <a:moveTo>
                    <a:pt x="89760" y="25935"/>
                  </a:moveTo>
                  <a:cubicBezTo>
                    <a:pt x="88345" y="25459"/>
                    <a:pt x="86911" y="24976"/>
                    <a:pt x="86572" y="24861"/>
                  </a:cubicBezTo>
                  <a:cubicBezTo>
                    <a:pt x="86231" y="24751"/>
                    <a:pt x="85939" y="24646"/>
                    <a:pt x="85923" y="24630"/>
                  </a:cubicBezTo>
                  <a:cubicBezTo>
                    <a:pt x="85840" y="24567"/>
                    <a:pt x="89857" y="20827"/>
                    <a:pt x="90480" y="20386"/>
                  </a:cubicBezTo>
                  <a:cubicBezTo>
                    <a:pt x="90653" y="20267"/>
                    <a:pt x="90973" y="20279"/>
                    <a:pt x="92332" y="20446"/>
                  </a:cubicBezTo>
                  <a:cubicBezTo>
                    <a:pt x="94945" y="20776"/>
                    <a:pt x="96648" y="21029"/>
                    <a:pt x="96727" y="21105"/>
                  </a:cubicBezTo>
                  <a:cubicBezTo>
                    <a:pt x="96767" y="21147"/>
                    <a:pt x="96651" y="21374"/>
                    <a:pt x="96470" y="21611"/>
                  </a:cubicBezTo>
                  <a:cubicBezTo>
                    <a:pt x="96286" y="21853"/>
                    <a:pt x="95884" y="22385"/>
                    <a:pt x="95572" y="22797"/>
                  </a:cubicBezTo>
                  <a:cubicBezTo>
                    <a:pt x="95262" y="23204"/>
                    <a:pt x="94461" y="24279"/>
                    <a:pt x="93794" y="25178"/>
                  </a:cubicBezTo>
                  <a:cubicBezTo>
                    <a:pt x="93129" y="26080"/>
                    <a:pt x="92525" y="26812"/>
                    <a:pt x="92457" y="26809"/>
                  </a:cubicBezTo>
                  <a:cubicBezTo>
                    <a:pt x="92387" y="26806"/>
                    <a:pt x="91175" y="26413"/>
                    <a:pt x="89760" y="25935"/>
                  </a:cubicBezTo>
                  <a:close/>
                  <a:moveTo>
                    <a:pt x="51227" y="25720"/>
                  </a:moveTo>
                  <a:cubicBezTo>
                    <a:pt x="50804" y="25426"/>
                    <a:pt x="49801" y="24739"/>
                    <a:pt x="48993" y="24199"/>
                  </a:cubicBezTo>
                  <a:cubicBezTo>
                    <a:pt x="48189" y="23658"/>
                    <a:pt x="47529" y="23177"/>
                    <a:pt x="47529" y="23130"/>
                  </a:cubicBezTo>
                  <a:cubicBezTo>
                    <a:pt x="47529" y="23050"/>
                    <a:pt x="52146" y="21783"/>
                    <a:pt x="52417" y="21790"/>
                  </a:cubicBezTo>
                  <a:cubicBezTo>
                    <a:pt x="52621" y="21790"/>
                    <a:pt x="57039" y="23788"/>
                    <a:pt x="57075" y="23892"/>
                  </a:cubicBezTo>
                  <a:cubicBezTo>
                    <a:pt x="57091" y="23949"/>
                    <a:pt x="56768" y="24153"/>
                    <a:pt x="56354" y="24339"/>
                  </a:cubicBezTo>
                  <a:cubicBezTo>
                    <a:pt x="55943" y="24525"/>
                    <a:pt x="54870" y="25036"/>
                    <a:pt x="53971" y="25469"/>
                  </a:cubicBezTo>
                  <a:cubicBezTo>
                    <a:pt x="53073" y="25904"/>
                    <a:pt x="52262" y="26258"/>
                    <a:pt x="52167" y="26258"/>
                  </a:cubicBezTo>
                  <a:cubicBezTo>
                    <a:pt x="52070" y="26258"/>
                    <a:pt x="51647" y="26018"/>
                    <a:pt x="51227" y="25720"/>
                  </a:cubicBezTo>
                  <a:close/>
                  <a:moveTo>
                    <a:pt x="65342" y="25136"/>
                  </a:moveTo>
                  <a:cubicBezTo>
                    <a:pt x="64077" y="24525"/>
                    <a:pt x="63000" y="24026"/>
                    <a:pt x="62950" y="24026"/>
                  </a:cubicBezTo>
                  <a:cubicBezTo>
                    <a:pt x="62898" y="24026"/>
                    <a:pt x="62858" y="23981"/>
                    <a:pt x="62858" y="23927"/>
                  </a:cubicBezTo>
                  <a:cubicBezTo>
                    <a:pt x="62858" y="23814"/>
                    <a:pt x="67427" y="21790"/>
                    <a:pt x="67680" y="21790"/>
                  </a:cubicBezTo>
                  <a:cubicBezTo>
                    <a:pt x="67771" y="21790"/>
                    <a:pt x="68265" y="21907"/>
                    <a:pt x="68775" y="22052"/>
                  </a:cubicBezTo>
                  <a:cubicBezTo>
                    <a:pt x="69282" y="22195"/>
                    <a:pt x="70335" y="22483"/>
                    <a:pt x="71114" y="22689"/>
                  </a:cubicBezTo>
                  <a:cubicBezTo>
                    <a:pt x="71892" y="22894"/>
                    <a:pt x="72528" y="23098"/>
                    <a:pt x="72528" y="23136"/>
                  </a:cubicBezTo>
                  <a:cubicBezTo>
                    <a:pt x="72528" y="23174"/>
                    <a:pt x="72309" y="23341"/>
                    <a:pt x="72041" y="23507"/>
                  </a:cubicBezTo>
                  <a:cubicBezTo>
                    <a:pt x="71772" y="23674"/>
                    <a:pt x="70749" y="24358"/>
                    <a:pt x="69770" y="25033"/>
                  </a:cubicBezTo>
                  <a:cubicBezTo>
                    <a:pt x="68788" y="25708"/>
                    <a:pt x="67908" y="26255"/>
                    <a:pt x="67816" y="26255"/>
                  </a:cubicBezTo>
                  <a:cubicBezTo>
                    <a:pt x="67719" y="26252"/>
                    <a:pt x="66608" y="25749"/>
                    <a:pt x="65342" y="25136"/>
                  </a:cubicBezTo>
                  <a:close/>
                  <a:moveTo>
                    <a:pt x="35774" y="23101"/>
                  </a:moveTo>
                  <a:cubicBezTo>
                    <a:pt x="35365" y="22714"/>
                    <a:pt x="34438" y="21856"/>
                    <a:pt x="33718" y="21191"/>
                  </a:cubicBezTo>
                  <a:cubicBezTo>
                    <a:pt x="32994" y="20529"/>
                    <a:pt x="32406" y="19947"/>
                    <a:pt x="32406" y="19902"/>
                  </a:cubicBezTo>
                  <a:cubicBezTo>
                    <a:pt x="32406" y="19807"/>
                    <a:pt x="34286" y="19579"/>
                    <a:pt x="36197" y="19442"/>
                  </a:cubicBezTo>
                  <a:lnTo>
                    <a:pt x="37466" y="19352"/>
                  </a:lnTo>
                  <a:lnTo>
                    <a:pt x="39670" y="20754"/>
                  </a:lnTo>
                  <a:cubicBezTo>
                    <a:pt x="40883" y="21524"/>
                    <a:pt x="41852" y="22183"/>
                    <a:pt x="41820" y="22218"/>
                  </a:cubicBezTo>
                  <a:cubicBezTo>
                    <a:pt x="41765" y="22277"/>
                    <a:pt x="36754" y="23795"/>
                    <a:pt x="36597" y="23798"/>
                  </a:cubicBezTo>
                  <a:cubicBezTo>
                    <a:pt x="36555" y="23801"/>
                    <a:pt x="36185" y="23485"/>
                    <a:pt x="35774" y="23101"/>
                  </a:cubicBezTo>
                  <a:close/>
                  <a:moveTo>
                    <a:pt x="82352" y="23513"/>
                  </a:moveTo>
                  <a:cubicBezTo>
                    <a:pt x="81900" y="23367"/>
                    <a:pt x="80813" y="23037"/>
                    <a:pt x="79935" y="22781"/>
                  </a:cubicBezTo>
                  <a:cubicBezTo>
                    <a:pt x="79061" y="22525"/>
                    <a:pt x="78305" y="22277"/>
                    <a:pt x="78258" y="22234"/>
                  </a:cubicBezTo>
                  <a:cubicBezTo>
                    <a:pt x="78211" y="22192"/>
                    <a:pt x="78352" y="22039"/>
                    <a:pt x="78567" y="21901"/>
                  </a:cubicBezTo>
                  <a:cubicBezTo>
                    <a:pt x="82257" y="19512"/>
                    <a:pt x="82379" y="19442"/>
                    <a:pt x="82969" y="19442"/>
                  </a:cubicBezTo>
                  <a:cubicBezTo>
                    <a:pt x="83513" y="19442"/>
                    <a:pt x="86152" y="19711"/>
                    <a:pt x="87162" y="19870"/>
                  </a:cubicBezTo>
                  <a:lnTo>
                    <a:pt x="87649" y="19947"/>
                  </a:lnTo>
                  <a:lnTo>
                    <a:pt x="87060" y="20472"/>
                  </a:lnTo>
                  <a:cubicBezTo>
                    <a:pt x="86733" y="20760"/>
                    <a:pt x="85797" y="21624"/>
                    <a:pt x="84978" y="22394"/>
                  </a:cubicBezTo>
                  <a:cubicBezTo>
                    <a:pt x="84158" y="23165"/>
                    <a:pt x="83418" y="23788"/>
                    <a:pt x="83329" y="23785"/>
                  </a:cubicBezTo>
                  <a:cubicBezTo>
                    <a:pt x="83245" y="23782"/>
                    <a:pt x="82808" y="23658"/>
                    <a:pt x="82352" y="23513"/>
                  </a:cubicBezTo>
                  <a:close/>
                  <a:moveTo>
                    <a:pt x="58049" y="21767"/>
                  </a:moveTo>
                  <a:cubicBezTo>
                    <a:pt x="57072" y="21336"/>
                    <a:pt x="56272" y="20951"/>
                    <a:pt x="56272" y="20910"/>
                  </a:cubicBezTo>
                  <a:cubicBezTo>
                    <a:pt x="56272" y="20868"/>
                    <a:pt x="57112" y="20642"/>
                    <a:pt x="58139" y="20408"/>
                  </a:cubicBezTo>
                  <a:lnTo>
                    <a:pt x="60006" y="19985"/>
                  </a:lnTo>
                  <a:lnTo>
                    <a:pt x="61895" y="20405"/>
                  </a:lnTo>
                  <a:cubicBezTo>
                    <a:pt x="62934" y="20641"/>
                    <a:pt x="63785" y="20862"/>
                    <a:pt x="63785" y="20900"/>
                  </a:cubicBezTo>
                  <a:cubicBezTo>
                    <a:pt x="63785" y="20994"/>
                    <a:pt x="60166" y="22577"/>
                    <a:pt x="59977" y="22561"/>
                  </a:cubicBezTo>
                  <a:cubicBezTo>
                    <a:pt x="59891" y="22557"/>
                    <a:pt x="59026" y="22199"/>
                    <a:pt x="58049" y="21767"/>
                  </a:cubicBezTo>
                  <a:close/>
                  <a:moveTo>
                    <a:pt x="44391" y="21134"/>
                  </a:moveTo>
                  <a:cubicBezTo>
                    <a:pt x="44223" y="21019"/>
                    <a:pt x="43470" y="20532"/>
                    <a:pt x="42721" y="20047"/>
                  </a:cubicBezTo>
                  <a:cubicBezTo>
                    <a:pt x="41968" y="19566"/>
                    <a:pt x="41356" y="19132"/>
                    <a:pt x="41356" y="19084"/>
                  </a:cubicBezTo>
                  <a:cubicBezTo>
                    <a:pt x="41356" y="19035"/>
                    <a:pt x="41738" y="18993"/>
                    <a:pt x="42204" y="18993"/>
                  </a:cubicBezTo>
                  <a:cubicBezTo>
                    <a:pt x="42671" y="18990"/>
                    <a:pt x="43537" y="18943"/>
                    <a:pt x="44129" y="18888"/>
                  </a:cubicBezTo>
                  <a:lnTo>
                    <a:pt x="45205" y="18793"/>
                  </a:lnTo>
                  <a:lnTo>
                    <a:pt x="46991" y="19528"/>
                  </a:lnTo>
                  <a:cubicBezTo>
                    <a:pt x="47970" y="19931"/>
                    <a:pt x="48734" y="20298"/>
                    <a:pt x="48690" y="20341"/>
                  </a:cubicBezTo>
                  <a:cubicBezTo>
                    <a:pt x="48588" y="20440"/>
                    <a:pt x="45164" y="21342"/>
                    <a:pt x="44896" y="21339"/>
                  </a:cubicBezTo>
                  <a:cubicBezTo>
                    <a:pt x="44788" y="21339"/>
                    <a:pt x="44561" y="21245"/>
                    <a:pt x="44391" y="21134"/>
                  </a:cubicBezTo>
                  <a:close/>
                  <a:moveTo>
                    <a:pt x="73024" y="20855"/>
                  </a:moveTo>
                  <a:cubicBezTo>
                    <a:pt x="72081" y="20602"/>
                    <a:pt x="71283" y="20364"/>
                    <a:pt x="71254" y="20329"/>
                  </a:cubicBezTo>
                  <a:cubicBezTo>
                    <a:pt x="71222" y="20295"/>
                    <a:pt x="71991" y="19953"/>
                    <a:pt x="72968" y="19570"/>
                  </a:cubicBezTo>
                  <a:lnTo>
                    <a:pt x="74741" y="18872"/>
                  </a:lnTo>
                  <a:lnTo>
                    <a:pt x="76674" y="18952"/>
                  </a:lnTo>
                  <a:cubicBezTo>
                    <a:pt x="77736" y="18997"/>
                    <a:pt x="78626" y="19062"/>
                    <a:pt x="78646" y="19100"/>
                  </a:cubicBezTo>
                  <a:cubicBezTo>
                    <a:pt x="78725" y="19240"/>
                    <a:pt x="75293" y="21342"/>
                    <a:pt x="75012" y="21330"/>
                  </a:cubicBezTo>
                  <a:cubicBezTo>
                    <a:pt x="74864" y="21323"/>
                    <a:pt x="73969" y="21108"/>
                    <a:pt x="73024" y="20855"/>
                  </a:cubicBezTo>
                  <a:close/>
                  <a:moveTo>
                    <a:pt x="107455" y="20497"/>
                  </a:moveTo>
                  <a:cubicBezTo>
                    <a:pt x="107400" y="20472"/>
                    <a:pt x="106914" y="20380"/>
                    <a:pt x="106376" y="20292"/>
                  </a:cubicBezTo>
                  <a:cubicBezTo>
                    <a:pt x="105837" y="20200"/>
                    <a:pt x="104449" y="19969"/>
                    <a:pt x="103288" y="19775"/>
                  </a:cubicBezTo>
                  <a:cubicBezTo>
                    <a:pt x="102131" y="19582"/>
                    <a:pt x="101145" y="19388"/>
                    <a:pt x="101105" y="19345"/>
                  </a:cubicBezTo>
                  <a:cubicBezTo>
                    <a:pt x="101060" y="19301"/>
                    <a:pt x="101682" y="18438"/>
                    <a:pt x="102484" y="17426"/>
                  </a:cubicBezTo>
                  <a:cubicBezTo>
                    <a:pt x="104496" y="14884"/>
                    <a:pt x="104852" y="14464"/>
                    <a:pt x="105102" y="14321"/>
                  </a:cubicBezTo>
                  <a:cubicBezTo>
                    <a:pt x="105239" y="14245"/>
                    <a:pt x="106499" y="14170"/>
                    <a:pt x="108432" y="14122"/>
                  </a:cubicBezTo>
                  <a:cubicBezTo>
                    <a:pt x="111084" y="14055"/>
                    <a:pt x="111536" y="14068"/>
                    <a:pt x="111504" y="14202"/>
                  </a:cubicBezTo>
                  <a:cubicBezTo>
                    <a:pt x="111486" y="14289"/>
                    <a:pt x="110819" y="15540"/>
                    <a:pt x="110023" y="16985"/>
                  </a:cubicBezTo>
                  <a:cubicBezTo>
                    <a:pt x="109226" y="18428"/>
                    <a:pt x="108466" y="19826"/>
                    <a:pt x="108332" y="20085"/>
                  </a:cubicBezTo>
                  <a:cubicBezTo>
                    <a:pt x="108095" y="20545"/>
                    <a:pt x="107841" y="20664"/>
                    <a:pt x="107455" y="20497"/>
                  </a:cubicBezTo>
                  <a:close/>
                  <a:moveTo>
                    <a:pt x="11569" y="19975"/>
                  </a:moveTo>
                  <a:cubicBezTo>
                    <a:pt x="11428" y="19711"/>
                    <a:pt x="10641" y="18280"/>
                    <a:pt x="9821" y="16789"/>
                  </a:cubicBezTo>
                  <a:cubicBezTo>
                    <a:pt x="9002" y="15300"/>
                    <a:pt x="8332" y="14052"/>
                    <a:pt x="8332" y="14017"/>
                  </a:cubicBezTo>
                  <a:cubicBezTo>
                    <a:pt x="8332" y="13941"/>
                    <a:pt x="13248" y="14077"/>
                    <a:pt x="14153" y="14179"/>
                  </a:cubicBezTo>
                  <a:lnTo>
                    <a:pt x="14779" y="14248"/>
                  </a:lnTo>
                  <a:lnTo>
                    <a:pt x="15890" y="15645"/>
                  </a:lnTo>
                  <a:cubicBezTo>
                    <a:pt x="16500" y="16412"/>
                    <a:pt x="17302" y="17407"/>
                    <a:pt x="17670" y="17852"/>
                  </a:cubicBezTo>
                  <a:cubicBezTo>
                    <a:pt x="18542" y="18917"/>
                    <a:pt x="18757" y="19218"/>
                    <a:pt x="18690" y="19291"/>
                  </a:cubicBezTo>
                  <a:cubicBezTo>
                    <a:pt x="18661" y="19323"/>
                    <a:pt x="17904" y="19471"/>
                    <a:pt x="17008" y="19620"/>
                  </a:cubicBezTo>
                  <a:cubicBezTo>
                    <a:pt x="16113" y="19768"/>
                    <a:pt x="14680" y="20018"/>
                    <a:pt x="13829" y="20171"/>
                  </a:cubicBezTo>
                  <a:cubicBezTo>
                    <a:pt x="12975" y="20322"/>
                    <a:pt x="12176" y="20450"/>
                    <a:pt x="12050" y="20450"/>
                  </a:cubicBezTo>
                  <a:cubicBezTo>
                    <a:pt x="11893" y="20450"/>
                    <a:pt x="11746" y="20305"/>
                    <a:pt x="11569" y="19975"/>
                  </a:cubicBezTo>
                  <a:close/>
                  <a:moveTo>
                    <a:pt x="97220" y="18831"/>
                  </a:moveTo>
                  <a:cubicBezTo>
                    <a:pt x="96738" y="18752"/>
                    <a:pt x="95674" y="18600"/>
                    <a:pt x="94855" y="18489"/>
                  </a:cubicBezTo>
                  <a:cubicBezTo>
                    <a:pt x="92583" y="18188"/>
                    <a:pt x="92615" y="18373"/>
                    <a:pt x="94558" y="16697"/>
                  </a:cubicBezTo>
                  <a:cubicBezTo>
                    <a:pt x="97126" y="14483"/>
                    <a:pt x="96554" y="14739"/>
                    <a:pt x="99422" y="14515"/>
                  </a:cubicBezTo>
                  <a:cubicBezTo>
                    <a:pt x="100787" y="14407"/>
                    <a:pt x="101930" y="14353"/>
                    <a:pt x="101967" y="14394"/>
                  </a:cubicBezTo>
                  <a:cubicBezTo>
                    <a:pt x="102003" y="14436"/>
                    <a:pt x="101504" y="15152"/>
                    <a:pt x="100856" y="15981"/>
                  </a:cubicBezTo>
                  <a:cubicBezTo>
                    <a:pt x="98970" y="18398"/>
                    <a:pt x="98450" y="18997"/>
                    <a:pt x="98266" y="18984"/>
                  </a:cubicBezTo>
                  <a:cubicBezTo>
                    <a:pt x="98174" y="18978"/>
                    <a:pt x="97701" y="18908"/>
                    <a:pt x="97220" y="18831"/>
                  </a:cubicBezTo>
                  <a:close/>
                  <a:moveTo>
                    <a:pt x="20782" y="18271"/>
                  </a:moveTo>
                  <a:cubicBezTo>
                    <a:pt x="20525" y="17941"/>
                    <a:pt x="19750" y="16960"/>
                    <a:pt x="19057" y="16092"/>
                  </a:cubicBezTo>
                  <a:cubicBezTo>
                    <a:pt x="18364" y="15223"/>
                    <a:pt x="17794" y="14461"/>
                    <a:pt x="17794" y="14397"/>
                  </a:cubicBezTo>
                  <a:cubicBezTo>
                    <a:pt x="17794" y="14318"/>
                    <a:pt x="18014" y="14299"/>
                    <a:pt x="18440" y="14343"/>
                  </a:cubicBezTo>
                  <a:cubicBezTo>
                    <a:pt x="18792" y="14381"/>
                    <a:pt x="19985" y="14467"/>
                    <a:pt x="21087" y="14541"/>
                  </a:cubicBezTo>
                  <a:lnTo>
                    <a:pt x="23094" y="14669"/>
                  </a:lnTo>
                  <a:lnTo>
                    <a:pt x="25024" y="16339"/>
                  </a:lnTo>
                  <a:cubicBezTo>
                    <a:pt x="26087" y="17260"/>
                    <a:pt x="26952" y="18050"/>
                    <a:pt x="26952" y="18096"/>
                  </a:cubicBezTo>
                  <a:cubicBezTo>
                    <a:pt x="26952" y="18144"/>
                    <a:pt x="26686" y="18214"/>
                    <a:pt x="26360" y="18252"/>
                  </a:cubicBezTo>
                  <a:cubicBezTo>
                    <a:pt x="26037" y="18290"/>
                    <a:pt x="24890" y="18448"/>
                    <a:pt x="23815" y="18604"/>
                  </a:cubicBezTo>
                  <a:cubicBezTo>
                    <a:pt x="22741" y="18755"/>
                    <a:pt x="21720" y="18879"/>
                    <a:pt x="21551" y="18876"/>
                  </a:cubicBezTo>
                  <a:cubicBezTo>
                    <a:pt x="21307" y="18872"/>
                    <a:pt x="21145" y="18745"/>
                    <a:pt x="20782" y="18271"/>
                  </a:cubicBezTo>
                  <a:close/>
                  <a:moveTo>
                    <a:pt x="89495" y="17830"/>
                  </a:moveTo>
                  <a:cubicBezTo>
                    <a:pt x="89471" y="17805"/>
                    <a:pt x="88780" y="17727"/>
                    <a:pt x="87961" y="17657"/>
                  </a:cubicBezTo>
                  <a:cubicBezTo>
                    <a:pt x="85598" y="17450"/>
                    <a:pt x="85634" y="17501"/>
                    <a:pt x="87197" y="16573"/>
                  </a:cubicBezTo>
                  <a:cubicBezTo>
                    <a:pt x="89319" y="15309"/>
                    <a:pt x="89200" y="15354"/>
                    <a:pt x="90790" y="15204"/>
                  </a:cubicBezTo>
                  <a:cubicBezTo>
                    <a:pt x="91583" y="15133"/>
                    <a:pt x="92410" y="15043"/>
                    <a:pt x="92633" y="15005"/>
                  </a:cubicBezTo>
                  <a:cubicBezTo>
                    <a:pt x="92912" y="14961"/>
                    <a:pt x="93011" y="14977"/>
                    <a:pt x="92962" y="15063"/>
                  </a:cubicBezTo>
                  <a:cubicBezTo>
                    <a:pt x="92924" y="15133"/>
                    <a:pt x="92224" y="15795"/>
                    <a:pt x="91407" y="16531"/>
                  </a:cubicBezTo>
                  <a:cubicBezTo>
                    <a:pt x="90110" y="17711"/>
                    <a:pt x="89663" y="18015"/>
                    <a:pt x="89495" y="17830"/>
                  </a:cubicBezTo>
                  <a:close/>
                  <a:moveTo>
                    <a:pt x="28503" y="16457"/>
                  </a:moveTo>
                  <a:cubicBezTo>
                    <a:pt x="27684" y="15734"/>
                    <a:pt x="27001" y="15088"/>
                    <a:pt x="26982" y="15021"/>
                  </a:cubicBezTo>
                  <a:cubicBezTo>
                    <a:pt x="26961" y="14942"/>
                    <a:pt x="27565" y="14973"/>
                    <a:pt x="28816" y="15113"/>
                  </a:cubicBezTo>
                  <a:lnTo>
                    <a:pt x="30685" y="15325"/>
                  </a:lnTo>
                  <a:lnTo>
                    <a:pt x="32137" y="16170"/>
                  </a:lnTo>
                  <a:cubicBezTo>
                    <a:pt x="33908" y="17203"/>
                    <a:pt x="34036" y="17295"/>
                    <a:pt x="33837" y="17365"/>
                  </a:cubicBezTo>
                  <a:cubicBezTo>
                    <a:pt x="33698" y="17419"/>
                    <a:pt x="32260" y="17574"/>
                    <a:pt x="30709" y="17711"/>
                  </a:cubicBezTo>
                  <a:lnTo>
                    <a:pt x="29987" y="17773"/>
                  </a:lnTo>
                  <a:lnTo>
                    <a:pt x="28503" y="16457"/>
                  </a:lnTo>
                  <a:close/>
                  <a:moveTo>
                    <a:pt x="17261" y="12024"/>
                  </a:moveTo>
                  <a:cubicBezTo>
                    <a:pt x="16372" y="11959"/>
                    <a:pt x="15601" y="11851"/>
                    <a:pt x="15549" y="11791"/>
                  </a:cubicBezTo>
                  <a:cubicBezTo>
                    <a:pt x="14526" y="10603"/>
                    <a:pt x="12969" y="8674"/>
                    <a:pt x="13004" y="8633"/>
                  </a:cubicBezTo>
                  <a:cubicBezTo>
                    <a:pt x="13030" y="8604"/>
                    <a:pt x="13917" y="8799"/>
                    <a:pt x="14978" y="9064"/>
                  </a:cubicBezTo>
                  <a:lnTo>
                    <a:pt x="16903" y="9545"/>
                  </a:lnTo>
                  <a:lnTo>
                    <a:pt x="18431" y="10812"/>
                  </a:lnTo>
                  <a:cubicBezTo>
                    <a:pt x="19270" y="11509"/>
                    <a:pt x="19956" y="12101"/>
                    <a:pt x="19956" y="12130"/>
                  </a:cubicBezTo>
                  <a:cubicBezTo>
                    <a:pt x="19956" y="12203"/>
                    <a:pt x="19143" y="12171"/>
                    <a:pt x="17261" y="12024"/>
                  </a:cubicBezTo>
                  <a:close/>
                  <a:moveTo>
                    <a:pt x="100186" y="12037"/>
                  </a:moveTo>
                  <a:cubicBezTo>
                    <a:pt x="100252" y="11947"/>
                    <a:pt x="100924" y="11369"/>
                    <a:pt x="101670" y="10751"/>
                  </a:cubicBezTo>
                  <a:lnTo>
                    <a:pt x="103032" y="9628"/>
                  </a:lnTo>
                  <a:lnTo>
                    <a:pt x="104860" y="9155"/>
                  </a:lnTo>
                  <a:cubicBezTo>
                    <a:pt x="105864" y="8896"/>
                    <a:pt x="106712" y="8709"/>
                    <a:pt x="106744" y="8745"/>
                  </a:cubicBezTo>
                  <a:cubicBezTo>
                    <a:pt x="106777" y="8780"/>
                    <a:pt x="106517" y="9126"/>
                    <a:pt x="106170" y="9516"/>
                  </a:cubicBezTo>
                  <a:cubicBezTo>
                    <a:pt x="105824" y="9906"/>
                    <a:pt x="105231" y="10613"/>
                    <a:pt x="104852" y="11081"/>
                  </a:cubicBezTo>
                  <a:lnTo>
                    <a:pt x="104164" y="11940"/>
                  </a:lnTo>
                  <a:lnTo>
                    <a:pt x="103340" y="12001"/>
                  </a:lnTo>
                  <a:cubicBezTo>
                    <a:pt x="100732" y="12196"/>
                    <a:pt x="100057" y="12206"/>
                    <a:pt x="100186" y="12037"/>
                  </a:cubicBezTo>
                  <a:close/>
                  <a:moveTo>
                    <a:pt x="107145" y="11838"/>
                  </a:moveTo>
                  <a:cubicBezTo>
                    <a:pt x="107109" y="11778"/>
                    <a:pt x="110013" y="8332"/>
                    <a:pt x="110451" y="7914"/>
                  </a:cubicBezTo>
                  <a:cubicBezTo>
                    <a:pt x="110652" y="7721"/>
                    <a:pt x="115782" y="6496"/>
                    <a:pt x="115893" y="6612"/>
                  </a:cubicBezTo>
                  <a:cubicBezTo>
                    <a:pt x="116001" y="6733"/>
                    <a:pt x="113020" y="11727"/>
                    <a:pt x="112807" y="11787"/>
                  </a:cubicBezTo>
                  <a:cubicBezTo>
                    <a:pt x="112516" y="11870"/>
                    <a:pt x="107187" y="11915"/>
                    <a:pt x="107145" y="11838"/>
                  </a:cubicBezTo>
                  <a:close/>
                  <a:moveTo>
                    <a:pt x="8923" y="11762"/>
                  </a:moveTo>
                  <a:lnTo>
                    <a:pt x="6993" y="11727"/>
                  </a:lnTo>
                  <a:lnTo>
                    <a:pt x="6751" y="11313"/>
                  </a:lnTo>
                  <a:cubicBezTo>
                    <a:pt x="4949" y="8243"/>
                    <a:pt x="3998" y="6571"/>
                    <a:pt x="4030" y="6537"/>
                  </a:cubicBezTo>
                  <a:cubicBezTo>
                    <a:pt x="4065" y="6499"/>
                    <a:pt x="6593" y="7037"/>
                    <a:pt x="8536" y="7494"/>
                  </a:cubicBezTo>
                  <a:cubicBezTo>
                    <a:pt x="9162" y="7638"/>
                    <a:pt x="9090" y="7568"/>
                    <a:pt x="11341" y="10185"/>
                  </a:cubicBezTo>
                  <a:cubicBezTo>
                    <a:pt x="12006" y="10961"/>
                    <a:pt x="12549" y="11649"/>
                    <a:pt x="12549" y="11717"/>
                  </a:cubicBezTo>
                  <a:cubicBezTo>
                    <a:pt x="12549" y="11803"/>
                    <a:pt x="12277" y="11838"/>
                    <a:pt x="11701" y="11819"/>
                  </a:cubicBezTo>
                  <a:cubicBezTo>
                    <a:pt x="11234" y="11806"/>
                    <a:pt x="9986" y="11781"/>
                    <a:pt x="8923" y="11762"/>
                  </a:cubicBezTo>
                  <a:close/>
                  <a:moveTo>
                    <a:pt x="4986" y="4392"/>
                  </a:moveTo>
                  <a:cubicBezTo>
                    <a:pt x="4311" y="4238"/>
                    <a:pt x="3424" y="4040"/>
                    <a:pt x="3024" y="3949"/>
                  </a:cubicBezTo>
                  <a:lnTo>
                    <a:pt x="2292" y="3787"/>
                  </a:lnTo>
                  <a:lnTo>
                    <a:pt x="1134" y="1941"/>
                  </a:lnTo>
                  <a:cubicBezTo>
                    <a:pt x="498" y="927"/>
                    <a:pt x="0" y="73"/>
                    <a:pt x="29" y="44"/>
                  </a:cubicBezTo>
                  <a:cubicBezTo>
                    <a:pt x="70" y="0"/>
                    <a:pt x="668" y="240"/>
                    <a:pt x="3295" y="1352"/>
                  </a:cubicBezTo>
                  <a:cubicBezTo>
                    <a:pt x="3618" y="1488"/>
                    <a:pt x="6588" y="4699"/>
                    <a:pt x="6375" y="4683"/>
                  </a:cubicBezTo>
                  <a:cubicBezTo>
                    <a:pt x="6291" y="4677"/>
                    <a:pt x="5666" y="4545"/>
                    <a:pt x="4986" y="4392"/>
                  </a:cubicBezTo>
                  <a:close/>
                  <a:moveTo>
                    <a:pt x="114175" y="3717"/>
                  </a:moveTo>
                  <a:cubicBezTo>
                    <a:pt x="115825" y="1764"/>
                    <a:pt x="115744" y="1823"/>
                    <a:pt x="117928" y="886"/>
                  </a:cubicBezTo>
                  <a:cubicBezTo>
                    <a:pt x="119016" y="418"/>
                    <a:pt x="119924" y="54"/>
                    <a:pt x="119950" y="76"/>
                  </a:cubicBezTo>
                  <a:cubicBezTo>
                    <a:pt x="120000" y="120"/>
                    <a:pt x="117812" y="3649"/>
                    <a:pt x="117637" y="3806"/>
                  </a:cubicBezTo>
                  <a:cubicBezTo>
                    <a:pt x="117529" y="3905"/>
                    <a:pt x="113860" y="4696"/>
                    <a:pt x="113519" y="4696"/>
                  </a:cubicBezTo>
                  <a:cubicBezTo>
                    <a:pt x="113411" y="4696"/>
                    <a:pt x="113650" y="4338"/>
                    <a:pt x="114175" y="3717"/>
                  </a:cubicBezTo>
                  <a:close/>
                </a:path>
              </a:pathLst>
            </a:custGeom>
            <a:solidFill>
              <a:srgbClr val="1974B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297" name="Google Shape;297;p49"/>
            <p:cNvSpPr/>
            <p:nvPr/>
          </p:nvSpPr>
          <p:spPr>
            <a:xfrm>
              <a:off x="1280800" y="857275"/>
              <a:ext cx="301500" cy="284400"/>
            </a:xfrm>
            <a:custGeom>
              <a:avLst/>
              <a:gdLst/>
              <a:ahLst/>
              <a:cxnLst/>
              <a:rect l="l" t="t" r="r" b="b"/>
              <a:pathLst>
                <a:path w="120000" h="120000" extrusionOk="0">
                  <a:moveTo>
                    <a:pt x="0" y="60010"/>
                  </a:moveTo>
                  <a:lnTo>
                    <a:pt x="0" y="0"/>
                  </a:lnTo>
                  <a:lnTo>
                    <a:pt x="59990" y="0"/>
                  </a:lnTo>
                  <a:lnTo>
                    <a:pt x="119990" y="0"/>
                  </a:lnTo>
                  <a:lnTo>
                    <a:pt x="119990" y="60010"/>
                  </a:lnTo>
                  <a:lnTo>
                    <a:pt x="119990" y="120000"/>
                  </a:lnTo>
                  <a:lnTo>
                    <a:pt x="59990" y="120000"/>
                  </a:lnTo>
                  <a:lnTo>
                    <a:pt x="0" y="120000"/>
                  </a:lnTo>
                  <a:lnTo>
                    <a:pt x="0" y="60010"/>
                  </a:lnTo>
                  <a:close/>
                </a:path>
              </a:pathLst>
            </a:custGeom>
            <a:solidFill>
              <a:srgbClr val="C433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298" name="Google Shape;298;p49"/>
            <p:cNvSpPr/>
            <p:nvPr/>
          </p:nvSpPr>
          <p:spPr>
            <a:xfrm>
              <a:off x="0" y="-800"/>
              <a:ext cx="2999400" cy="638100"/>
            </a:xfrm>
            <a:custGeom>
              <a:avLst/>
              <a:gdLst/>
              <a:ahLst/>
              <a:cxnLst/>
              <a:rect l="l" t="t" r="r" b="b"/>
              <a:pathLst>
                <a:path w="120000" h="120000" extrusionOk="0">
                  <a:moveTo>
                    <a:pt x="7540" y="119576"/>
                  </a:moveTo>
                  <a:cubicBezTo>
                    <a:pt x="5147" y="118833"/>
                    <a:pt x="3719" y="117084"/>
                    <a:pt x="2497" y="113407"/>
                  </a:cubicBezTo>
                  <a:cubicBezTo>
                    <a:pt x="1332" y="109890"/>
                    <a:pt x="682" y="105592"/>
                    <a:pt x="268" y="98623"/>
                  </a:cubicBezTo>
                  <a:cubicBezTo>
                    <a:pt x="95" y="95722"/>
                    <a:pt x="70" y="94532"/>
                    <a:pt x="36" y="88170"/>
                  </a:cubicBezTo>
                  <a:lnTo>
                    <a:pt x="0" y="80981"/>
                  </a:lnTo>
                  <a:lnTo>
                    <a:pt x="1631" y="80981"/>
                  </a:lnTo>
                  <a:lnTo>
                    <a:pt x="3265" y="80981"/>
                  </a:lnTo>
                  <a:lnTo>
                    <a:pt x="3351" y="87009"/>
                  </a:lnTo>
                  <a:cubicBezTo>
                    <a:pt x="3451" y="93719"/>
                    <a:pt x="3579" y="96705"/>
                    <a:pt x="3898" y="99644"/>
                  </a:cubicBezTo>
                  <a:cubicBezTo>
                    <a:pt x="4413" y="104388"/>
                    <a:pt x="5190" y="106457"/>
                    <a:pt x="6888" y="107586"/>
                  </a:cubicBezTo>
                  <a:cubicBezTo>
                    <a:pt x="8430" y="108615"/>
                    <a:pt x="14372" y="109095"/>
                    <a:pt x="16586" y="108371"/>
                  </a:cubicBezTo>
                  <a:cubicBezTo>
                    <a:pt x="19505" y="107416"/>
                    <a:pt x="20838" y="104882"/>
                    <a:pt x="21300" y="99409"/>
                  </a:cubicBezTo>
                  <a:cubicBezTo>
                    <a:pt x="21564" y="96291"/>
                    <a:pt x="21633" y="92783"/>
                    <a:pt x="21591" y="84855"/>
                  </a:cubicBezTo>
                  <a:cubicBezTo>
                    <a:pt x="21528" y="72719"/>
                    <a:pt x="21232" y="69714"/>
                    <a:pt x="19900" y="67547"/>
                  </a:cubicBezTo>
                  <a:cubicBezTo>
                    <a:pt x="19207" y="66413"/>
                    <a:pt x="18692" y="66188"/>
                    <a:pt x="13347" y="64655"/>
                  </a:cubicBezTo>
                  <a:cubicBezTo>
                    <a:pt x="7698" y="63023"/>
                    <a:pt x="6957" y="62764"/>
                    <a:pt x="5899" y="61970"/>
                  </a:cubicBezTo>
                  <a:cubicBezTo>
                    <a:pt x="3657" y="60282"/>
                    <a:pt x="2104" y="56567"/>
                    <a:pt x="1363" y="51112"/>
                  </a:cubicBezTo>
                  <a:cubicBezTo>
                    <a:pt x="730" y="46443"/>
                    <a:pt x="458" y="40650"/>
                    <a:pt x="458" y="31852"/>
                  </a:cubicBezTo>
                  <a:cubicBezTo>
                    <a:pt x="460" y="19410"/>
                    <a:pt x="931" y="13137"/>
                    <a:pt x="2286" y="7429"/>
                  </a:cubicBezTo>
                  <a:cubicBezTo>
                    <a:pt x="2936" y="4688"/>
                    <a:pt x="3624" y="3089"/>
                    <a:pt x="4649" y="1946"/>
                  </a:cubicBezTo>
                  <a:cubicBezTo>
                    <a:pt x="5907" y="536"/>
                    <a:pt x="6597" y="357"/>
                    <a:pt x="11260" y="197"/>
                  </a:cubicBezTo>
                  <a:cubicBezTo>
                    <a:pt x="16797" y="0"/>
                    <a:pt x="18443" y="394"/>
                    <a:pt x="20160" y="2285"/>
                  </a:cubicBezTo>
                  <a:cubicBezTo>
                    <a:pt x="21969" y="4288"/>
                    <a:pt x="23381" y="8214"/>
                    <a:pt x="23934" y="12822"/>
                  </a:cubicBezTo>
                  <a:cubicBezTo>
                    <a:pt x="24415" y="16796"/>
                    <a:pt x="24748" y="25697"/>
                    <a:pt x="24630" y="31321"/>
                  </a:cubicBezTo>
                  <a:lnTo>
                    <a:pt x="24577" y="33789"/>
                  </a:lnTo>
                  <a:lnTo>
                    <a:pt x="22927" y="33700"/>
                  </a:lnTo>
                  <a:lnTo>
                    <a:pt x="21277" y="33615"/>
                  </a:lnTo>
                  <a:lnTo>
                    <a:pt x="21230" y="28664"/>
                  </a:lnTo>
                  <a:cubicBezTo>
                    <a:pt x="21203" y="25942"/>
                    <a:pt x="21142" y="22974"/>
                    <a:pt x="21095" y="22067"/>
                  </a:cubicBezTo>
                  <a:cubicBezTo>
                    <a:pt x="20698" y="14525"/>
                    <a:pt x="19720" y="12521"/>
                    <a:pt x="15987" y="11642"/>
                  </a:cubicBezTo>
                  <a:cubicBezTo>
                    <a:pt x="13824" y="11115"/>
                    <a:pt x="8831" y="11407"/>
                    <a:pt x="7738" y="12108"/>
                  </a:cubicBezTo>
                  <a:cubicBezTo>
                    <a:pt x="5673" y="13429"/>
                    <a:pt x="4848" y="15394"/>
                    <a:pt x="4358" y="20130"/>
                  </a:cubicBezTo>
                  <a:cubicBezTo>
                    <a:pt x="4023" y="23374"/>
                    <a:pt x="3953" y="25109"/>
                    <a:pt x="3911" y="31001"/>
                  </a:cubicBezTo>
                  <a:cubicBezTo>
                    <a:pt x="3852" y="39583"/>
                    <a:pt x="4105" y="44031"/>
                    <a:pt x="4827" y="46974"/>
                  </a:cubicBezTo>
                  <a:cubicBezTo>
                    <a:pt x="5690" y="50496"/>
                    <a:pt x="6196" y="50868"/>
                    <a:pt x="13012" y="52937"/>
                  </a:cubicBezTo>
                  <a:cubicBezTo>
                    <a:pt x="18828" y="54705"/>
                    <a:pt x="19659" y="55072"/>
                    <a:pt x="20781" y="56388"/>
                  </a:cubicBezTo>
                  <a:cubicBezTo>
                    <a:pt x="23280" y="59346"/>
                    <a:pt x="24335" y="64166"/>
                    <a:pt x="24865" y="75079"/>
                  </a:cubicBezTo>
                  <a:cubicBezTo>
                    <a:pt x="25057" y="79010"/>
                    <a:pt x="25052" y="92858"/>
                    <a:pt x="24858" y="97612"/>
                  </a:cubicBezTo>
                  <a:cubicBezTo>
                    <a:pt x="24561" y="104929"/>
                    <a:pt x="23942" y="109702"/>
                    <a:pt x="22841" y="113181"/>
                  </a:cubicBezTo>
                  <a:cubicBezTo>
                    <a:pt x="21570" y="117206"/>
                    <a:pt x="20169" y="118815"/>
                    <a:pt x="17255" y="119614"/>
                  </a:cubicBezTo>
                  <a:cubicBezTo>
                    <a:pt x="15860" y="119995"/>
                    <a:pt x="8785" y="119967"/>
                    <a:pt x="7540" y="119576"/>
                  </a:cubicBezTo>
                  <a:lnTo>
                    <a:pt x="7540" y="119576"/>
                  </a:lnTo>
                  <a:close/>
                  <a:moveTo>
                    <a:pt x="74260" y="119586"/>
                  </a:moveTo>
                  <a:cubicBezTo>
                    <a:pt x="72560" y="119040"/>
                    <a:pt x="70874" y="117489"/>
                    <a:pt x="69768" y="115448"/>
                  </a:cubicBezTo>
                  <a:cubicBezTo>
                    <a:pt x="67554" y="111366"/>
                    <a:pt x="66358" y="103293"/>
                    <a:pt x="65955" y="89684"/>
                  </a:cubicBezTo>
                  <a:cubicBezTo>
                    <a:pt x="65793" y="84155"/>
                    <a:pt x="65791" y="35590"/>
                    <a:pt x="65955" y="30065"/>
                  </a:cubicBezTo>
                  <a:cubicBezTo>
                    <a:pt x="66434" y="13805"/>
                    <a:pt x="67923" y="5990"/>
                    <a:pt x="71258" y="2228"/>
                  </a:cubicBezTo>
                  <a:cubicBezTo>
                    <a:pt x="72807" y="479"/>
                    <a:pt x="73254" y="338"/>
                    <a:pt x="77721" y="197"/>
                  </a:cubicBezTo>
                  <a:cubicBezTo>
                    <a:pt x="82076" y="47"/>
                    <a:pt x="83093" y="235"/>
                    <a:pt x="84600" y="1434"/>
                  </a:cubicBezTo>
                  <a:cubicBezTo>
                    <a:pt x="88936" y="4894"/>
                    <a:pt x="90641" y="13998"/>
                    <a:pt x="90641" y="33691"/>
                  </a:cubicBezTo>
                  <a:lnTo>
                    <a:pt x="90641" y="37739"/>
                  </a:lnTo>
                  <a:lnTo>
                    <a:pt x="88928" y="37739"/>
                  </a:lnTo>
                  <a:lnTo>
                    <a:pt x="87216" y="37739"/>
                  </a:lnTo>
                  <a:lnTo>
                    <a:pt x="87216" y="35186"/>
                  </a:lnTo>
                  <a:cubicBezTo>
                    <a:pt x="87214" y="29205"/>
                    <a:pt x="86923" y="23384"/>
                    <a:pt x="86462" y="20195"/>
                  </a:cubicBezTo>
                  <a:cubicBezTo>
                    <a:pt x="85938" y="16565"/>
                    <a:pt x="85164" y="14355"/>
                    <a:pt x="83940" y="13025"/>
                  </a:cubicBezTo>
                  <a:cubicBezTo>
                    <a:pt x="82657" y="11642"/>
                    <a:pt x="82131" y="11492"/>
                    <a:pt x="78316" y="11492"/>
                  </a:cubicBezTo>
                  <a:cubicBezTo>
                    <a:pt x="73762" y="11492"/>
                    <a:pt x="73157" y="11802"/>
                    <a:pt x="71743" y="14830"/>
                  </a:cubicBezTo>
                  <a:cubicBezTo>
                    <a:pt x="70572" y="17332"/>
                    <a:pt x="69846" y="21197"/>
                    <a:pt x="69536" y="26586"/>
                  </a:cubicBezTo>
                  <a:cubicBezTo>
                    <a:pt x="69299" y="30724"/>
                    <a:pt x="69255" y="37057"/>
                    <a:pt x="69289" y="63155"/>
                  </a:cubicBezTo>
                  <a:cubicBezTo>
                    <a:pt x="69327" y="91565"/>
                    <a:pt x="69335" y="92139"/>
                    <a:pt x="69819" y="96667"/>
                  </a:cubicBezTo>
                  <a:cubicBezTo>
                    <a:pt x="70426" y="102357"/>
                    <a:pt x="71756" y="106260"/>
                    <a:pt x="73528" y="107567"/>
                  </a:cubicBezTo>
                  <a:cubicBezTo>
                    <a:pt x="75279" y="108860"/>
                    <a:pt x="81380" y="108860"/>
                    <a:pt x="83083" y="107567"/>
                  </a:cubicBezTo>
                  <a:cubicBezTo>
                    <a:pt x="85463" y="105752"/>
                    <a:pt x="86495" y="102206"/>
                    <a:pt x="86986" y="94180"/>
                  </a:cubicBezTo>
                  <a:cubicBezTo>
                    <a:pt x="87182" y="90940"/>
                    <a:pt x="87307" y="85617"/>
                    <a:pt x="87282" y="81498"/>
                  </a:cubicBezTo>
                  <a:lnTo>
                    <a:pt x="87260" y="78173"/>
                  </a:lnTo>
                  <a:lnTo>
                    <a:pt x="88962" y="78094"/>
                  </a:lnTo>
                  <a:lnTo>
                    <a:pt x="90660" y="78000"/>
                  </a:lnTo>
                  <a:lnTo>
                    <a:pt x="90620" y="85523"/>
                  </a:lnTo>
                  <a:cubicBezTo>
                    <a:pt x="90587" y="91452"/>
                    <a:pt x="90546" y="93728"/>
                    <a:pt x="90420" y="96310"/>
                  </a:cubicBezTo>
                  <a:cubicBezTo>
                    <a:pt x="89698" y="111155"/>
                    <a:pt x="87915" y="116854"/>
                    <a:pt x="83233" y="119304"/>
                  </a:cubicBezTo>
                  <a:cubicBezTo>
                    <a:pt x="82363" y="119750"/>
                    <a:pt x="75469" y="119976"/>
                    <a:pt x="74260" y="119586"/>
                  </a:cubicBezTo>
                  <a:lnTo>
                    <a:pt x="74260" y="119586"/>
                  </a:lnTo>
                  <a:lnTo>
                    <a:pt x="74260" y="119586"/>
                  </a:lnTo>
                  <a:close/>
                  <a:moveTo>
                    <a:pt x="42895" y="119266"/>
                  </a:moveTo>
                  <a:cubicBezTo>
                    <a:pt x="41095" y="118603"/>
                    <a:pt x="39800" y="117235"/>
                    <a:pt x="38682" y="114804"/>
                  </a:cubicBezTo>
                  <a:cubicBezTo>
                    <a:pt x="37107" y="111385"/>
                    <a:pt x="36229" y="105032"/>
                    <a:pt x="35915" y="94749"/>
                  </a:cubicBezTo>
                  <a:cubicBezTo>
                    <a:pt x="35786" y="90573"/>
                    <a:pt x="35811" y="62736"/>
                    <a:pt x="35947" y="58749"/>
                  </a:cubicBezTo>
                  <a:cubicBezTo>
                    <a:pt x="36440" y="44214"/>
                    <a:pt x="38042" y="37899"/>
                    <a:pt x="41819" y="35581"/>
                  </a:cubicBezTo>
                  <a:cubicBezTo>
                    <a:pt x="42965" y="34876"/>
                    <a:pt x="46504" y="34589"/>
                    <a:pt x="47993" y="35064"/>
                  </a:cubicBezTo>
                  <a:cubicBezTo>
                    <a:pt x="50897" y="36018"/>
                    <a:pt x="52518" y="38388"/>
                    <a:pt x="53640" y="43335"/>
                  </a:cubicBezTo>
                  <a:cubicBezTo>
                    <a:pt x="54912" y="48940"/>
                    <a:pt x="55345" y="56271"/>
                    <a:pt x="55345" y="72131"/>
                  </a:cubicBezTo>
                  <a:lnTo>
                    <a:pt x="55345" y="79326"/>
                  </a:lnTo>
                  <a:lnTo>
                    <a:pt x="47271" y="79410"/>
                  </a:lnTo>
                  <a:cubicBezTo>
                    <a:pt x="42832" y="79457"/>
                    <a:pt x="39169" y="79626"/>
                    <a:pt x="39136" y="79777"/>
                  </a:cubicBezTo>
                  <a:cubicBezTo>
                    <a:pt x="39102" y="79927"/>
                    <a:pt x="39074" y="83050"/>
                    <a:pt x="39076" y="86708"/>
                  </a:cubicBezTo>
                  <a:cubicBezTo>
                    <a:pt x="39081" y="94420"/>
                    <a:pt x="39184" y="97283"/>
                    <a:pt x="39596" y="100998"/>
                  </a:cubicBezTo>
                  <a:cubicBezTo>
                    <a:pt x="40046" y="105070"/>
                    <a:pt x="40736" y="107092"/>
                    <a:pt x="42127" y="108390"/>
                  </a:cubicBezTo>
                  <a:cubicBezTo>
                    <a:pt x="42739" y="108963"/>
                    <a:pt x="43235" y="109123"/>
                    <a:pt x="44894" y="109283"/>
                  </a:cubicBezTo>
                  <a:cubicBezTo>
                    <a:pt x="49181" y="109673"/>
                    <a:pt x="50777" y="107811"/>
                    <a:pt x="51532" y="101525"/>
                  </a:cubicBezTo>
                  <a:cubicBezTo>
                    <a:pt x="51659" y="100467"/>
                    <a:pt x="51826" y="98567"/>
                    <a:pt x="51900" y="97302"/>
                  </a:cubicBezTo>
                  <a:lnTo>
                    <a:pt x="52035" y="95021"/>
                  </a:lnTo>
                  <a:lnTo>
                    <a:pt x="53616" y="94927"/>
                  </a:lnTo>
                  <a:cubicBezTo>
                    <a:pt x="54864" y="94862"/>
                    <a:pt x="55208" y="94927"/>
                    <a:pt x="55237" y="95271"/>
                  </a:cubicBezTo>
                  <a:cubicBezTo>
                    <a:pt x="55292" y="95920"/>
                    <a:pt x="55083" y="100344"/>
                    <a:pt x="54876" y="102851"/>
                  </a:cubicBezTo>
                  <a:cubicBezTo>
                    <a:pt x="54117" y="112100"/>
                    <a:pt x="52450" y="116835"/>
                    <a:pt x="49249" y="118824"/>
                  </a:cubicBezTo>
                  <a:cubicBezTo>
                    <a:pt x="48299" y="119416"/>
                    <a:pt x="44094" y="119713"/>
                    <a:pt x="42895" y="119266"/>
                  </a:cubicBezTo>
                  <a:close/>
                  <a:moveTo>
                    <a:pt x="52024" y="64476"/>
                  </a:moveTo>
                  <a:cubicBezTo>
                    <a:pt x="52014" y="53891"/>
                    <a:pt x="51313" y="48855"/>
                    <a:pt x="49553" y="46697"/>
                  </a:cubicBezTo>
                  <a:cubicBezTo>
                    <a:pt x="48586" y="45507"/>
                    <a:pt x="47693" y="45253"/>
                    <a:pt x="45052" y="45423"/>
                  </a:cubicBezTo>
                  <a:cubicBezTo>
                    <a:pt x="42889" y="45564"/>
                    <a:pt x="42492" y="45667"/>
                    <a:pt x="41927" y="46264"/>
                  </a:cubicBezTo>
                  <a:cubicBezTo>
                    <a:pt x="40363" y="47910"/>
                    <a:pt x="39615" y="51028"/>
                    <a:pt x="39266" y="57352"/>
                  </a:cubicBezTo>
                  <a:cubicBezTo>
                    <a:pt x="39131" y="59816"/>
                    <a:pt x="39022" y="68031"/>
                    <a:pt x="39114" y="68797"/>
                  </a:cubicBezTo>
                  <a:cubicBezTo>
                    <a:pt x="39190" y="69418"/>
                    <a:pt x="39338" y="69437"/>
                    <a:pt x="45611" y="69352"/>
                  </a:cubicBezTo>
                  <a:lnTo>
                    <a:pt x="52030" y="69268"/>
                  </a:lnTo>
                  <a:lnTo>
                    <a:pt x="52024" y="64476"/>
                  </a:lnTo>
                  <a:close/>
                  <a:moveTo>
                    <a:pt x="107530" y="119247"/>
                  </a:moveTo>
                  <a:cubicBezTo>
                    <a:pt x="105761" y="118641"/>
                    <a:pt x="104444" y="117244"/>
                    <a:pt x="103304" y="114775"/>
                  </a:cubicBezTo>
                  <a:cubicBezTo>
                    <a:pt x="101738" y="111376"/>
                    <a:pt x="100867" y="105023"/>
                    <a:pt x="100550" y="94749"/>
                  </a:cubicBezTo>
                  <a:cubicBezTo>
                    <a:pt x="100504" y="93235"/>
                    <a:pt x="100470" y="85951"/>
                    <a:pt x="100470" y="77191"/>
                  </a:cubicBezTo>
                  <a:cubicBezTo>
                    <a:pt x="100470" y="68426"/>
                    <a:pt x="100504" y="61142"/>
                    <a:pt x="100550" y="59637"/>
                  </a:cubicBezTo>
                  <a:cubicBezTo>
                    <a:pt x="100744" y="53285"/>
                    <a:pt x="101263" y="47398"/>
                    <a:pt x="101920" y="44111"/>
                  </a:cubicBezTo>
                  <a:cubicBezTo>
                    <a:pt x="102785" y="39771"/>
                    <a:pt x="104322" y="36888"/>
                    <a:pt x="106472" y="35572"/>
                  </a:cubicBezTo>
                  <a:cubicBezTo>
                    <a:pt x="108347" y="34420"/>
                    <a:pt x="112726" y="34636"/>
                    <a:pt x="114477" y="35962"/>
                  </a:cubicBezTo>
                  <a:cubicBezTo>
                    <a:pt x="117516" y="38266"/>
                    <a:pt x="119021" y="43711"/>
                    <a:pt x="119641" y="54620"/>
                  </a:cubicBezTo>
                  <a:cubicBezTo>
                    <a:pt x="119939" y="59891"/>
                    <a:pt x="119998" y="64570"/>
                    <a:pt x="119958" y="80158"/>
                  </a:cubicBezTo>
                  <a:cubicBezTo>
                    <a:pt x="119920" y="95318"/>
                    <a:pt x="119874" y="97377"/>
                    <a:pt x="119466" y="102526"/>
                  </a:cubicBezTo>
                  <a:cubicBezTo>
                    <a:pt x="118747" y="111630"/>
                    <a:pt x="117212" y="116487"/>
                    <a:pt x="114433" y="118462"/>
                  </a:cubicBezTo>
                  <a:cubicBezTo>
                    <a:pt x="112889" y="119557"/>
                    <a:pt x="109548" y="119929"/>
                    <a:pt x="107530" y="119247"/>
                  </a:cubicBezTo>
                  <a:close/>
                  <a:moveTo>
                    <a:pt x="113451" y="108597"/>
                  </a:moveTo>
                  <a:cubicBezTo>
                    <a:pt x="115465" y="106894"/>
                    <a:pt x="116079" y="104332"/>
                    <a:pt x="116522" y="95816"/>
                  </a:cubicBezTo>
                  <a:cubicBezTo>
                    <a:pt x="116689" y="92576"/>
                    <a:pt x="116769" y="67984"/>
                    <a:pt x="116630" y="62369"/>
                  </a:cubicBezTo>
                  <a:cubicBezTo>
                    <a:pt x="116480" y="56374"/>
                    <a:pt x="116149" y="52170"/>
                    <a:pt x="115655" y="49979"/>
                  </a:cubicBezTo>
                  <a:cubicBezTo>
                    <a:pt x="115188" y="47910"/>
                    <a:pt x="114215" y="46340"/>
                    <a:pt x="112982" y="45677"/>
                  </a:cubicBezTo>
                  <a:cubicBezTo>
                    <a:pt x="112165" y="45235"/>
                    <a:pt x="108210" y="45235"/>
                    <a:pt x="107393" y="45677"/>
                  </a:cubicBezTo>
                  <a:cubicBezTo>
                    <a:pt x="105660" y="46612"/>
                    <a:pt x="104731" y="48785"/>
                    <a:pt x="104319" y="52843"/>
                  </a:cubicBezTo>
                  <a:cubicBezTo>
                    <a:pt x="103815" y="57822"/>
                    <a:pt x="103720" y="61735"/>
                    <a:pt x="103720" y="77191"/>
                  </a:cubicBezTo>
                  <a:cubicBezTo>
                    <a:pt x="103720" y="92633"/>
                    <a:pt x="103828" y="97114"/>
                    <a:pt x="104311" y="101656"/>
                  </a:cubicBezTo>
                  <a:cubicBezTo>
                    <a:pt x="104773" y="105987"/>
                    <a:pt x="105763" y="108150"/>
                    <a:pt x="107695" y="109039"/>
                  </a:cubicBezTo>
                  <a:cubicBezTo>
                    <a:pt x="108687" y="109495"/>
                    <a:pt x="112756" y="109180"/>
                    <a:pt x="113451" y="108597"/>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grpSp>
      <p:pic>
        <p:nvPicPr>
          <p:cNvPr id="299" name="Google Shape;299;p49"/>
          <p:cNvPicPr preferRelativeResize="0"/>
          <p:nvPr/>
        </p:nvPicPr>
        <p:blipFill>
          <a:blip r:embed="rId3">
            <a:alphaModFix/>
          </a:blip>
          <a:stretch>
            <a:fillRect/>
          </a:stretch>
        </p:blipFill>
        <p:spPr>
          <a:xfrm>
            <a:off x="5812150" y="4550700"/>
            <a:ext cx="1588162" cy="402650"/>
          </a:xfrm>
          <a:prstGeom prst="rect">
            <a:avLst/>
          </a:prstGeom>
          <a:noFill/>
          <a:ln>
            <a:noFill/>
          </a:ln>
        </p:spPr>
      </p:pic>
      <p:pic>
        <p:nvPicPr>
          <p:cNvPr id="300" name="Google Shape;300;p49"/>
          <p:cNvPicPr preferRelativeResize="0"/>
          <p:nvPr/>
        </p:nvPicPr>
        <p:blipFill>
          <a:blip r:embed="rId4">
            <a:alphaModFix/>
          </a:blip>
          <a:stretch>
            <a:fillRect/>
          </a:stretch>
        </p:blipFill>
        <p:spPr>
          <a:xfrm>
            <a:off x="2167950" y="4498095"/>
            <a:ext cx="1058501" cy="443704"/>
          </a:xfrm>
          <a:prstGeom prst="rect">
            <a:avLst/>
          </a:prstGeom>
          <a:noFill/>
          <a:ln>
            <a:noFill/>
          </a:ln>
        </p:spPr>
      </p:pic>
      <p:pic>
        <p:nvPicPr>
          <p:cNvPr id="301" name="Google Shape;301;p49"/>
          <p:cNvPicPr preferRelativeResize="0"/>
          <p:nvPr/>
        </p:nvPicPr>
        <p:blipFill>
          <a:blip r:embed="rId5">
            <a:alphaModFix/>
          </a:blip>
          <a:stretch>
            <a:fillRect/>
          </a:stretch>
        </p:blipFill>
        <p:spPr>
          <a:xfrm>
            <a:off x="7390250" y="4467113"/>
            <a:ext cx="1400926" cy="569825"/>
          </a:xfrm>
          <a:prstGeom prst="rect">
            <a:avLst/>
          </a:prstGeom>
          <a:noFill/>
          <a:ln>
            <a:noFill/>
          </a:ln>
        </p:spPr>
      </p:pic>
      <p:pic>
        <p:nvPicPr>
          <p:cNvPr id="302" name="Google Shape;302;p49"/>
          <p:cNvPicPr preferRelativeResize="0"/>
          <p:nvPr/>
        </p:nvPicPr>
        <p:blipFill>
          <a:blip r:embed="rId6">
            <a:alphaModFix/>
          </a:blip>
          <a:stretch>
            <a:fillRect/>
          </a:stretch>
        </p:blipFill>
        <p:spPr>
          <a:xfrm>
            <a:off x="3271300" y="4530050"/>
            <a:ext cx="1821877" cy="4026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303"/>
        <p:cNvGrpSpPr/>
        <p:nvPr/>
      </p:nvGrpSpPr>
      <p:grpSpPr>
        <a:xfrm>
          <a:off x="0" y="0"/>
          <a:ext cx="0" cy="0"/>
          <a:chOff x="0" y="0"/>
          <a:chExt cx="0" cy="0"/>
        </a:xfrm>
      </p:grpSpPr>
      <p:sp>
        <p:nvSpPr>
          <p:cNvPr id="304" name="Google Shape;304;p50"/>
          <p:cNvSpPr txBox="1">
            <a:spLocks noGrp="1"/>
          </p:cNvSpPr>
          <p:nvPr>
            <p:ph type="ctrTitle"/>
          </p:nvPr>
        </p:nvSpPr>
        <p:spPr>
          <a:xfrm>
            <a:off x="468313" y="238602"/>
            <a:ext cx="8207400" cy="896700"/>
          </a:xfrm>
          <a:prstGeom prst="rect">
            <a:avLst/>
          </a:prstGeom>
          <a:noFill/>
          <a:ln>
            <a:noFill/>
          </a:ln>
        </p:spPr>
        <p:txBody>
          <a:bodyPr spcFirstLastPara="1" wrap="square" lIns="91425" tIns="91425" rIns="91425" bIns="91425" anchor="t" anchorCtr="0">
            <a:normAutofit/>
          </a:bodyPr>
          <a:lstStyle>
            <a:lvl1pPr marL="0" marR="0" lvl="0" indent="0" algn="l" rtl="0">
              <a:lnSpc>
                <a:spcPct val="85000"/>
              </a:lnSpc>
              <a:spcBef>
                <a:spcPts val="0"/>
              </a:spcBef>
              <a:spcAft>
                <a:spcPts val="0"/>
              </a:spcAft>
              <a:buSzPts val="28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9pPr>
          </a:lstStyle>
          <a:p>
            <a:endParaRPr/>
          </a:p>
        </p:txBody>
      </p:sp>
      <p:sp>
        <p:nvSpPr>
          <p:cNvPr id="305" name="Google Shape;305;p50"/>
          <p:cNvSpPr txBox="1">
            <a:spLocks noGrp="1"/>
          </p:cNvSpPr>
          <p:nvPr>
            <p:ph type="body" idx="1"/>
          </p:nvPr>
        </p:nvSpPr>
        <p:spPr>
          <a:xfrm>
            <a:off x="468350" y="1135440"/>
            <a:ext cx="8207400" cy="31059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420"/>
              </a:spcBef>
              <a:spcAft>
                <a:spcPts val="0"/>
              </a:spcAft>
              <a:buClr>
                <a:schemeClr val="dk1"/>
              </a:buClr>
              <a:buSzPts val="18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1200"/>
              </a:spcBef>
              <a:spcAft>
                <a:spcPts val="12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306" name="Google Shape;306;p50"/>
          <p:cNvCxnSpPr/>
          <p:nvPr/>
        </p:nvCxnSpPr>
        <p:spPr>
          <a:xfrm>
            <a:off x="468313" y="4385706"/>
            <a:ext cx="8207400" cy="0"/>
          </a:xfrm>
          <a:prstGeom prst="straightConnector1">
            <a:avLst/>
          </a:prstGeom>
          <a:noFill/>
          <a:ln w="12700" cap="flat" cmpd="sng">
            <a:solidFill>
              <a:schemeClr val="dk2"/>
            </a:solidFill>
            <a:prstDash val="solid"/>
            <a:round/>
            <a:headEnd type="none" w="sm" len="sm"/>
            <a:tailEnd type="none" w="sm" len="sm"/>
          </a:ln>
        </p:spPr>
      </p:cxnSp>
      <p:pic>
        <p:nvPicPr>
          <p:cNvPr id="307" name="Google Shape;307;p50"/>
          <p:cNvPicPr preferRelativeResize="0"/>
          <p:nvPr/>
        </p:nvPicPr>
        <p:blipFill rotWithShape="1">
          <a:blip r:embed="rId2">
            <a:alphaModFix/>
          </a:blip>
          <a:srcRect/>
          <a:stretch/>
        </p:blipFill>
        <p:spPr>
          <a:xfrm>
            <a:off x="144000" y="4241160"/>
            <a:ext cx="2248800" cy="861900"/>
          </a:xfrm>
          <a:prstGeom prst="rect">
            <a:avLst/>
          </a:prstGeom>
          <a:noFill/>
          <a:ln>
            <a:noFill/>
          </a:ln>
        </p:spPr>
      </p:pic>
      <p:grpSp>
        <p:nvGrpSpPr>
          <p:cNvPr id="308" name="Google Shape;308;p50"/>
          <p:cNvGrpSpPr/>
          <p:nvPr/>
        </p:nvGrpSpPr>
        <p:grpSpPr>
          <a:xfrm>
            <a:off x="5163948" y="4530229"/>
            <a:ext cx="464607" cy="443585"/>
            <a:chOff x="0" y="-800"/>
            <a:chExt cx="2999400" cy="3001249"/>
          </a:xfrm>
        </p:grpSpPr>
        <p:sp>
          <p:nvSpPr>
            <p:cNvPr id="309" name="Google Shape;309;p50"/>
            <p:cNvSpPr/>
            <p:nvPr/>
          </p:nvSpPr>
          <p:spPr>
            <a:xfrm>
              <a:off x="348275" y="1115249"/>
              <a:ext cx="2171100" cy="1885200"/>
            </a:xfrm>
            <a:custGeom>
              <a:avLst/>
              <a:gdLst/>
              <a:ahLst/>
              <a:cxnLst/>
              <a:rect l="l" t="t" r="r" b="b"/>
              <a:pathLst>
                <a:path w="120000" h="120000" extrusionOk="0">
                  <a:moveTo>
                    <a:pt x="73943" y="119471"/>
                  </a:moveTo>
                  <a:cubicBezTo>
                    <a:pt x="71726" y="112572"/>
                    <a:pt x="70495" y="108948"/>
                    <a:pt x="68743" y="104188"/>
                  </a:cubicBezTo>
                  <a:cubicBezTo>
                    <a:pt x="66789" y="98887"/>
                    <a:pt x="63989" y="91930"/>
                    <a:pt x="62036" y="87532"/>
                  </a:cubicBezTo>
                  <a:lnTo>
                    <a:pt x="61090" y="85398"/>
                  </a:lnTo>
                  <a:lnTo>
                    <a:pt x="62740" y="81835"/>
                  </a:lnTo>
                  <a:cubicBezTo>
                    <a:pt x="64321" y="78421"/>
                    <a:pt x="66876" y="73138"/>
                    <a:pt x="67973" y="71007"/>
                  </a:cubicBezTo>
                  <a:cubicBezTo>
                    <a:pt x="68638" y="69721"/>
                    <a:pt x="70337" y="66477"/>
                    <a:pt x="70463" y="66259"/>
                  </a:cubicBezTo>
                  <a:cubicBezTo>
                    <a:pt x="70516" y="66167"/>
                    <a:pt x="70577" y="66116"/>
                    <a:pt x="70600" y="66148"/>
                  </a:cubicBezTo>
                  <a:cubicBezTo>
                    <a:pt x="70623" y="66177"/>
                    <a:pt x="71291" y="67108"/>
                    <a:pt x="72081" y="68214"/>
                  </a:cubicBezTo>
                  <a:cubicBezTo>
                    <a:pt x="76039" y="73755"/>
                    <a:pt x="82405" y="83371"/>
                    <a:pt x="82405" y="83808"/>
                  </a:cubicBezTo>
                  <a:cubicBezTo>
                    <a:pt x="82405" y="83926"/>
                    <a:pt x="82218" y="84688"/>
                    <a:pt x="81989" y="85503"/>
                  </a:cubicBezTo>
                  <a:cubicBezTo>
                    <a:pt x="80763" y="89848"/>
                    <a:pt x="79768" y="93642"/>
                    <a:pt x="78815" y="97598"/>
                  </a:cubicBezTo>
                  <a:cubicBezTo>
                    <a:pt x="78192" y="100199"/>
                    <a:pt x="77780" y="101994"/>
                    <a:pt x="76748" y="106647"/>
                  </a:cubicBezTo>
                  <a:cubicBezTo>
                    <a:pt x="76165" y="109275"/>
                    <a:pt x="74686" y="117035"/>
                    <a:pt x="74368" y="119135"/>
                  </a:cubicBezTo>
                  <a:cubicBezTo>
                    <a:pt x="74295" y="119610"/>
                    <a:pt x="74211" y="120000"/>
                    <a:pt x="74176" y="120000"/>
                  </a:cubicBezTo>
                  <a:cubicBezTo>
                    <a:pt x="74140" y="120000"/>
                    <a:pt x="74035" y="119762"/>
                    <a:pt x="73943" y="119471"/>
                  </a:cubicBezTo>
                  <a:close/>
                  <a:moveTo>
                    <a:pt x="45520" y="118809"/>
                  </a:moveTo>
                  <a:cubicBezTo>
                    <a:pt x="45324" y="117601"/>
                    <a:pt x="44394" y="112553"/>
                    <a:pt x="43984" y="110473"/>
                  </a:cubicBezTo>
                  <a:cubicBezTo>
                    <a:pt x="42525" y="103106"/>
                    <a:pt x="40478" y="94498"/>
                    <a:pt x="38317" y="86649"/>
                  </a:cubicBezTo>
                  <a:cubicBezTo>
                    <a:pt x="37996" y="85481"/>
                    <a:pt x="37687" y="84356"/>
                    <a:pt x="37632" y="84147"/>
                  </a:cubicBezTo>
                  <a:cubicBezTo>
                    <a:pt x="37535" y="83783"/>
                    <a:pt x="37574" y="83697"/>
                    <a:pt x="38530" y="82161"/>
                  </a:cubicBezTo>
                  <a:cubicBezTo>
                    <a:pt x="41476" y="77420"/>
                    <a:pt x="49092" y="66259"/>
                    <a:pt x="49381" y="66259"/>
                  </a:cubicBezTo>
                  <a:cubicBezTo>
                    <a:pt x="49442" y="66259"/>
                    <a:pt x="52067" y="71279"/>
                    <a:pt x="53058" y="73297"/>
                  </a:cubicBezTo>
                  <a:cubicBezTo>
                    <a:pt x="54730" y="76698"/>
                    <a:pt x="55281" y="77845"/>
                    <a:pt x="56558" y="80559"/>
                  </a:cubicBezTo>
                  <a:cubicBezTo>
                    <a:pt x="57354" y="82250"/>
                    <a:pt x="58173" y="84036"/>
                    <a:pt x="58378" y="84531"/>
                  </a:cubicBezTo>
                  <a:lnTo>
                    <a:pt x="58751" y="85430"/>
                  </a:lnTo>
                  <a:lnTo>
                    <a:pt x="57861" y="87491"/>
                  </a:lnTo>
                  <a:cubicBezTo>
                    <a:pt x="56555" y="90516"/>
                    <a:pt x="56459" y="90744"/>
                    <a:pt x="55190" y="93855"/>
                  </a:cubicBezTo>
                  <a:cubicBezTo>
                    <a:pt x="53175" y="98801"/>
                    <a:pt x="51175" y="104098"/>
                    <a:pt x="49279" y="109498"/>
                  </a:cubicBezTo>
                  <a:cubicBezTo>
                    <a:pt x="48034" y="113045"/>
                    <a:pt x="47829" y="113650"/>
                    <a:pt x="46634" y="117320"/>
                  </a:cubicBezTo>
                  <a:cubicBezTo>
                    <a:pt x="46206" y="118640"/>
                    <a:pt x="45817" y="119762"/>
                    <a:pt x="45777" y="119815"/>
                  </a:cubicBezTo>
                  <a:cubicBezTo>
                    <a:pt x="45733" y="119866"/>
                    <a:pt x="45620" y="119414"/>
                    <a:pt x="45520" y="118809"/>
                  </a:cubicBezTo>
                  <a:close/>
                  <a:moveTo>
                    <a:pt x="58678" y="80084"/>
                  </a:moveTo>
                  <a:cubicBezTo>
                    <a:pt x="57331" y="77161"/>
                    <a:pt x="54901" y="72135"/>
                    <a:pt x="53855" y="70114"/>
                  </a:cubicBezTo>
                  <a:cubicBezTo>
                    <a:pt x="53475" y="69376"/>
                    <a:pt x="52934" y="68317"/>
                    <a:pt x="52650" y="67767"/>
                  </a:cubicBezTo>
                  <a:cubicBezTo>
                    <a:pt x="52367" y="67213"/>
                    <a:pt x="51836" y="66193"/>
                    <a:pt x="51469" y="65502"/>
                  </a:cubicBezTo>
                  <a:cubicBezTo>
                    <a:pt x="51009" y="64638"/>
                    <a:pt x="50828" y="64200"/>
                    <a:pt x="50895" y="64106"/>
                  </a:cubicBezTo>
                  <a:cubicBezTo>
                    <a:pt x="52921" y="61221"/>
                    <a:pt x="59775" y="52514"/>
                    <a:pt x="60020" y="52514"/>
                  </a:cubicBezTo>
                  <a:cubicBezTo>
                    <a:pt x="60096" y="52514"/>
                    <a:pt x="60505" y="52953"/>
                    <a:pt x="60927" y="53493"/>
                  </a:cubicBezTo>
                  <a:cubicBezTo>
                    <a:pt x="63767" y="57101"/>
                    <a:pt x="64715" y="58320"/>
                    <a:pt x="68048" y="62683"/>
                  </a:cubicBezTo>
                  <a:cubicBezTo>
                    <a:pt x="68588" y="63390"/>
                    <a:pt x="69032" y="64062"/>
                    <a:pt x="69032" y="64175"/>
                  </a:cubicBezTo>
                  <a:cubicBezTo>
                    <a:pt x="69032" y="64292"/>
                    <a:pt x="68780" y="64843"/>
                    <a:pt x="68475" y="65405"/>
                  </a:cubicBezTo>
                  <a:cubicBezTo>
                    <a:pt x="67835" y="66579"/>
                    <a:pt x="65199" y="71713"/>
                    <a:pt x="64767" y="72625"/>
                  </a:cubicBezTo>
                  <a:cubicBezTo>
                    <a:pt x="64607" y="72964"/>
                    <a:pt x="64129" y="73946"/>
                    <a:pt x="63703" y="74804"/>
                  </a:cubicBezTo>
                  <a:cubicBezTo>
                    <a:pt x="63281" y="75665"/>
                    <a:pt x="62265" y="77791"/>
                    <a:pt x="61446" y="79526"/>
                  </a:cubicBezTo>
                  <a:cubicBezTo>
                    <a:pt x="60629" y="81262"/>
                    <a:pt x="59941" y="82682"/>
                    <a:pt x="59917" y="82682"/>
                  </a:cubicBezTo>
                  <a:cubicBezTo>
                    <a:pt x="59894" y="82682"/>
                    <a:pt x="59337" y="81512"/>
                    <a:pt x="58678" y="80084"/>
                  </a:cubicBezTo>
                  <a:close/>
                  <a:moveTo>
                    <a:pt x="36684" y="80799"/>
                  </a:moveTo>
                  <a:cubicBezTo>
                    <a:pt x="36649" y="80737"/>
                    <a:pt x="36150" y="79184"/>
                    <a:pt x="35575" y="77353"/>
                  </a:cubicBezTo>
                  <a:cubicBezTo>
                    <a:pt x="35001" y="75523"/>
                    <a:pt x="34430" y="73696"/>
                    <a:pt x="34304" y="73297"/>
                  </a:cubicBezTo>
                  <a:cubicBezTo>
                    <a:pt x="33910" y="72046"/>
                    <a:pt x="32254" y="67197"/>
                    <a:pt x="31382" y="64749"/>
                  </a:cubicBezTo>
                  <a:cubicBezTo>
                    <a:pt x="30922" y="63460"/>
                    <a:pt x="30446" y="62117"/>
                    <a:pt x="30323" y="61765"/>
                  </a:cubicBezTo>
                  <a:lnTo>
                    <a:pt x="30105" y="61125"/>
                  </a:lnTo>
                  <a:lnTo>
                    <a:pt x="30816" y="60425"/>
                  </a:lnTo>
                  <a:cubicBezTo>
                    <a:pt x="31210" y="60038"/>
                    <a:pt x="31948" y="59295"/>
                    <a:pt x="32458" y="58772"/>
                  </a:cubicBezTo>
                  <a:cubicBezTo>
                    <a:pt x="33826" y="57370"/>
                    <a:pt x="39591" y="51893"/>
                    <a:pt x="40489" y="51142"/>
                  </a:cubicBezTo>
                  <a:lnTo>
                    <a:pt x="40728" y="50940"/>
                  </a:lnTo>
                  <a:lnTo>
                    <a:pt x="41644" y="52425"/>
                  </a:lnTo>
                  <a:cubicBezTo>
                    <a:pt x="43041" y="54696"/>
                    <a:pt x="45085" y="58231"/>
                    <a:pt x="46544" y="60895"/>
                  </a:cubicBezTo>
                  <a:cubicBezTo>
                    <a:pt x="47267" y="62216"/>
                    <a:pt x="47947" y="63454"/>
                    <a:pt x="48054" y="63646"/>
                  </a:cubicBezTo>
                  <a:lnTo>
                    <a:pt x="48249" y="63998"/>
                  </a:lnTo>
                  <a:lnTo>
                    <a:pt x="46535" y="66385"/>
                  </a:lnTo>
                  <a:cubicBezTo>
                    <a:pt x="43554" y="70537"/>
                    <a:pt x="39950" y="75869"/>
                    <a:pt x="37708" y="79441"/>
                  </a:cubicBezTo>
                  <a:cubicBezTo>
                    <a:pt x="36749" y="80971"/>
                    <a:pt x="36768" y="80945"/>
                    <a:pt x="36684" y="80799"/>
                  </a:cubicBezTo>
                  <a:close/>
                  <a:moveTo>
                    <a:pt x="81779" y="78633"/>
                  </a:moveTo>
                  <a:cubicBezTo>
                    <a:pt x="78851" y="74139"/>
                    <a:pt x="76535" y="70741"/>
                    <a:pt x="73665" y="66721"/>
                  </a:cubicBezTo>
                  <a:cubicBezTo>
                    <a:pt x="72729" y="65408"/>
                    <a:pt x="71903" y="64245"/>
                    <a:pt x="71831" y="64138"/>
                  </a:cubicBezTo>
                  <a:cubicBezTo>
                    <a:pt x="71711" y="63963"/>
                    <a:pt x="71960" y="63463"/>
                    <a:pt x="73864" y="60042"/>
                  </a:cubicBezTo>
                  <a:cubicBezTo>
                    <a:pt x="76882" y="54620"/>
                    <a:pt x="79035" y="50953"/>
                    <a:pt x="79195" y="50953"/>
                  </a:cubicBezTo>
                  <a:cubicBezTo>
                    <a:pt x="79387" y="50953"/>
                    <a:pt x="84099" y="55387"/>
                    <a:pt x="87786" y="59031"/>
                  </a:cubicBezTo>
                  <a:lnTo>
                    <a:pt x="89912" y="61135"/>
                  </a:lnTo>
                  <a:lnTo>
                    <a:pt x="89752" y="61547"/>
                  </a:lnTo>
                  <a:cubicBezTo>
                    <a:pt x="89663" y="61772"/>
                    <a:pt x="89401" y="62485"/>
                    <a:pt x="89174" y="63131"/>
                  </a:cubicBezTo>
                  <a:cubicBezTo>
                    <a:pt x="88943" y="63777"/>
                    <a:pt x="88620" y="64679"/>
                    <a:pt x="88453" y="65141"/>
                  </a:cubicBezTo>
                  <a:cubicBezTo>
                    <a:pt x="87158" y="68758"/>
                    <a:pt x="85336" y="74282"/>
                    <a:pt x="84109" y="78297"/>
                  </a:cubicBezTo>
                  <a:cubicBezTo>
                    <a:pt x="83670" y="79726"/>
                    <a:pt x="83300" y="80894"/>
                    <a:pt x="83284" y="80894"/>
                  </a:cubicBezTo>
                  <a:cubicBezTo>
                    <a:pt x="83266" y="80894"/>
                    <a:pt x="82589" y="79874"/>
                    <a:pt x="81779" y="78633"/>
                  </a:cubicBezTo>
                  <a:close/>
                  <a:moveTo>
                    <a:pt x="49317" y="61480"/>
                  </a:moveTo>
                  <a:cubicBezTo>
                    <a:pt x="48162" y="59286"/>
                    <a:pt x="45518" y="54651"/>
                    <a:pt x="43401" y="51117"/>
                  </a:cubicBezTo>
                  <a:cubicBezTo>
                    <a:pt x="42918" y="50320"/>
                    <a:pt x="42495" y="49607"/>
                    <a:pt x="42455" y="49530"/>
                  </a:cubicBezTo>
                  <a:cubicBezTo>
                    <a:pt x="42377" y="49392"/>
                    <a:pt x="45686" y="46465"/>
                    <a:pt x="50000" y="42860"/>
                  </a:cubicBezTo>
                  <a:lnTo>
                    <a:pt x="51056" y="41980"/>
                  </a:lnTo>
                  <a:lnTo>
                    <a:pt x="51942" y="42975"/>
                  </a:lnTo>
                  <a:cubicBezTo>
                    <a:pt x="55056" y="46465"/>
                    <a:pt x="58535" y="50550"/>
                    <a:pt x="58535" y="50708"/>
                  </a:cubicBezTo>
                  <a:cubicBezTo>
                    <a:pt x="58535" y="50759"/>
                    <a:pt x="58415" y="50921"/>
                    <a:pt x="58267" y="51069"/>
                  </a:cubicBezTo>
                  <a:cubicBezTo>
                    <a:pt x="57970" y="51370"/>
                    <a:pt x="54242" y="56055"/>
                    <a:pt x="52898" y="57818"/>
                  </a:cubicBezTo>
                  <a:cubicBezTo>
                    <a:pt x="51942" y="59076"/>
                    <a:pt x="50008" y="61625"/>
                    <a:pt x="49833" y="61861"/>
                  </a:cubicBezTo>
                  <a:cubicBezTo>
                    <a:pt x="49662" y="62088"/>
                    <a:pt x="49620" y="62060"/>
                    <a:pt x="49317" y="61480"/>
                  </a:cubicBezTo>
                  <a:close/>
                  <a:moveTo>
                    <a:pt x="69660" y="61211"/>
                  </a:moveTo>
                  <a:cubicBezTo>
                    <a:pt x="66080" y="56510"/>
                    <a:pt x="63819" y="53606"/>
                    <a:pt x="62469" y="51970"/>
                  </a:cubicBezTo>
                  <a:cubicBezTo>
                    <a:pt x="61942" y="51333"/>
                    <a:pt x="61524" y="50743"/>
                    <a:pt x="61542" y="50662"/>
                  </a:cubicBezTo>
                  <a:cubicBezTo>
                    <a:pt x="61627" y="50256"/>
                    <a:pt x="68736" y="42054"/>
                    <a:pt x="68982" y="42081"/>
                  </a:cubicBezTo>
                  <a:cubicBezTo>
                    <a:pt x="69166" y="42100"/>
                    <a:pt x="73575" y="45838"/>
                    <a:pt x="76680" y="48606"/>
                  </a:cubicBezTo>
                  <a:cubicBezTo>
                    <a:pt x="77112" y="48992"/>
                    <a:pt x="77468" y="49350"/>
                    <a:pt x="77468" y="49404"/>
                  </a:cubicBezTo>
                  <a:cubicBezTo>
                    <a:pt x="77468" y="49457"/>
                    <a:pt x="77081" y="50141"/>
                    <a:pt x="76605" y="50924"/>
                  </a:cubicBezTo>
                  <a:cubicBezTo>
                    <a:pt x="75392" y="52929"/>
                    <a:pt x="72874" y="57328"/>
                    <a:pt x="71506" y="59833"/>
                  </a:cubicBezTo>
                  <a:cubicBezTo>
                    <a:pt x="70868" y="61001"/>
                    <a:pt x="70332" y="61974"/>
                    <a:pt x="70314" y="61993"/>
                  </a:cubicBezTo>
                  <a:cubicBezTo>
                    <a:pt x="70297" y="62012"/>
                    <a:pt x="70006" y="61660"/>
                    <a:pt x="69660" y="61211"/>
                  </a:cubicBezTo>
                  <a:close/>
                  <a:moveTo>
                    <a:pt x="29122" y="58522"/>
                  </a:moveTo>
                  <a:cubicBezTo>
                    <a:pt x="28568" y="56957"/>
                    <a:pt x="26240" y="51079"/>
                    <a:pt x="24853" y="47738"/>
                  </a:cubicBezTo>
                  <a:cubicBezTo>
                    <a:pt x="24310" y="46430"/>
                    <a:pt x="23867" y="45311"/>
                    <a:pt x="23867" y="45252"/>
                  </a:cubicBezTo>
                  <a:cubicBezTo>
                    <a:pt x="23867" y="45115"/>
                    <a:pt x="24015" y="45014"/>
                    <a:pt x="27518" y="42774"/>
                  </a:cubicBezTo>
                  <a:cubicBezTo>
                    <a:pt x="30323" y="40982"/>
                    <a:pt x="33172" y="39218"/>
                    <a:pt x="33272" y="39218"/>
                  </a:cubicBezTo>
                  <a:cubicBezTo>
                    <a:pt x="33403" y="39218"/>
                    <a:pt x="39302" y="48419"/>
                    <a:pt x="39462" y="48874"/>
                  </a:cubicBezTo>
                  <a:cubicBezTo>
                    <a:pt x="39498" y="48973"/>
                    <a:pt x="39142" y="49369"/>
                    <a:pt x="38509" y="49949"/>
                  </a:cubicBezTo>
                  <a:cubicBezTo>
                    <a:pt x="37952" y="50455"/>
                    <a:pt x="37198" y="51158"/>
                    <a:pt x="36830" y="51513"/>
                  </a:cubicBezTo>
                  <a:cubicBezTo>
                    <a:pt x="36463" y="51868"/>
                    <a:pt x="35555" y="52729"/>
                    <a:pt x="34814" y="53426"/>
                  </a:cubicBezTo>
                  <a:cubicBezTo>
                    <a:pt x="34073" y="54123"/>
                    <a:pt x="32540" y="55611"/>
                    <a:pt x="31400" y="56733"/>
                  </a:cubicBezTo>
                  <a:cubicBezTo>
                    <a:pt x="30262" y="57853"/>
                    <a:pt x="29306" y="58772"/>
                    <a:pt x="29270" y="58772"/>
                  </a:cubicBezTo>
                  <a:cubicBezTo>
                    <a:pt x="29238" y="58772"/>
                    <a:pt x="29172" y="58659"/>
                    <a:pt x="29122" y="58522"/>
                  </a:cubicBezTo>
                  <a:close/>
                  <a:moveTo>
                    <a:pt x="88678" y="56805"/>
                  </a:moveTo>
                  <a:cubicBezTo>
                    <a:pt x="86394" y="54572"/>
                    <a:pt x="82709" y="51066"/>
                    <a:pt x="81361" y="49847"/>
                  </a:cubicBezTo>
                  <a:cubicBezTo>
                    <a:pt x="80860" y="49395"/>
                    <a:pt x="80451" y="48948"/>
                    <a:pt x="80451" y="48859"/>
                  </a:cubicBezTo>
                  <a:cubicBezTo>
                    <a:pt x="80451" y="48701"/>
                    <a:pt x="82123" y="46011"/>
                    <a:pt x="84435" y="42451"/>
                  </a:cubicBezTo>
                  <a:cubicBezTo>
                    <a:pt x="86188" y="39751"/>
                    <a:pt x="86552" y="39218"/>
                    <a:pt x="86643" y="39218"/>
                  </a:cubicBezTo>
                  <a:cubicBezTo>
                    <a:pt x="86916" y="39218"/>
                    <a:pt x="96191" y="45084"/>
                    <a:pt x="96191" y="45259"/>
                  </a:cubicBezTo>
                  <a:cubicBezTo>
                    <a:pt x="96191" y="45305"/>
                    <a:pt x="95931" y="45941"/>
                    <a:pt x="95616" y="46667"/>
                  </a:cubicBezTo>
                  <a:cubicBezTo>
                    <a:pt x="95050" y="47972"/>
                    <a:pt x="92673" y="53781"/>
                    <a:pt x="92129" y="55196"/>
                  </a:cubicBezTo>
                  <a:cubicBezTo>
                    <a:pt x="91974" y="55595"/>
                    <a:pt x="91766" y="56125"/>
                    <a:pt x="91664" y="56369"/>
                  </a:cubicBezTo>
                  <a:cubicBezTo>
                    <a:pt x="91565" y="56615"/>
                    <a:pt x="91331" y="57220"/>
                    <a:pt x="91145" y="57712"/>
                  </a:cubicBezTo>
                  <a:cubicBezTo>
                    <a:pt x="90961" y="58202"/>
                    <a:pt x="90784" y="58640"/>
                    <a:pt x="90748" y="58684"/>
                  </a:cubicBezTo>
                  <a:cubicBezTo>
                    <a:pt x="90711" y="58727"/>
                    <a:pt x="89781" y="57882"/>
                    <a:pt x="88678" y="56805"/>
                  </a:cubicBezTo>
                  <a:close/>
                  <a:moveTo>
                    <a:pt x="58783" y="47512"/>
                  </a:moveTo>
                  <a:cubicBezTo>
                    <a:pt x="58104" y="46731"/>
                    <a:pt x="56905" y="45337"/>
                    <a:pt x="56120" y="44415"/>
                  </a:cubicBezTo>
                  <a:cubicBezTo>
                    <a:pt x="55339" y="43494"/>
                    <a:pt x="54263" y="42259"/>
                    <a:pt x="53730" y="41670"/>
                  </a:cubicBezTo>
                  <a:lnTo>
                    <a:pt x="52764" y="40599"/>
                  </a:lnTo>
                  <a:lnTo>
                    <a:pt x="53207" y="40206"/>
                  </a:lnTo>
                  <a:cubicBezTo>
                    <a:pt x="54465" y="39098"/>
                    <a:pt x="59819" y="34975"/>
                    <a:pt x="59999" y="34975"/>
                  </a:cubicBezTo>
                  <a:cubicBezTo>
                    <a:pt x="60224" y="34975"/>
                    <a:pt x="66931" y="40219"/>
                    <a:pt x="67112" y="40535"/>
                  </a:cubicBezTo>
                  <a:cubicBezTo>
                    <a:pt x="67141" y="40586"/>
                    <a:pt x="66532" y="41356"/>
                    <a:pt x="65760" y="42249"/>
                  </a:cubicBezTo>
                  <a:cubicBezTo>
                    <a:pt x="62756" y="45701"/>
                    <a:pt x="61238" y="47463"/>
                    <a:pt x="60644" y="48187"/>
                  </a:cubicBezTo>
                  <a:lnTo>
                    <a:pt x="60022" y="48938"/>
                  </a:lnTo>
                  <a:lnTo>
                    <a:pt x="58783" y="47512"/>
                  </a:lnTo>
                  <a:close/>
                  <a:moveTo>
                    <a:pt x="40725" y="46737"/>
                  </a:moveTo>
                  <a:cubicBezTo>
                    <a:pt x="40478" y="46322"/>
                    <a:pt x="39533" y="44827"/>
                    <a:pt x="38626" y="43411"/>
                  </a:cubicBezTo>
                  <a:cubicBezTo>
                    <a:pt x="36279" y="39751"/>
                    <a:pt x="36016" y="39345"/>
                    <a:pt x="35575" y="38696"/>
                  </a:cubicBezTo>
                  <a:lnTo>
                    <a:pt x="35184" y="38116"/>
                  </a:lnTo>
                  <a:lnTo>
                    <a:pt x="35468" y="37905"/>
                  </a:lnTo>
                  <a:cubicBezTo>
                    <a:pt x="36037" y="37477"/>
                    <a:pt x="43012" y="33619"/>
                    <a:pt x="43152" y="33654"/>
                  </a:cubicBezTo>
                  <a:cubicBezTo>
                    <a:pt x="43272" y="33683"/>
                    <a:pt x="49586" y="40193"/>
                    <a:pt x="49586" y="40285"/>
                  </a:cubicBezTo>
                  <a:cubicBezTo>
                    <a:pt x="49586" y="40301"/>
                    <a:pt x="48609" y="41134"/>
                    <a:pt x="47416" y="42141"/>
                  </a:cubicBezTo>
                  <a:cubicBezTo>
                    <a:pt x="46219" y="43145"/>
                    <a:pt x="44339" y="44761"/>
                    <a:pt x="43233" y="45727"/>
                  </a:cubicBezTo>
                  <a:cubicBezTo>
                    <a:pt x="42131" y="46696"/>
                    <a:pt x="41216" y="47488"/>
                    <a:pt x="41201" y="47488"/>
                  </a:cubicBezTo>
                  <a:cubicBezTo>
                    <a:pt x="41187" y="47488"/>
                    <a:pt x="40974" y="47149"/>
                    <a:pt x="40725" y="46737"/>
                  </a:cubicBezTo>
                  <a:close/>
                  <a:moveTo>
                    <a:pt x="77979" y="46794"/>
                  </a:moveTo>
                  <a:cubicBezTo>
                    <a:pt x="75986" y="45042"/>
                    <a:pt x="73510" y="42918"/>
                    <a:pt x="72091" y="41734"/>
                  </a:cubicBezTo>
                  <a:cubicBezTo>
                    <a:pt x="71207" y="40995"/>
                    <a:pt x="70481" y="40359"/>
                    <a:pt x="70477" y="40317"/>
                  </a:cubicBezTo>
                  <a:cubicBezTo>
                    <a:pt x="70469" y="40199"/>
                    <a:pt x="76637" y="33692"/>
                    <a:pt x="76792" y="33654"/>
                  </a:cubicBezTo>
                  <a:cubicBezTo>
                    <a:pt x="76871" y="33635"/>
                    <a:pt x="77483" y="33920"/>
                    <a:pt x="78150" y="34287"/>
                  </a:cubicBezTo>
                  <a:cubicBezTo>
                    <a:pt x="80139" y="35373"/>
                    <a:pt x="84497" y="37873"/>
                    <a:pt x="84600" y="37983"/>
                  </a:cubicBezTo>
                  <a:cubicBezTo>
                    <a:pt x="84660" y="38046"/>
                    <a:pt x="84044" y="39089"/>
                    <a:pt x="83000" y="40691"/>
                  </a:cubicBezTo>
                  <a:cubicBezTo>
                    <a:pt x="82066" y="42125"/>
                    <a:pt x="80740" y="44204"/>
                    <a:pt x="80049" y="45308"/>
                  </a:cubicBezTo>
                  <a:cubicBezTo>
                    <a:pt x="79361" y="46414"/>
                    <a:pt x="78762" y="47332"/>
                    <a:pt x="78719" y="47348"/>
                  </a:cubicBezTo>
                  <a:cubicBezTo>
                    <a:pt x="78678" y="47364"/>
                    <a:pt x="78342" y="47114"/>
                    <a:pt x="77979" y="46794"/>
                  </a:cubicBezTo>
                  <a:close/>
                  <a:moveTo>
                    <a:pt x="22700" y="42720"/>
                  </a:moveTo>
                  <a:cubicBezTo>
                    <a:pt x="21192" y="39544"/>
                    <a:pt x="18206" y="32906"/>
                    <a:pt x="18241" y="32807"/>
                  </a:cubicBezTo>
                  <a:cubicBezTo>
                    <a:pt x="18264" y="32739"/>
                    <a:pt x="18513" y="32596"/>
                    <a:pt x="18787" y="32494"/>
                  </a:cubicBezTo>
                  <a:cubicBezTo>
                    <a:pt x="19064" y="32397"/>
                    <a:pt x="19776" y="32128"/>
                    <a:pt x="20367" y="31898"/>
                  </a:cubicBezTo>
                  <a:cubicBezTo>
                    <a:pt x="23004" y="30885"/>
                    <a:pt x="26578" y="29621"/>
                    <a:pt x="26654" y="29675"/>
                  </a:cubicBezTo>
                  <a:cubicBezTo>
                    <a:pt x="26725" y="29720"/>
                    <a:pt x="27839" y="31300"/>
                    <a:pt x="31804" y="36969"/>
                  </a:cubicBezTo>
                  <a:cubicBezTo>
                    <a:pt x="31907" y="37115"/>
                    <a:pt x="31968" y="37273"/>
                    <a:pt x="31939" y="37324"/>
                  </a:cubicBezTo>
                  <a:cubicBezTo>
                    <a:pt x="31912" y="37371"/>
                    <a:pt x="31371" y="37726"/>
                    <a:pt x="30732" y="38113"/>
                  </a:cubicBezTo>
                  <a:cubicBezTo>
                    <a:pt x="30097" y="38497"/>
                    <a:pt x="28122" y="39738"/>
                    <a:pt x="26342" y="40868"/>
                  </a:cubicBezTo>
                  <a:cubicBezTo>
                    <a:pt x="24564" y="42003"/>
                    <a:pt x="23054" y="42953"/>
                    <a:pt x="22980" y="42981"/>
                  </a:cubicBezTo>
                  <a:cubicBezTo>
                    <a:pt x="22910" y="43013"/>
                    <a:pt x="22785" y="42895"/>
                    <a:pt x="22700" y="42720"/>
                  </a:cubicBezTo>
                  <a:close/>
                  <a:moveTo>
                    <a:pt x="95007" y="41751"/>
                  </a:moveTo>
                  <a:cubicBezTo>
                    <a:pt x="92741" y="40282"/>
                    <a:pt x="89781" y="38430"/>
                    <a:pt x="88707" y="37806"/>
                  </a:cubicBezTo>
                  <a:cubicBezTo>
                    <a:pt x="88300" y="37572"/>
                    <a:pt x="87964" y="37314"/>
                    <a:pt x="87964" y="37236"/>
                  </a:cubicBezTo>
                  <a:cubicBezTo>
                    <a:pt x="87961" y="37055"/>
                    <a:pt x="90821" y="32922"/>
                    <a:pt x="92951" y="30030"/>
                  </a:cubicBezTo>
                  <a:cubicBezTo>
                    <a:pt x="93119" y="29799"/>
                    <a:pt x="93315" y="29608"/>
                    <a:pt x="93385" y="29608"/>
                  </a:cubicBezTo>
                  <a:cubicBezTo>
                    <a:pt x="93505" y="29608"/>
                    <a:pt x="99952" y="32019"/>
                    <a:pt x="101154" y="32513"/>
                  </a:cubicBezTo>
                  <a:cubicBezTo>
                    <a:pt x="101481" y="32646"/>
                    <a:pt x="101749" y="32790"/>
                    <a:pt x="101749" y="32829"/>
                  </a:cubicBezTo>
                  <a:cubicBezTo>
                    <a:pt x="101757" y="33014"/>
                    <a:pt x="97158" y="43010"/>
                    <a:pt x="97066" y="43013"/>
                  </a:cubicBezTo>
                  <a:cubicBezTo>
                    <a:pt x="97010" y="43016"/>
                    <a:pt x="96082" y="42448"/>
                    <a:pt x="95007" y="41751"/>
                  </a:cubicBezTo>
                  <a:close/>
                  <a:moveTo>
                    <a:pt x="50862" y="38420"/>
                  </a:moveTo>
                  <a:cubicBezTo>
                    <a:pt x="50641" y="38170"/>
                    <a:pt x="49302" y="36757"/>
                    <a:pt x="47889" y="35282"/>
                  </a:cubicBezTo>
                  <a:cubicBezTo>
                    <a:pt x="46474" y="33805"/>
                    <a:pt x="45305" y="32564"/>
                    <a:pt x="45290" y="32526"/>
                  </a:cubicBezTo>
                  <a:cubicBezTo>
                    <a:pt x="45240" y="32390"/>
                    <a:pt x="51621" y="29051"/>
                    <a:pt x="51930" y="29051"/>
                  </a:cubicBezTo>
                  <a:cubicBezTo>
                    <a:pt x="52070" y="29051"/>
                    <a:pt x="57818" y="33149"/>
                    <a:pt x="58086" y="33444"/>
                  </a:cubicBezTo>
                  <a:cubicBezTo>
                    <a:pt x="58131" y="33488"/>
                    <a:pt x="56007" y="35186"/>
                    <a:pt x="54219" y="36539"/>
                  </a:cubicBezTo>
                  <a:cubicBezTo>
                    <a:pt x="54018" y="36690"/>
                    <a:pt x="53318" y="37249"/>
                    <a:pt x="52671" y="37774"/>
                  </a:cubicBezTo>
                  <a:cubicBezTo>
                    <a:pt x="52020" y="38302"/>
                    <a:pt x="51440" y="38766"/>
                    <a:pt x="51379" y="38804"/>
                  </a:cubicBezTo>
                  <a:cubicBezTo>
                    <a:pt x="51318" y="38845"/>
                    <a:pt x="51085" y="38670"/>
                    <a:pt x="50862" y="38420"/>
                  </a:cubicBezTo>
                  <a:close/>
                  <a:moveTo>
                    <a:pt x="66343" y="37013"/>
                  </a:moveTo>
                  <a:cubicBezTo>
                    <a:pt x="65062" y="35985"/>
                    <a:pt x="63549" y="34790"/>
                    <a:pt x="62979" y="34360"/>
                  </a:cubicBezTo>
                  <a:cubicBezTo>
                    <a:pt x="62409" y="33929"/>
                    <a:pt x="61953" y="33539"/>
                    <a:pt x="61962" y="33495"/>
                  </a:cubicBezTo>
                  <a:cubicBezTo>
                    <a:pt x="62002" y="33340"/>
                    <a:pt x="67900" y="29051"/>
                    <a:pt x="68074" y="29051"/>
                  </a:cubicBezTo>
                  <a:cubicBezTo>
                    <a:pt x="68239" y="29051"/>
                    <a:pt x="74429" y="32228"/>
                    <a:pt x="74625" y="32416"/>
                  </a:cubicBezTo>
                  <a:cubicBezTo>
                    <a:pt x="74700" y="32484"/>
                    <a:pt x="68958" y="38762"/>
                    <a:pt x="68733" y="38858"/>
                  </a:cubicBezTo>
                  <a:cubicBezTo>
                    <a:pt x="68699" y="38872"/>
                    <a:pt x="67619" y="38043"/>
                    <a:pt x="66343" y="37013"/>
                  </a:cubicBezTo>
                  <a:close/>
                  <a:moveTo>
                    <a:pt x="33062" y="35000"/>
                  </a:moveTo>
                  <a:cubicBezTo>
                    <a:pt x="32137" y="33635"/>
                    <a:pt x="29370" y="29663"/>
                    <a:pt x="29041" y="29233"/>
                  </a:cubicBezTo>
                  <a:cubicBezTo>
                    <a:pt x="28903" y="29055"/>
                    <a:pt x="28831" y="28872"/>
                    <a:pt x="28876" y="28827"/>
                  </a:cubicBezTo>
                  <a:cubicBezTo>
                    <a:pt x="29037" y="28665"/>
                    <a:pt x="35622" y="26483"/>
                    <a:pt x="35943" y="26483"/>
                  </a:cubicBezTo>
                  <a:cubicBezTo>
                    <a:pt x="36179" y="26483"/>
                    <a:pt x="41458" y="31630"/>
                    <a:pt x="41458" y="31857"/>
                  </a:cubicBezTo>
                  <a:cubicBezTo>
                    <a:pt x="41458" y="31911"/>
                    <a:pt x="40846" y="32288"/>
                    <a:pt x="40095" y="32697"/>
                  </a:cubicBezTo>
                  <a:cubicBezTo>
                    <a:pt x="39346" y="33106"/>
                    <a:pt x="37679" y="34037"/>
                    <a:pt x="36392" y="34765"/>
                  </a:cubicBezTo>
                  <a:cubicBezTo>
                    <a:pt x="35106" y="35494"/>
                    <a:pt x="33995" y="36089"/>
                    <a:pt x="33921" y="36089"/>
                  </a:cubicBezTo>
                  <a:cubicBezTo>
                    <a:pt x="33852" y="36086"/>
                    <a:pt x="33464" y="35595"/>
                    <a:pt x="33062" y="35000"/>
                  </a:cubicBezTo>
                  <a:close/>
                  <a:moveTo>
                    <a:pt x="82175" y="33990"/>
                  </a:moveTo>
                  <a:cubicBezTo>
                    <a:pt x="80154" y="32839"/>
                    <a:pt x="78497" y="31870"/>
                    <a:pt x="78497" y="31835"/>
                  </a:cubicBezTo>
                  <a:cubicBezTo>
                    <a:pt x="78497" y="31798"/>
                    <a:pt x="79363" y="30917"/>
                    <a:pt x="80422" y="29879"/>
                  </a:cubicBezTo>
                  <a:cubicBezTo>
                    <a:pt x="81483" y="28840"/>
                    <a:pt x="82685" y="27653"/>
                    <a:pt x="83093" y="27237"/>
                  </a:cubicBezTo>
                  <a:cubicBezTo>
                    <a:pt x="83502" y="26822"/>
                    <a:pt x="83925" y="26483"/>
                    <a:pt x="84035" y="26483"/>
                  </a:cubicBezTo>
                  <a:cubicBezTo>
                    <a:pt x="84146" y="26483"/>
                    <a:pt x="85293" y="26831"/>
                    <a:pt x="86587" y="27259"/>
                  </a:cubicBezTo>
                  <a:cubicBezTo>
                    <a:pt x="90474" y="28545"/>
                    <a:pt x="91047" y="28747"/>
                    <a:pt x="91047" y="28852"/>
                  </a:cubicBezTo>
                  <a:cubicBezTo>
                    <a:pt x="91047" y="28903"/>
                    <a:pt x="90837" y="29236"/>
                    <a:pt x="90582" y="29588"/>
                  </a:cubicBezTo>
                  <a:cubicBezTo>
                    <a:pt x="89818" y="30632"/>
                    <a:pt x="87975" y="33264"/>
                    <a:pt x="86984" y="34720"/>
                  </a:cubicBezTo>
                  <a:cubicBezTo>
                    <a:pt x="86473" y="35471"/>
                    <a:pt x="86010" y="36082"/>
                    <a:pt x="85955" y="36079"/>
                  </a:cubicBezTo>
                  <a:cubicBezTo>
                    <a:pt x="85899" y="36079"/>
                    <a:pt x="84196" y="35136"/>
                    <a:pt x="82175" y="33990"/>
                  </a:cubicBezTo>
                  <a:close/>
                  <a:moveTo>
                    <a:pt x="57288" y="30100"/>
                  </a:moveTo>
                  <a:cubicBezTo>
                    <a:pt x="55794" y="29013"/>
                    <a:pt x="54512" y="28063"/>
                    <a:pt x="54433" y="27985"/>
                  </a:cubicBezTo>
                  <a:cubicBezTo>
                    <a:pt x="54310" y="27861"/>
                    <a:pt x="54376" y="27791"/>
                    <a:pt x="54843" y="27551"/>
                  </a:cubicBezTo>
                  <a:cubicBezTo>
                    <a:pt x="55762" y="27078"/>
                    <a:pt x="59906" y="25140"/>
                    <a:pt x="60003" y="25140"/>
                  </a:cubicBezTo>
                  <a:cubicBezTo>
                    <a:pt x="60145" y="25140"/>
                    <a:pt x="65520" y="27680"/>
                    <a:pt x="65660" y="27813"/>
                  </a:cubicBezTo>
                  <a:cubicBezTo>
                    <a:pt x="65715" y="27867"/>
                    <a:pt x="60833" y="31553"/>
                    <a:pt x="60130" y="31984"/>
                  </a:cubicBezTo>
                  <a:cubicBezTo>
                    <a:pt x="60046" y="32039"/>
                    <a:pt x="59026" y="31364"/>
                    <a:pt x="57288" y="30100"/>
                  </a:cubicBezTo>
                  <a:close/>
                  <a:moveTo>
                    <a:pt x="16719" y="29917"/>
                  </a:moveTo>
                  <a:cubicBezTo>
                    <a:pt x="15735" y="27921"/>
                    <a:pt x="13943" y="24393"/>
                    <a:pt x="13526" y="23623"/>
                  </a:cubicBezTo>
                  <a:cubicBezTo>
                    <a:pt x="13272" y="23158"/>
                    <a:pt x="13064" y="22737"/>
                    <a:pt x="13064" y="22689"/>
                  </a:cubicBezTo>
                  <a:cubicBezTo>
                    <a:pt x="13064" y="22641"/>
                    <a:pt x="13865" y="22468"/>
                    <a:pt x="14837" y="22299"/>
                  </a:cubicBezTo>
                  <a:cubicBezTo>
                    <a:pt x="15814" y="22135"/>
                    <a:pt x="17145" y="21904"/>
                    <a:pt x="17794" y="21790"/>
                  </a:cubicBezTo>
                  <a:cubicBezTo>
                    <a:pt x="18448" y="21672"/>
                    <a:pt x="19330" y="21546"/>
                    <a:pt x="19755" y="21505"/>
                  </a:cubicBezTo>
                  <a:lnTo>
                    <a:pt x="20528" y="21428"/>
                  </a:lnTo>
                  <a:lnTo>
                    <a:pt x="22122" y="23537"/>
                  </a:lnTo>
                  <a:cubicBezTo>
                    <a:pt x="23519" y="25378"/>
                    <a:pt x="24847" y="27158"/>
                    <a:pt x="25123" y="27560"/>
                  </a:cubicBezTo>
                  <a:cubicBezTo>
                    <a:pt x="25188" y="27653"/>
                    <a:pt x="24739" y="27861"/>
                    <a:pt x="23587" y="28276"/>
                  </a:cubicBezTo>
                  <a:cubicBezTo>
                    <a:pt x="22694" y="28596"/>
                    <a:pt x="20880" y="29279"/>
                    <a:pt x="19553" y="29793"/>
                  </a:cubicBezTo>
                  <a:cubicBezTo>
                    <a:pt x="18230" y="30309"/>
                    <a:pt x="17139" y="30727"/>
                    <a:pt x="17132" y="30727"/>
                  </a:cubicBezTo>
                  <a:cubicBezTo>
                    <a:pt x="17124" y="30727"/>
                    <a:pt x="16940" y="30363"/>
                    <a:pt x="16719" y="29917"/>
                  </a:cubicBezTo>
                  <a:close/>
                  <a:moveTo>
                    <a:pt x="41865" y="29080"/>
                  </a:moveTo>
                  <a:cubicBezTo>
                    <a:pt x="40988" y="28175"/>
                    <a:pt x="39877" y="27046"/>
                    <a:pt x="39399" y="26575"/>
                  </a:cubicBezTo>
                  <a:cubicBezTo>
                    <a:pt x="38921" y="26102"/>
                    <a:pt x="38559" y="25685"/>
                    <a:pt x="38597" y="25644"/>
                  </a:cubicBezTo>
                  <a:cubicBezTo>
                    <a:pt x="38725" y="25504"/>
                    <a:pt x="44284" y="23901"/>
                    <a:pt x="44494" y="23943"/>
                  </a:cubicBezTo>
                  <a:cubicBezTo>
                    <a:pt x="44744" y="23991"/>
                    <a:pt x="49793" y="27395"/>
                    <a:pt x="49793" y="27516"/>
                  </a:cubicBezTo>
                  <a:cubicBezTo>
                    <a:pt x="49793" y="27563"/>
                    <a:pt x="49749" y="27598"/>
                    <a:pt x="49696" y="27598"/>
                  </a:cubicBezTo>
                  <a:cubicBezTo>
                    <a:pt x="49644" y="27598"/>
                    <a:pt x="48273" y="28305"/>
                    <a:pt x="46646" y="29163"/>
                  </a:cubicBezTo>
                  <a:cubicBezTo>
                    <a:pt x="45021" y="30024"/>
                    <a:pt x="43642" y="30727"/>
                    <a:pt x="43577" y="30727"/>
                  </a:cubicBezTo>
                  <a:cubicBezTo>
                    <a:pt x="43514" y="30727"/>
                    <a:pt x="42744" y="29986"/>
                    <a:pt x="41865" y="29080"/>
                  </a:cubicBezTo>
                  <a:close/>
                  <a:moveTo>
                    <a:pt x="74481" y="29799"/>
                  </a:moveTo>
                  <a:cubicBezTo>
                    <a:pt x="73549" y="29295"/>
                    <a:pt x="72215" y="28587"/>
                    <a:pt x="71524" y="28222"/>
                  </a:cubicBezTo>
                  <a:cubicBezTo>
                    <a:pt x="70831" y="27858"/>
                    <a:pt x="70264" y="27525"/>
                    <a:pt x="70264" y="27484"/>
                  </a:cubicBezTo>
                  <a:cubicBezTo>
                    <a:pt x="70264" y="27401"/>
                    <a:pt x="70458" y="27266"/>
                    <a:pt x="73388" y="25289"/>
                  </a:cubicBezTo>
                  <a:cubicBezTo>
                    <a:pt x="74513" y="24532"/>
                    <a:pt x="75511" y="23911"/>
                    <a:pt x="75605" y="23911"/>
                  </a:cubicBezTo>
                  <a:cubicBezTo>
                    <a:pt x="75697" y="23911"/>
                    <a:pt x="76884" y="24240"/>
                    <a:pt x="78241" y="24640"/>
                  </a:cubicBezTo>
                  <a:cubicBezTo>
                    <a:pt x="79597" y="25043"/>
                    <a:pt x="80883" y="25423"/>
                    <a:pt x="81099" y="25485"/>
                  </a:cubicBezTo>
                  <a:cubicBezTo>
                    <a:pt x="81315" y="25549"/>
                    <a:pt x="81478" y="25641"/>
                    <a:pt x="81461" y="25689"/>
                  </a:cubicBezTo>
                  <a:cubicBezTo>
                    <a:pt x="81443" y="25740"/>
                    <a:pt x="80894" y="26300"/>
                    <a:pt x="80244" y="26936"/>
                  </a:cubicBezTo>
                  <a:cubicBezTo>
                    <a:pt x="79594" y="27573"/>
                    <a:pt x="78489" y="28684"/>
                    <a:pt x="77785" y="29409"/>
                  </a:cubicBezTo>
                  <a:cubicBezTo>
                    <a:pt x="77083" y="30135"/>
                    <a:pt x="76435" y="30724"/>
                    <a:pt x="76346" y="30721"/>
                  </a:cubicBezTo>
                  <a:cubicBezTo>
                    <a:pt x="76254" y="30718"/>
                    <a:pt x="75418" y="30302"/>
                    <a:pt x="74481" y="29799"/>
                  </a:cubicBezTo>
                  <a:close/>
                  <a:moveTo>
                    <a:pt x="100871" y="29992"/>
                  </a:moveTo>
                  <a:cubicBezTo>
                    <a:pt x="99908" y="29599"/>
                    <a:pt x="98150" y="28922"/>
                    <a:pt x="96963" y="28482"/>
                  </a:cubicBezTo>
                  <a:cubicBezTo>
                    <a:pt x="95774" y="28041"/>
                    <a:pt x="94784" y="27668"/>
                    <a:pt x="94765" y="27649"/>
                  </a:cubicBezTo>
                  <a:cubicBezTo>
                    <a:pt x="94700" y="27586"/>
                    <a:pt x="98072" y="23015"/>
                    <a:pt x="98993" y="21920"/>
                  </a:cubicBezTo>
                  <a:lnTo>
                    <a:pt x="99401" y="21435"/>
                  </a:lnTo>
                  <a:lnTo>
                    <a:pt x="100189" y="21552"/>
                  </a:lnTo>
                  <a:cubicBezTo>
                    <a:pt x="100620" y="21618"/>
                    <a:pt x="101717" y="21799"/>
                    <a:pt x="102621" y="21954"/>
                  </a:cubicBezTo>
                  <a:cubicBezTo>
                    <a:pt x="103524" y="22113"/>
                    <a:pt x="104840" y="22337"/>
                    <a:pt x="105540" y="22455"/>
                  </a:cubicBezTo>
                  <a:cubicBezTo>
                    <a:pt x="106239" y="22574"/>
                    <a:pt x="106835" y="22695"/>
                    <a:pt x="106861" y="22724"/>
                  </a:cubicBezTo>
                  <a:cubicBezTo>
                    <a:pt x="106888" y="22752"/>
                    <a:pt x="106423" y="23699"/>
                    <a:pt x="105835" y="24823"/>
                  </a:cubicBezTo>
                  <a:cubicBezTo>
                    <a:pt x="105243" y="25951"/>
                    <a:pt x="104330" y="27740"/>
                    <a:pt x="103799" y="28802"/>
                  </a:cubicBezTo>
                  <a:cubicBezTo>
                    <a:pt x="103271" y="29860"/>
                    <a:pt x="102791" y="30721"/>
                    <a:pt x="102731" y="30714"/>
                  </a:cubicBezTo>
                  <a:cubicBezTo>
                    <a:pt x="102670" y="30708"/>
                    <a:pt x="101833" y="30382"/>
                    <a:pt x="100871" y="29992"/>
                  </a:cubicBezTo>
                  <a:close/>
                  <a:moveTo>
                    <a:pt x="26993" y="26400"/>
                  </a:moveTo>
                  <a:cubicBezTo>
                    <a:pt x="26833" y="26172"/>
                    <a:pt x="25877" y="24887"/>
                    <a:pt x="24864" y="23543"/>
                  </a:cubicBezTo>
                  <a:cubicBezTo>
                    <a:pt x="23852" y="22202"/>
                    <a:pt x="23044" y="21083"/>
                    <a:pt x="23065" y="21058"/>
                  </a:cubicBezTo>
                  <a:cubicBezTo>
                    <a:pt x="23152" y="20962"/>
                    <a:pt x="28561" y="20225"/>
                    <a:pt x="29162" y="20225"/>
                  </a:cubicBezTo>
                  <a:cubicBezTo>
                    <a:pt x="29323" y="20225"/>
                    <a:pt x="29869" y="20645"/>
                    <a:pt x="30778" y="21476"/>
                  </a:cubicBezTo>
                  <a:cubicBezTo>
                    <a:pt x="32502" y="23050"/>
                    <a:pt x="33992" y="24470"/>
                    <a:pt x="34026" y="24573"/>
                  </a:cubicBezTo>
                  <a:cubicBezTo>
                    <a:pt x="34044" y="24618"/>
                    <a:pt x="33811" y="24732"/>
                    <a:pt x="33514" y="24832"/>
                  </a:cubicBezTo>
                  <a:cubicBezTo>
                    <a:pt x="33217" y="24931"/>
                    <a:pt x="31764" y="25420"/>
                    <a:pt x="30289" y="25913"/>
                  </a:cubicBezTo>
                  <a:cubicBezTo>
                    <a:pt x="28813" y="26410"/>
                    <a:pt x="27532" y="26819"/>
                    <a:pt x="27445" y="26819"/>
                  </a:cubicBezTo>
                  <a:cubicBezTo>
                    <a:pt x="27358" y="26819"/>
                    <a:pt x="27153" y="26629"/>
                    <a:pt x="26993" y="26400"/>
                  </a:cubicBezTo>
                  <a:close/>
                  <a:moveTo>
                    <a:pt x="89760" y="25935"/>
                  </a:moveTo>
                  <a:cubicBezTo>
                    <a:pt x="88345" y="25459"/>
                    <a:pt x="86911" y="24976"/>
                    <a:pt x="86572" y="24861"/>
                  </a:cubicBezTo>
                  <a:cubicBezTo>
                    <a:pt x="86231" y="24751"/>
                    <a:pt x="85939" y="24646"/>
                    <a:pt x="85923" y="24630"/>
                  </a:cubicBezTo>
                  <a:cubicBezTo>
                    <a:pt x="85840" y="24567"/>
                    <a:pt x="89857" y="20827"/>
                    <a:pt x="90480" y="20386"/>
                  </a:cubicBezTo>
                  <a:cubicBezTo>
                    <a:pt x="90653" y="20267"/>
                    <a:pt x="90973" y="20279"/>
                    <a:pt x="92332" y="20446"/>
                  </a:cubicBezTo>
                  <a:cubicBezTo>
                    <a:pt x="94945" y="20776"/>
                    <a:pt x="96648" y="21029"/>
                    <a:pt x="96727" y="21105"/>
                  </a:cubicBezTo>
                  <a:cubicBezTo>
                    <a:pt x="96767" y="21147"/>
                    <a:pt x="96651" y="21374"/>
                    <a:pt x="96470" y="21611"/>
                  </a:cubicBezTo>
                  <a:cubicBezTo>
                    <a:pt x="96286" y="21853"/>
                    <a:pt x="95884" y="22385"/>
                    <a:pt x="95572" y="22797"/>
                  </a:cubicBezTo>
                  <a:cubicBezTo>
                    <a:pt x="95262" y="23204"/>
                    <a:pt x="94461" y="24279"/>
                    <a:pt x="93794" y="25178"/>
                  </a:cubicBezTo>
                  <a:cubicBezTo>
                    <a:pt x="93129" y="26080"/>
                    <a:pt x="92525" y="26812"/>
                    <a:pt x="92457" y="26809"/>
                  </a:cubicBezTo>
                  <a:cubicBezTo>
                    <a:pt x="92387" y="26806"/>
                    <a:pt x="91175" y="26413"/>
                    <a:pt x="89760" y="25935"/>
                  </a:cubicBezTo>
                  <a:close/>
                  <a:moveTo>
                    <a:pt x="51227" y="25720"/>
                  </a:moveTo>
                  <a:cubicBezTo>
                    <a:pt x="50804" y="25426"/>
                    <a:pt x="49801" y="24739"/>
                    <a:pt x="48993" y="24199"/>
                  </a:cubicBezTo>
                  <a:cubicBezTo>
                    <a:pt x="48189" y="23658"/>
                    <a:pt x="47529" y="23177"/>
                    <a:pt x="47529" y="23130"/>
                  </a:cubicBezTo>
                  <a:cubicBezTo>
                    <a:pt x="47529" y="23050"/>
                    <a:pt x="52146" y="21783"/>
                    <a:pt x="52417" y="21790"/>
                  </a:cubicBezTo>
                  <a:cubicBezTo>
                    <a:pt x="52621" y="21790"/>
                    <a:pt x="57039" y="23788"/>
                    <a:pt x="57075" y="23892"/>
                  </a:cubicBezTo>
                  <a:cubicBezTo>
                    <a:pt x="57091" y="23949"/>
                    <a:pt x="56768" y="24153"/>
                    <a:pt x="56354" y="24339"/>
                  </a:cubicBezTo>
                  <a:cubicBezTo>
                    <a:pt x="55943" y="24525"/>
                    <a:pt x="54870" y="25036"/>
                    <a:pt x="53971" y="25469"/>
                  </a:cubicBezTo>
                  <a:cubicBezTo>
                    <a:pt x="53073" y="25904"/>
                    <a:pt x="52262" y="26258"/>
                    <a:pt x="52167" y="26258"/>
                  </a:cubicBezTo>
                  <a:cubicBezTo>
                    <a:pt x="52070" y="26258"/>
                    <a:pt x="51647" y="26018"/>
                    <a:pt x="51227" y="25720"/>
                  </a:cubicBezTo>
                  <a:close/>
                  <a:moveTo>
                    <a:pt x="65342" y="25136"/>
                  </a:moveTo>
                  <a:cubicBezTo>
                    <a:pt x="64077" y="24525"/>
                    <a:pt x="63000" y="24026"/>
                    <a:pt x="62950" y="24026"/>
                  </a:cubicBezTo>
                  <a:cubicBezTo>
                    <a:pt x="62898" y="24026"/>
                    <a:pt x="62858" y="23981"/>
                    <a:pt x="62858" y="23927"/>
                  </a:cubicBezTo>
                  <a:cubicBezTo>
                    <a:pt x="62858" y="23814"/>
                    <a:pt x="67427" y="21790"/>
                    <a:pt x="67680" y="21790"/>
                  </a:cubicBezTo>
                  <a:cubicBezTo>
                    <a:pt x="67771" y="21790"/>
                    <a:pt x="68265" y="21907"/>
                    <a:pt x="68775" y="22052"/>
                  </a:cubicBezTo>
                  <a:cubicBezTo>
                    <a:pt x="69282" y="22195"/>
                    <a:pt x="70335" y="22483"/>
                    <a:pt x="71114" y="22689"/>
                  </a:cubicBezTo>
                  <a:cubicBezTo>
                    <a:pt x="71892" y="22894"/>
                    <a:pt x="72528" y="23098"/>
                    <a:pt x="72528" y="23136"/>
                  </a:cubicBezTo>
                  <a:cubicBezTo>
                    <a:pt x="72528" y="23174"/>
                    <a:pt x="72309" y="23341"/>
                    <a:pt x="72041" y="23507"/>
                  </a:cubicBezTo>
                  <a:cubicBezTo>
                    <a:pt x="71772" y="23674"/>
                    <a:pt x="70749" y="24358"/>
                    <a:pt x="69770" y="25033"/>
                  </a:cubicBezTo>
                  <a:cubicBezTo>
                    <a:pt x="68788" y="25708"/>
                    <a:pt x="67908" y="26255"/>
                    <a:pt x="67816" y="26255"/>
                  </a:cubicBezTo>
                  <a:cubicBezTo>
                    <a:pt x="67719" y="26252"/>
                    <a:pt x="66608" y="25749"/>
                    <a:pt x="65342" y="25136"/>
                  </a:cubicBezTo>
                  <a:close/>
                  <a:moveTo>
                    <a:pt x="35774" y="23101"/>
                  </a:moveTo>
                  <a:cubicBezTo>
                    <a:pt x="35365" y="22714"/>
                    <a:pt x="34438" y="21856"/>
                    <a:pt x="33718" y="21191"/>
                  </a:cubicBezTo>
                  <a:cubicBezTo>
                    <a:pt x="32994" y="20529"/>
                    <a:pt x="32406" y="19947"/>
                    <a:pt x="32406" y="19902"/>
                  </a:cubicBezTo>
                  <a:cubicBezTo>
                    <a:pt x="32406" y="19807"/>
                    <a:pt x="34286" y="19579"/>
                    <a:pt x="36197" y="19442"/>
                  </a:cubicBezTo>
                  <a:lnTo>
                    <a:pt x="37466" y="19352"/>
                  </a:lnTo>
                  <a:lnTo>
                    <a:pt x="39670" y="20754"/>
                  </a:lnTo>
                  <a:cubicBezTo>
                    <a:pt x="40883" y="21524"/>
                    <a:pt x="41852" y="22183"/>
                    <a:pt x="41820" y="22218"/>
                  </a:cubicBezTo>
                  <a:cubicBezTo>
                    <a:pt x="41765" y="22277"/>
                    <a:pt x="36754" y="23795"/>
                    <a:pt x="36597" y="23798"/>
                  </a:cubicBezTo>
                  <a:cubicBezTo>
                    <a:pt x="36555" y="23801"/>
                    <a:pt x="36185" y="23485"/>
                    <a:pt x="35774" y="23101"/>
                  </a:cubicBezTo>
                  <a:close/>
                  <a:moveTo>
                    <a:pt x="82352" y="23513"/>
                  </a:moveTo>
                  <a:cubicBezTo>
                    <a:pt x="81900" y="23367"/>
                    <a:pt x="80813" y="23037"/>
                    <a:pt x="79935" y="22781"/>
                  </a:cubicBezTo>
                  <a:cubicBezTo>
                    <a:pt x="79061" y="22525"/>
                    <a:pt x="78305" y="22277"/>
                    <a:pt x="78258" y="22234"/>
                  </a:cubicBezTo>
                  <a:cubicBezTo>
                    <a:pt x="78211" y="22192"/>
                    <a:pt x="78352" y="22039"/>
                    <a:pt x="78567" y="21901"/>
                  </a:cubicBezTo>
                  <a:cubicBezTo>
                    <a:pt x="82257" y="19512"/>
                    <a:pt x="82379" y="19442"/>
                    <a:pt x="82969" y="19442"/>
                  </a:cubicBezTo>
                  <a:cubicBezTo>
                    <a:pt x="83513" y="19442"/>
                    <a:pt x="86152" y="19711"/>
                    <a:pt x="87162" y="19870"/>
                  </a:cubicBezTo>
                  <a:lnTo>
                    <a:pt x="87649" y="19947"/>
                  </a:lnTo>
                  <a:lnTo>
                    <a:pt x="87060" y="20472"/>
                  </a:lnTo>
                  <a:cubicBezTo>
                    <a:pt x="86733" y="20760"/>
                    <a:pt x="85797" y="21624"/>
                    <a:pt x="84978" y="22394"/>
                  </a:cubicBezTo>
                  <a:cubicBezTo>
                    <a:pt x="84158" y="23165"/>
                    <a:pt x="83418" y="23788"/>
                    <a:pt x="83329" y="23785"/>
                  </a:cubicBezTo>
                  <a:cubicBezTo>
                    <a:pt x="83245" y="23782"/>
                    <a:pt x="82808" y="23658"/>
                    <a:pt x="82352" y="23513"/>
                  </a:cubicBezTo>
                  <a:close/>
                  <a:moveTo>
                    <a:pt x="58049" y="21767"/>
                  </a:moveTo>
                  <a:cubicBezTo>
                    <a:pt x="57072" y="21336"/>
                    <a:pt x="56272" y="20951"/>
                    <a:pt x="56272" y="20910"/>
                  </a:cubicBezTo>
                  <a:cubicBezTo>
                    <a:pt x="56272" y="20868"/>
                    <a:pt x="57112" y="20642"/>
                    <a:pt x="58139" y="20408"/>
                  </a:cubicBezTo>
                  <a:lnTo>
                    <a:pt x="60006" y="19985"/>
                  </a:lnTo>
                  <a:lnTo>
                    <a:pt x="61895" y="20405"/>
                  </a:lnTo>
                  <a:cubicBezTo>
                    <a:pt x="62934" y="20641"/>
                    <a:pt x="63785" y="20862"/>
                    <a:pt x="63785" y="20900"/>
                  </a:cubicBezTo>
                  <a:cubicBezTo>
                    <a:pt x="63785" y="20994"/>
                    <a:pt x="60166" y="22577"/>
                    <a:pt x="59977" y="22561"/>
                  </a:cubicBezTo>
                  <a:cubicBezTo>
                    <a:pt x="59891" y="22557"/>
                    <a:pt x="59026" y="22199"/>
                    <a:pt x="58049" y="21767"/>
                  </a:cubicBezTo>
                  <a:close/>
                  <a:moveTo>
                    <a:pt x="44391" y="21134"/>
                  </a:moveTo>
                  <a:cubicBezTo>
                    <a:pt x="44223" y="21019"/>
                    <a:pt x="43470" y="20532"/>
                    <a:pt x="42721" y="20047"/>
                  </a:cubicBezTo>
                  <a:cubicBezTo>
                    <a:pt x="41968" y="19566"/>
                    <a:pt x="41356" y="19132"/>
                    <a:pt x="41356" y="19084"/>
                  </a:cubicBezTo>
                  <a:cubicBezTo>
                    <a:pt x="41356" y="19035"/>
                    <a:pt x="41738" y="18993"/>
                    <a:pt x="42204" y="18993"/>
                  </a:cubicBezTo>
                  <a:cubicBezTo>
                    <a:pt x="42671" y="18990"/>
                    <a:pt x="43537" y="18943"/>
                    <a:pt x="44129" y="18888"/>
                  </a:cubicBezTo>
                  <a:lnTo>
                    <a:pt x="45205" y="18793"/>
                  </a:lnTo>
                  <a:lnTo>
                    <a:pt x="46991" y="19528"/>
                  </a:lnTo>
                  <a:cubicBezTo>
                    <a:pt x="47970" y="19931"/>
                    <a:pt x="48734" y="20298"/>
                    <a:pt x="48690" y="20341"/>
                  </a:cubicBezTo>
                  <a:cubicBezTo>
                    <a:pt x="48588" y="20440"/>
                    <a:pt x="45164" y="21342"/>
                    <a:pt x="44896" y="21339"/>
                  </a:cubicBezTo>
                  <a:cubicBezTo>
                    <a:pt x="44788" y="21339"/>
                    <a:pt x="44561" y="21245"/>
                    <a:pt x="44391" y="21134"/>
                  </a:cubicBezTo>
                  <a:close/>
                  <a:moveTo>
                    <a:pt x="73024" y="20855"/>
                  </a:moveTo>
                  <a:cubicBezTo>
                    <a:pt x="72081" y="20602"/>
                    <a:pt x="71283" y="20364"/>
                    <a:pt x="71254" y="20329"/>
                  </a:cubicBezTo>
                  <a:cubicBezTo>
                    <a:pt x="71222" y="20295"/>
                    <a:pt x="71991" y="19953"/>
                    <a:pt x="72968" y="19570"/>
                  </a:cubicBezTo>
                  <a:lnTo>
                    <a:pt x="74741" y="18872"/>
                  </a:lnTo>
                  <a:lnTo>
                    <a:pt x="76674" y="18952"/>
                  </a:lnTo>
                  <a:cubicBezTo>
                    <a:pt x="77736" y="18997"/>
                    <a:pt x="78626" y="19062"/>
                    <a:pt x="78646" y="19100"/>
                  </a:cubicBezTo>
                  <a:cubicBezTo>
                    <a:pt x="78725" y="19240"/>
                    <a:pt x="75293" y="21342"/>
                    <a:pt x="75012" y="21330"/>
                  </a:cubicBezTo>
                  <a:cubicBezTo>
                    <a:pt x="74864" y="21323"/>
                    <a:pt x="73969" y="21108"/>
                    <a:pt x="73024" y="20855"/>
                  </a:cubicBezTo>
                  <a:close/>
                  <a:moveTo>
                    <a:pt x="107455" y="20497"/>
                  </a:moveTo>
                  <a:cubicBezTo>
                    <a:pt x="107400" y="20472"/>
                    <a:pt x="106914" y="20380"/>
                    <a:pt x="106376" y="20292"/>
                  </a:cubicBezTo>
                  <a:cubicBezTo>
                    <a:pt x="105837" y="20200"/>
                    <a:pt x="104449" y="19969"/>
                    <a:pt x="103288" y="19775"/>
                  </a:cubicBezTo>
                  <a:cubicBezTo>
                    <a:pt x="102131" y="19582"/>
                    <a:pt x="101145" y="19388"/>
                    <a:pt x="101105" y="19345"/>
                  </a:cubicBezTo>
                  <a:cubicBezTo>
                    <a:pt x="101060" y="19301"/>
                    <a:pt x="101682" y="18438"/>
                    <a:pt x="102484" y="17426"/>
                  </a:cubicBezTo>
                  <a:cubicBezTo>
                    <a:pt x="104496" y="14884"/>
                    <a:pt x="104852" y="14464"/>
                    <a:pt x="105102" y="14321"/>
                  </a:cubicBezTo>
                  <a:cubicBezTo>
                    <a:pt x="105239" y="14245"/>
                    <a:pt x="106499" y="14170"/>
                    <a:pt x="108432" y="14122"/>
                  </a:cubicBezTo>
                  <a:cubicBezTo>
                    <a:pt x="111084" y="14055"/>
                    <a:pt x="111536" y="14068"/>
                    <a:pt x="111504" y="14202"/>
                  </a:cubicBezTo>
                  <a:cubicBezTo>
                    <a:pt x="111486" y="14289"/>
                    <a:pt x="110819" y="15540"/>
                    <a:pt x="110023" y="16985"/>
                  </a:cubicBezTo>
                  <a:cubicBezTo>
                    <a:pt x="109226" y="18428"/>
                    <a:pt x="108466" y="19826"/>
                    <a:pt x="108332" y="20085"/>
                  </a:cubicBezTo>
                  <a:cubicBezTo>
                    <a:pt x="108095" y="20545"/>
                    <a:pt x="107841" y="20664"/>
                    <a:pt x="107455" y="20497"/>
                  </a:cubicBezTo>
                  <a:close/>
                  <a:moveTo>
                    <a:pt x="11569" y="19975"/>
                  </a:moveTo>
                  <a:cubicBezTo>
                    <a:pt x="11428" y="19711"/>
                    <a:pt x="10641" y="18280"/>
                    <a:pt x="9821" y="16789"/>
                  </a:cubicBezTo>
                  <a:cubicBezTo>
                    <a:pt x="9002" y="15300"/>
                    <a:pt x="8332" y="14052"/>
                    <a:pt x="8332" y="14017"/>
                  </a:cubicBezTo>
                  <a:cubicBezTo>
                    <a:pt x="8332" y="13941"/>
                    <a:pt x="13248" y="14077"/>
                    <a:pt x="14153" y="14179"/>
                  </a:cubicBezTo>
                  <a:lnTo>
                    <a:pt x="14779" y="14248"/>
                  </a:lnTo>
                  <a:lnTo>
                    <a:pt x="15890" y="15645"/>
                  </a:lnTo>
                  <a:cubicBezTo>
                    <a:pt x="16500" y="16412"/>
                    <a:pt x="17302" y="17407"/>
                    <a:pt x="17670" y="17852"/>
                  </a:cubicBezTo>
                  <a:cubicBezTo>
                    <a:pt x="18542" y="18917"/>
                    <a:pt x="18757" y="19218"/>
                    <a:pt x="18690" y="19291"/>
                  </a:cubicBezTo>
                  <a:cubicBezTo>
                    <a:pt x="18661" y="19323"/>
                    <a:pt x="17904" y="19471"/>
                    <a:pt x="17008" y="19620"/>
                  </a:cubicBezTo>
                  <a:cubicBezTo>
                    <a:pt x="16113" y="19768"/>
                    <a:pt x="14680" y="20018"/>
                    <a:pt x="13829" y="20171"/>
                  </a:cubicBezTo>
                  <a:cubicBezTo>
                    <a:pt x="12975" y="20322"/>
                    <a:pt x="12176" y="20450"/>
                    <a:pt x="12050" y="20450"/>
                  </a:cubicBezTo>
                  <a:cubicBezTo>
                    <a:pt x="11893" y="20450"/>
                    <a:pt x="11746" y="20305"/>
                    <a:pt x="11569" y="19975"/>
                  </a:cubicBezTo>
                  <a:close/>
                  <a:moveTo>
                    <a:pt x="97220" y="18831"/>
                  </a:moveTo>
                  <a:cubicBezTo>
                    <a:pt x="96738" y="18752"/>
                    <a:pt x="95674" y="18600"/>
                    <a:pt x="94855" y="18489"/>
                  </a:cubicBezTo>
                  <a:cubicBezTo>
                    <a:pt x="92583" y="18188"/>
                    <a:pt x="92615" y="18373"/>
                    <a:pt x="94558" y="16697"/>
                  </a:cubicBezTo>
                  <a:cubicBezTo>
                    <a:pt x="97126" y="14483"/>
                    <a:pt x="96554" y="14739"/>
                    <a:pt x="99422" y="14515"/>
                  </a:cubicBezTo>
                  <a:cubicBezTo>
                    <a:pt x="100787" y="14407"/>
                    <a:pt x="101930" y="14353"/>
                    <a:pt x="101967" y="14394"/>
                  </a:cubicBezTo>
                  <a:cubicBezTo>
                    <a:pt x="102003" y="14436"/>
                    <a:pt x="101504" y="15152"/>
                    <a:pt x="100856" y="15981"/>
                  </a:cubicBezTo>
                  <a:cubicBezTo>
                    <a:pt x="98970" y="18398"/>
                    <a:pt x="98450" y="18997"/>
                    <a:pt x="98266" y="18984"/>
                  </a:cubicBezTo>
                  <a:cubicBezTo>
                    <a:pt x="98174" y="18978"/>
                    <a:pt x="97701" y="18908"/>
                    <a:pt x="97220" y="18831"/>
                  </a:cubicBezTo>
                  <a:close/>
                  <a:moveTo>
                    <a:pt x="20782" y="18271"/>
                  </a:moveTo>
                  <a:cubicBezTo>
                    <a:pt x="20525" y="17941"/>
                    <a:pt x="19750" y="16960"/>
                    <a:pt x="19057" y="16092"/>
                  </a:cubicBezTo>
                  <a:cubicBezTo>
                    <a:pt x="18364" y="15223"/>
                    <a:pt x="17794" y="14461"/>
                    <a:pt x="17794" y="14397"/>
                  </a:cubicBezTo>
                  <a:cubicBezTo>
                    <a:pt x="17794" y="14318"/>
                    <a:pt x="18014" y="14299"/>
                    <a:pt x="18440" y="14343"/>
                  </a:cubicBezTo>
                  <a:cubicBezTo>
                    <a:pt x="18792" y="14381"/>
                    <a:pt x="19985" y="14467"/>
                    <a:pt x="21087" y="14541"/>
                  </a:cubicBezTo>
                  <a:lnTo>
                    <a:pt x="23094" y="14669"/>
                  </a:lnTo>
                  <a:lnTo>
                    <a:pt x="25024" y="16339"/>
                  </a:lnTo>
                  <a:cubicBezTo>
                    <a:pt x="26087" y="17260"/>
                    <a:pt x="26952" y="18050"/>
                    <a:pt x="26952" y="18096"/>
                  </a:cubicBezTo>
                  <a:cubicBezTo>
                    <a:pt x="26952" y="18144"/>
                    <a:pt x="26686" y="18214"/>
                    <a:pt x="26360" y="18252"/>
                  </a:cubicBezTo>
                  <a:cubicBezTo>
                    <a:pt x="26037" y="18290"/>
                    <a:pt x="24890" y="18448"/>
                    <a:pt x="23815" y="18604"/>
                  </a:cubicBezTo>
                  <a:cubicBezTo>
                    <a:pt x="22741" y="18755"/>
                    <a:pt x="21720" y="18879"/>
                    <a:pt x="21551" y="18876"/>
                  </a:cubicBezTo>
                  <a:cubicBezTo>
                    <a:pt x="21307" y="18872"/>
                    <a:pt x="21145" y="18745"/>
                    <a:pt x="20782" y="18271"/>
                  </a:cubicBezTo>
                  <a:close/>
                  <a:moveTo>
                    <a:pt x="89495" y="17830"/>
                  </a:moveTo>
                  <a:cubicBezTo>
                    <a:pt x="89471" y="17805"/>
                    <a:pt x="88780" y="17727"/>
                    <a:pt x="87961" y="17657"/>
                  </a:cubicBezTo>
                  <a:cubicBezTo>
                    <a:pt x="85598" y="17450"/>
                    <a:pt x="85634" y="17501"/>
                    <a:pt x="87197" y="16573"/>
                  </a:cubicBezTo>
                  <a:cubicBezTo>
                    <a:pt x="89319" y="15309"/>
                    <a:pt x="89200" y="15354"/>
                    <a:pt x="90790" y="15204"/>
                  </a:cubicBezTo>
                  <a:cubicBezTo>
                    <a:pt x="91583" y="15133"/>
                    <a:pt x="92410" y="15043"/>
                    <a:pt x="92633" y="15005"/>
                  </a:cubicBezTo>
                  <a:cubicBezTo>
                    <a:pt x="92912" y="14961"/>
                    <a:pt x="93011" y="14977"/>
                    <a:pt x="92962" y="15063"/>
                  </a:cubicBezTo>
                  <a:cubicBezTo>
                    <a:pt x="92924" y="15133"/>
                    <a:pt x="92224" y="15795"/>
                    <a:pt x="91407" y="16531"/>
                  </a:cubicBezTo>
                  <a:cubicBezTo>
                    <a:pt x="90110" y="17711"/>
                    <a:pt x="89663" y="18015"/>
                    <a:pt x="89495" y="17830"/>
                  </a:cubicBezTo>
                  <a:close/>
                  <a:moveTo>
                    <a:pt x="28503" y="16457"/>
                  </a:moveTo>
                  <a:cubicBezTo>
                    <a:pt x="27684" y="15734"/>
                    <a:pt x="27001" y="15088"/>
                    <a:pt x="26982" y="15021"/>
                  </a:cubicBezTo>
                  <a:cubicBezTo>
                    <a:pt x="26961" y="14942"/>
                    <a:pt x="27565" y="14973"/>
                    <a:pt x="28816" y="15113"/>
                  </a:cubicBezTo>
                  <a:lnTo>
                    <a:pt x="30685" y="15325"/>
                  </a:lnTo>
                  <a:lnTo>
                    <a:pt x="32137" y="16170"/>
                  </a:lnTo>
                  <a:cubicBezTo>
                    <a:pt x="33908" y="17203"/>
                    <a:pt x="34036" y="17295"/>
                    <a:pt x="33837" y="17365"/>
                  </a:cubicBezTo>
                  <a:cubicBezTo>
                    <a:pt x="33698" y="17419"/>
                    <a:pt x="32260" y="17574"/>
                    <a:pt x="30709" y="17711"/>
                  </a:cubicBezTo>
                  <a:lnTo>
                    <a:pt x="29987" y="17773"/>
                  </a:lnTo>
                  <a:lnTo>
                    <a:pt x="28503" y="16457"/>
                  </a:lnTo>
                  <a:close/>
                  <a:moveTo>
                    <a:pt x="17261" y="12024"/>
                  </a:moveTo>
                  <a:cubicBezTo>
                    <a:pt x="16372" y="11959"/>
                    <a:pt x="15601" y="11851"/>
                    <a:pt x="15549" y="11791"/>
                  </a:cubicBezTo>
                  <a:cubicBezTo>
                    <a:pt x="14526" y="10603"/>
                    <a:pt x="12969" y="8674"/>
                    <a:pt x="13004" y="8633"/>
                  </a:cubicBezTo>
                  <a:cubicBezTo>
                    <a:pt x="13030" y="8604"/>
                    <a:pt x="13917" y="8799"/>
                    <a:pt x="14978" y="9064"/>
                  </a:cubicBezTo>
                  <a:lnTo>
                    <a:pt x="16903" y="9545"/>
                  </a:lnTo>
                  <a:lnTo>
                    <a:pt x="18431" y="10812"/>
                  </a:lnTo>
                  <a:cubicBezTo>
                    <a:pt x="19270" y="11509"/>
                    <a:pt x="19956" y="12101"/>
                    <a:pt x="19956" y="12130"/>
                  </a:cubicBezTo>
                  <a:cubicBezTo>
                    <a:pt x="19956" y="12203"/>
                    <a:pt x="19143" y="12171"/>
                    <a:pt x="17261" y="12024"/>
                  </a:cubicBezTo>
                  <a:close/>
                  <a:moveTo>
                    <a:pt x="100186" y="12037"/>
                  </a:moveTo>
                  <a:cubicBezTo>
                    <a:pt x="100252" y="11947"/>
                    <a:pt x="100924" y="11369"/>
                    <a:pt x="101670" y="10751"/>
                  </a:cubicBezTo>
                  <a:lnTo>
                    <a:pt x="103032" y="9628"/>
                  </a:lnTo>
                  <a:lnTo>
                    <a:pt x="104860" y="9155"/>
                  </a:lnTo>
                  <a:cubicBezTo>
                    <a:pt x="105864" y="8896"/>
                    <a:pt x="106712" y="8709"/>
                    <a:pt x="106744" y="8745"/>
                  </a:cubicBezTo>
                  <a:cubicBezTo>
                    <a:pt x="106777" y="8780"/>
                    <a:pt x="106517" y="9126"/>
                    <a:pt x="106170" y="9516"/>
                  </a:cubicBezTo>
                  <a:cubicBezTo>
                    <a:pt x="105824" y="9906"/>
                    <a:pt x="105231" y="10613"/>
                    <a:pt x="104852" y="11081"/>
                  </a:cubicBezTo>
                  <a:lnTo>
                    <a:pt x="104164" y="11940"/>
                  </a:lnTo>
                  <a:lnTo>
                    <a:pt x="103340" y="12001"/>
                  </a:lnTo>
                  <a:cubicBezTo>
                    <a:pt x="100732" y="12196"/>
                    <a:pt x="100057" y="12206"/>
                    <a:pt x="100186" y="12037"/>
                  </a:cubicBezTo>
                  <a:close/>
                  <a:moveTo>
                    <a:pt x="107145" y="11838"/>
                  </a:moveTo>
                  <a:cubicBezTo>
                    <a:pt x="107109" y="11778"/>
                    <a:pt x="110013" y="8332"/>
                    <a:pt x="110451" y="7914"/>
                  </a:cubicBezTo>
                  <a:cubicBezTo>
                    <a:pt x="110652" y="7721"/>
                    <a:pt x="115782" y="6496"/>
                    <a:pt x="115893" y="6612"/>
                  </a:cubicBezTo>
                  <a:cubicBezTo>
                    <a:pt x="116001" y="6733"/>
                    <a:pt x="113020" y="11727"/>
                    <a:pt x="112807" y="11787"/>
                  </a:cubicBezTo>
                  <a:cubicBezTo>
                    <a:pt x="112516" y="11870"/>
                    <a:pt x="107187" y="11915"/>
                    <a:pt x="107145" y="11838"/>
                  </a:cubicBezTo>
                  <a:close/>
                  <a:moveTo>
                    <a:pt x="8923" y="11762"/>
                  </a:moveTo>
                  <a:lnTo>
                    <a:pt x="6993" y="11727"/>
                  </a:lnTo>
                  <a:lnTo>
                    <a:pt x="6751" y="11313"/>
                  </a:lnTo>
                  <a:cubicBezTo>
                    <a:pt x="4949" y="8243"/>
                    <a:pt x="3998" y="6571"/>
                    <a:pt x="4030" y="6537"/>
                  </a:cubicBezTo>
                  <a:cubicBezTo>
                    <a:pt x="4065" y="6499"/>
                    <a:pt x="6593" y="7037"/>
                    <a:pt x="8536" y="7494"/>
                  </a:cubicBezTo>
                  <a:cubicBezTo>
                    <a:pt x="9162" y="7638"/>
                    <a:pt x="9090" y="7568"/>
                    <a:pt x="11341" y="10185"/>
                  </a:cubicBezTo>
                  <a:cubicBezTo>
                    <a:pt x="12006" y="10961"/>
                    <a:pt x="12549" y="11649"/>
                    <a:pt x="12549" y="11717"/>
                  </a:cubicBezTo>
                  <a:cubicBezTo>
                    <a:pt x="12549" y="11803"/>
                    <a:pt x="12277" y="11838"/>
                    <a:pt x="11701" y="11819"/>
                  </a:cubicBezTo>
                  <a:cubicBezTo>
                    <a:pt x="11234" y="11806"/>
                    <a:pt x="9986" y="11781"/>
                    <a:pt x="8923" y="11762"/>
                  </a:cubicBezTo>
                  <a:close/>
                  <a:moveTo>
                    <a:pt x="4986" y="4392"/>
                  </a:moveTo>
                  <a:cubicBezTo>
                    <a:pt x="4311" y="4238"/>
                    <a:pt x="3424" y="4040"/>
                    <a:pt x="3024" y="3949"/>
                  </a:cubicBezTo>
                  <a:lnTo>
                    <a:pt x="2292" y="3787"/>
                  </a:lnTo>
                  <a:lnTo>
                    <a:pt x="1134" y="1941"/>
                  </a:lnTo>
                  <a:cubicBezTo>
                    <a:pt x="498" y="927"/>
                    <a:pt x="0" y="73"/>
                    <a:pt x="29" y="44"/>
                  </a:cubicBezTo>
                  <a:cubicBezTo>
                    <a:pt x="70" y="0"/>
                    <a:pt x="668" y="240"/>
                    <a:pt x="3295" y="1352"/>
                  </a:cubicBezTo>
                  <a:cubicBezTo>
                    <a:pt x="3618" y="1488"/>
                    <a:pt x="6588" y="4699"/>
                    <a:pt x="6375" y="4683"/>
                  </a:cubicBezTo>
                  <a:cubicBezTo>
                    <a:pt x="6291" y="4677"/>
                    <a:pt x="5666" y="4545"/>
                    <a:pt x="4986" y="4392"/>
                  </a:cubicBezTo>
                  <a:close/>
                  <a:moveTo>
                    <a:pt x="114175" y="3717"/>
                  </a:moveTo>
                  <a:cubicBezTo>
                    <a:pt x="115825" y="1764"/>
                    <a:pt x="115744" y="1823"/>
                    <a:pt x="117928" y="886"/>
                  </a:cubicBezTo>
                  <a:cubicBezTo>
                    <a:pt x="119016" y="418"/>
                    <a:pt x="119924" y="54"/>
                    <a:pt x="119950" y="76"/>
                  </a:cubicBezTo>
                  <a:cubicBezTo>
                    <a:pt x="120000" y="120"/>
                    <a:pt x="117812" y="3649"/>
                    <a:pt x="117637" y="3806"/>
                  </a:cubicBezTo>
                  <a:cubicBezTo>
                    <a:pt x="117529" y="3905"/>
                    <a:pt x="113860" y="4696"/>
                    <a:pt x="113519" y="4696"/>
                  </a:cubicBezTo>
                  <a:cubicBezTo>
                    <a:pt x="113411" y="4696"/>
                    <a:pt x="113650" y="4338"/>
                    <a:pt x="114175" y="3717"/>
                  </a:cubicBezTo>
                  <a:close/>
                </a:path>
              </a:pathLst>
            </a:custGeom>
            <a:solidFill>
              <a:srgbClr val="1974B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310" name="Google Shape;310;p50"/>
            <p:cNvSpPr/>
            <p:nvPr/>
          </p:nvSpPr>
          <p:spPr>
            <a:xfrm>
              <a:off x="1280800" y="857275"/>
              <a:ext cx="301500" cy="284400"/>
            </a:xfrm>
            <a:custGeom>
              <a:avLst/>
              <a:gdLst/>
              <a:ahLst/>
              <a:cxnLst/>
              <a:rect l="l" t="t" r="r" b="b"/>
              <a:pathLst>
                <a:path w="120000" h="120000" extrusionOk="0">
                  <a:moveTo>
                    <a:pt x="0" y="60010"/>
                  </a:moveTo>
                  <a:lnTo>
                    <a:pt x="0" y="0"/>
                  </a:lnTo>
                  <a:lnTo>
                    <a:pt x="59990" y="0"/>
                  </a:lnTo>
                  <a:lnTo>
                    <a:pt x="119990" y="0"/>
                  </a:lnTo>
                  <a:lnTo>
                    <a:pt x="119990" y="60010"/>
                  </a:lnTo>
                  <a:lnTo>
                    <a:pt x="119990" y="120000"/>
                  </a:lnTo>
                  <a:lnTo>
                    <a:pt x="59990" y="120000"/>
                  </a:lnTo>
                  <a:lnTo>
                    <a:pt x="0" y="120000"/>
                  </a:lnTo>
                  <a:lnTo>
                    <a:pt x="0" y="60010"/>
                  </a:lnTo>
                  <a:close/>
                </a:path>
              </a:pathLst>
            </a:custGeom>
            <a:solidFill>
              <a:srgbClr val="C433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311" name="Google Shape;311;p50"/>
            <p:cNvSpPr/>
            <p:nvPr/>
          </p:nvSpPr>
          <p:spPr>
            <a:xfrm>
              <a:off x="0" y="-800"/>
              <a:ext cx="2999400" cy="638100"/>
            </a:xfrm>
            <a:custGeom>
              <a:avLst/>
              <a:gdLst/>
              <a:ahLst/>
              <a:cxnLst/>
              <a:rect l="l" t="t" r="r" b="b"/>
              <a:pathLst>
                <a:path w="120000" h="120000" extrusionOk="0">
                  <a:moveTo>
                    <a:pt x="7540" y="119576"/>
                  </a:moveTo>
                  <a:cubicBezTo>
                    <a:pt x="5147" y="118833"/>
                    <a:pt x="3719" y="117084"/>
                    <a:pt x="2497" y="113407"/>
                  </a:cubicBezTo>
                  <a:cubicBezTo>
                    <a:pt x="1332" y="109890"/>
                    <a:pt x="682" y="105592"/>
                    <a:pt x="268" y="98623"/>
                  </a:cubicBezTo>
                  <a:cubicBezTo>
                    <a:pt x="95" y="95722"/>
                    <a:pt x="70" y="94532"/>
                    <a:pt x="36" y="88170"/>
                  </a:cubicBezTo>
                  <a:lnTo>
                    <a:pt x="0" y="80981"/>
                  </a:lnTo>
                  <a:lnTo>
                    <a:pt x="1631" y="80981"/>
                  </a:lnTo>
                  <a:lnTo>
                    <a:pt x="3265" y="80981"/>
                  </a:lnTo>
                  <a:lnTo>
                    <a:pt x="3351" y="87009"/>
                  </a:lnTo>
                  <a:cubicBezTo>
                    <a:pt x="3451" y="93719"/>
                    <a:pt x="3579" y="96705"/>
                    <a:pt x="3898" y="99644"/>
                  </a:cubicBezTo>
                  <a:cubicBezTo>
                    <a:pt x="4413" y="104388"/>
                    <a:pt x="5190" y="106457"/>
                    <a:pt x="6888" y="107586"/>
                  </a:cubicBezTo>
                  <a:cubicBezTo>
                    <a:pt x="8430" y="108615"/>
                    <a:pt x="14372" y="109095"/>
                    <a:pt x="16586" y="108371"/>
                  </a:cubicBezTo>
                  <a:cubicBezTo>
                    <a:pt x="19505" y="107416"/>
                    <a:pt x="20838" y="104882"/>
                    <a:pt x="21300" y="99409"/>
                  </a:cubicBezTo>
                  <a:cubicBezTo>
                    <a:pt x="21564" y="96291"/>
                    <a:pt x="21633" y="92783"/>
                    <a:pt x="21591" y="84855"/>
                  </a:cubicBezTo>
                  <a:cubicBezTo>
                    <a:pt x="21528" y="72719"/>
                    <a:pt x="21232" y="69714"/>
                    <a:pt x="19900" y="67547"/>
                  </a:cubicBezTo>
                  <a:cubicBezTo>
                    <a:pt x="19207" y="66413"/>
                    <a:pt x="18692" y="66188"/>
                    <a:pt x="13347" y="64655"/>
                  </a:cubicBezTo>
                  <a:cubicBezTo>
                    <a:pt x="7698" y="63023"/>
                    <a:pt x="6957" y="62764"/>
                    <a:pt x="5899" y="61970"/>
                  </a:cubicBezTo>
                  <a:cubicBezTo>
                    <a:pt x="3657" y="60282"/>
                    <a:pt x="2104" y="56567"/>
                    <a:pt x="1363" y="51112"/>
                  </a:cubicBezTo>
                  <a:cubicBezTo>
                    <a:pt x="730" y="46443"/>
                    <a:pt x="458" y="40650"/>
                    <a:pt x="458" y="31852"/>
                  </a:cubicBezTo>
                  <a:cubicBezTo>
                    <a:pt x="460" y="19410"/>
                    <a:pt x="931" y="13137"/>
                    <a:pt x="2286" y="7429"/>
                  </a:cubicBezTo>
                  <a:cubicBezTo>
                    <a:pt x="2936" y="4688"/>
                    <a:pt x="3624" y="3089"/>
                    <a:pt x="4649" y="1946"/>
                  </a:cubicBezTo>
                  <a:cubicBezTo>
                    <a:pt x="5907" y="536"/>
                    <a:pt x="6597" y="357"/>
                    <a:pt x="11260" y="197"/>
                  </a:cubicBezTo>
                  <a:cubicBezTo>
                    <a:pt x="16797" y="0"/>
                    <a:pt x="18443" y="394"/>
                    <a:pt x="20160" y="2285"/>
                  </a:cubicBezTo>
                  <a:cubicBezTo>
                    <a:pt x="21969" y="4288"/>
                    <a:pt x="23381" y="8214"/>
                    <a:pt x="23934" y="12822"/>
                  </a:cubicBezTo>
                  <a:cubicBezTo>
                    <a:pt x="24415" y="16796"/>
                    <a:pt x="24748" y="25697"/>
                    <a:pt x="24630" y="31321"/>
                  </a:cubicBezTo>
                  <a:lnTo>
                    <a:pt x="24577" y="33789"/>
                  </a:lnTo>
                  <a:lnTo>
                    <a:pt x="22927" y="33700"/>
                  </a:lnTo>
                  <a:lnTo>
                    <a:pt x="21277" y="33615"/>
                  </a:lnTo>
                  <a:lnTo>
                    <a:pt x="21230" y="28664"/>
                  </a:lnTo>
                  <a:cubicBezTo>
                    <a:pt x="21203" y="25942"/>
                    <a:pt x="21142" y="22974"/>
                    <a:pt x="21095" y="22067"/>
                  </a:cubicBezTo>
                  <a:cubicBezTo>
                    <a:pt x="20698" y="14525"/>
                    <a:pt x="19720" y="12521"/>
                    <a:pt x="15987" y="11642"/>
                  </a:cubicBezTo>
                  <a:cubicBezTo>
                    <a:pt x="13824" y="11115"/>
                    <a:pt x="8831" y="11407"/>
                    <a:pt x="7738" y="12108"/>
                  </a:cubicBezTo>
                  <a:cubicBezTo>
                    <a:pt x="5673" y="13429"/>
                    <a:pt x="4848" y="15394"/>
                    <a:pt x="4358" y="20130"/>
                  </a:cubicBezTo>
                  <a:cubicBezTo>
                    <a:pt x="4023" y="23374"/>
                    <a:pt x="3953" y="25109"/>
                    <a:pt x="3911" y="31001"/>
                  </a:cubicBezTo>
                  <a:cubicBezTo>
                    <a:pt x="3852" y="39583"/>
                    <a:pt x="4105" y="44031"/>
                    <a:pt x="4827" y="46974"/>
                  </a:cubicBezTo>
                  <a:cubicBezTo>
                    <a:pt x="5690" y="50496"/>
                    <a:pt x="6196" y="50868"/>
                    <a:pt x="13012" y="52937"/>
                  </a:cubicBezTo>
                  <a:cubicBezTo>
                    <a:pt x="18828" y="54705"/>
                    <a:pt x="19659" y="55072"/>
                    <a:pt x="20781" y="56388"/>
                  </a:cubicBezTo>
                  <a:cubicBezTo>
                    <a:pt x="23280" y="59346"/>
                    <a:pt x="24335" y="64166"/>
                    <a:pt x="24865" y="75079"/>
                  </a:cubicBezTo>
                  <a:cubicBezTo>
                    <a:pt x="25057" y="79010"/>
                    <a:pt x="25052" y="92858"/>
                    <a:pt x="24858" y="97612"/>
                  </a:cubicBezTo>
                  <a:cubicBezTo>
                    <a:pt x="24561" y="104929"/>
                    <a:pt x="23942" y="109702"/>
                    <a:pt x="22841" y="113181"/>
                  </a:cubicBezTo>
                  <a:cubicBezTo>
                    <a:pt x="21570" y="117206"/>
                    <a:pt x="20169" y="118815"/>
                    <a:pt x="17255" y="119614"/>
                  </a:cubicBezTo>
                  <a:cubicBezTo>
                    <a:pt x="15860" y="119995"/>
                    <a:pt x="8785" y="119967"/>
                    <a:pt x="7540" y="119576"/>
                  </a:cubicBezTo>
                  <a:lnTo>
                    <a:pt x="7540" y="119576"/>
                  </a:lnTo>
                  <a:close/>
                  <a:moveTo>
                    <a:pt x="74260" y="119586"/>
                  </a:moveTo>
                  <a:cubicBezTo>
                    <a:pt x="72560" y="119040"/>
                    <a:pt x="70874" y="117489"/>
                    <a:pt x="69768" y="115448"/>
                  </a:cubicBezTo>
                  <a:cubicBezTo>
                    <a:pt x="67554" y="111366"/>
                    <a:pt x="66358" y="103293"/>
                    <a:pt x="65955" y="89684"/>
                  </a:cubicBezTo>
                  <a:cubicBezTo>
                    <a:pt x="65793" y="84155"/>
                    <a:pt x="65791" y="35590"/>
                    <a:pt x="65955" y="30065"/>
                  </a:cubicBezTo>
                  <a:cubicBezTo>
                    <a:pt x="66434" y="13805"/>
                    <a:pt x="67923" y="5990"/>
                    <a:pt x="71258" y="2228"/>
                  </a:cubicBezTo>
                  <a:cubicBezTo>
                    <a:pt x="72807" y="479"/>
                    <a:pt x="73254" y="338"/>
                    <a:pt x="77721" y="197"/>
                  </a:cubicBezTo>
                  <a:cubicBezTo>
                    <a:pt x="82076" y="47"/>
                    <a:pt x="83093" y="235"/>
                    <a:pt x="84600" y="1434"/>
                  </a:cubicBezTo>
                  <a:cubicBezTo>
                    <a:pt x="88936" y="4894"/>
                    <a:pt x="90641" y="13998"/>
                    <a:pt x="90641" y="33691"/>
                  </a:cubicBezTo>
                  <a:lnTo>
                    <a:pt x="90641" y="37739"/>
                  </a:lnTo>
                  <a:lnTo>
                    <a:pt x="88928" y="37739"/>
                  </a:lnTo>
                  <a:lnTo>
                    <a:pt x="87216" y="37739"/>
                  </a:lnTo>
                  <a:lnTo>
                    <a:pt x="87216" y="35186"/>
                  </a:lnTo>
                  <a:cubicBezTo>
                    <a:pt x="87214" y="29205"/>
                    <a:pt x="86923" y="23384"/>
                    <a:pt x="86462" y="20195"/>
                  </a:cubicBezTo>
                  <a:cubicBezTo>
                    <a:pt x="85938" y="16565"/>
                    <a:pt x="85164" y="14355"/>
                    <a:pt x="83940" y="13025"/>
                  </a:cubicBezTo>
                  <a:cubicBezTo>
                    <a:pt x="82657" y="11642"/>
                    <a:pt x="82131" y="11492"/>
                    <a:pt x="78316" y="11492"/>
                  </a:cubicBezTo>
                  <a:cubicBezTo>
                    <a:pt x="73762" y="11492"/>
                    <a:pt x="73157" y="11802"/>
                    <a:pt x="71743" y="14830"/>
                  </a:cubicBezTo>
                  <a:cubicBezTo>
                    <a:pt x="70572" y="17332"/>
                    <a:pt x="69846" y="21197"/>
                    <a:pt x="69536" y="26586"/>
                  </a:cubicBezTo>
                  <a:cubicBezTo>
                    <a:pt x="69299" y="30724"/>
                    <a:pt x="69255" y="37057"/>
                    <a:pt x="69289" y="63155"/>
                  </a:cubicBezTo>
                  <a:cubicBezTo>
                    <a:pt x="69327" y="91565"/>
                    <a:pt x="69335" y="92139"/>
                    <a:pt x="69819" y="96667"/>
                  </a:cubicBezTo>
                  <a:cubicBezTo>
                    <a:pt x="70426" y="102357"/>
                    <a:pt x="71756" y="106260"/>
                    <a:pt x="73528" y="107567"/>
                  </a:cubicBezTo>
                  <a:cubicBezTo>
                    <a:pt x="75279" y="108860"/>
                    <a:pt x="81380" y="108860"/>
                    <a:pt x="83083" y="107567"/>
                  </a:cubicBezTo>
                  <a:cubicBezTo>
                    <a:pt x="85463" y="105752"/>
                    <a:pt x="86495" y="102206"/>
                    <a:pt x="86986" y="94180"/>
                  </a:cubicBezTo>
                  <a:cubicBezTo>
                    <a:pt x="87182" y="90940"/>
                    <a:pt x="87307" y="85617"/>
                    <a:pt x="87282" y="81498"/>
                  </a:cubicBezTo>
                  <a:lnTo>
                    <a:pt x="87260" y="78173"/>
                  </a:lnTo>
                  <a:lnTo>
                    <a:pt x="88962" y="78094"/>
                  </a:lnTo>
                  <a:lnTo>
                    <a:pt x="90660" y="78000"/>
                  </a:lnTo>
                  <a:lnTo>
                    <a:pt x="90620" y="85523"/>
                  </a:lnTo>
                  <a:cubicBezTo>
                    <a:pt x="90587" y="91452"/>
                    <a:pt x="90546" y="93728"/>
                    <a:pt x="90420" y="96310"/>
                  </a:cubicBezTo>
                  <a:cubicBezTo>
                    <a:pt x="89698" y="111155"/>
                    <a:pt x="87915" y="116854"/>
                    <a:pt x="83233" y="119304"/>
                  </a:cubicBezTo>
                  <a:cubicBezTo>
                    <a:pt x="82363" y="119750"/>
                    <a:pt x="75469" y="119976"/>
                    <a:pt x="74260" y="119586"/>
                  </a:cubicBezTo>
                  <a:lnTo>
                    <a:pt x="74260" y="119586"/>
                  </a:lnTo>
                  <a:lnTo>
                    <a:pt x="74260" y="119586"/>
                  </a:lnTo>
                  <a:close/>
                  <a:moveTo>
                    <a:pt x="42895" y="119266"/>
                  </a:moveTo>
                  <a:cubicBezTo>
                    <a:pt x="41095" y="118603"/>
                    <a:pt x="39800" y="117235"/>
                    <a:pt x="38682" y="114804"/>
                  </a:cubicBezTo>
                  <a:cubicBezTo>
                    <a:pt x="37107" y="111385"/>
                    <a:pt x="36229" y="105032"/>
                    <a:pt x="35915" y="94749"/>
                  </a:cubicBezTo>
                  <a:cubicBezTo>
                    <a:pt x="35786" y="90573"/>
                    <a:pt x="35811" y="62736"/>
                    <a:pt x="35947" y="58749"/>
                  </a:cubicBezTo>
                  <a:cubicBezTo>
                    <a:pt x="36440" y="44214"/>
                    <a:pt x="38042" y="37899"/>
                    <a:pt x="41819" y="35581"/>
                  </a:cubicBezTo>
                  <a:cubicBezTo>
                    <a:pt x="42965" y="34876"/>
                    <a:pt x="46504" y="34589"/>
                    <a:pt x="47993" y="35064"/>
                  </a:cubicBezTo>
                  <a:cubicBezTo>
                    <a:pt x="50897" y="36018"/>
                    <a:pt x="52518" y="38388"/>
                    <a:pt x="53640" y="43335"/>
                  </a:cubicBezTo>
                  <a:cubicBezTo>
                    <a:pt x="54912" y="48940"/>
                    <a:pt x="55345" y="56271"/>
                    <a:pt x="55345" y="72131"/>
                  </a:cubicBezTo>
                  <a:lnTo>
                    <a:pt x="55345" y="79326"/>
                  </a:lnTo>
                  <a:lnTo>
                    <a:pt x="47271" y="79410"/>
                  </a:lnTo>
                  <a:cubicBezTo>
                    <a:pt x="42832" y="79457"/>
                    <a:pt x="39169" y="79626"/>
                    <a:pt x="39136" y="79777"/>
                  </a:cubicBezTo>
                  <a:cubicBezTo>
                    <a:pt x="39102" y="79927"/>
                    <a:pt x="39074" y="83050"/>
                    <a:pt x="39076" y="86708"/>
                  </a:cubicBezTo>
                  <a:cubicBezTo>
                    <a:pt x="39081" y="94420"/>
                    <a:pt x="39184" y="97283"/>
                    <a:pt x="39596" y="100998"/>
                  </a:cubicBezTo>
                  <a:cubicBezTo>
                    <a:pt x="40046" y="105070"/>
                    <a:pt x="40736" y="107092"/>
                    <a:pt x="42127" y="108390"/>
                  </a:cubicBezTo>
                  <a:cubicBezTo>
                    <a:pt x="42739" y="108963"/>
                    <a:pt x="43235" y="109123"/>
                    <a:pt x="44894" y="109283"/>
                  </a:cubicBezTo>
                  <a:cubicBezTo>
                    <a:pt x="49181" y="109673"/>
                    <a:pt x="50777" y="107811"/>
                    <a:pt x="51532" y="101525"/>
                  </a:cubicBezTo>
                  <a:cubicBezTo>
                    <a:pt x="51659" y="100467"/>
                    <a:pt x="51826" y="98567"/>
                    <a:pt x="51900" y="97302"/>
                  </a:cubicBezTo>
                  <a:lnTo>
                    <a:pt x="52035" y="95021"/>
                  </a:lnTo>
                  <a:lnTo>
                    <a:pt x="53616" y="94927"/>
                  </a:lnTo>
                  <a:cubicBezTo>
                    <a:pt x="54864" y="94862"/>
                    <a:pt x="55208" y="94927"/>
                    <a:pt x="55237" y="95271"/>
                  </a:cubicBezTo>
                  <a:cubicBezTo>
                    <a:pt x="55292" y="95920"/>
                    <a:pt x="55083" y="100344"/>
                    <a:pt x="54876" y="102851"/>
                  </a:cubicBezTo>
                  <a:cubicBezTo>
                    <a:pt x="54117" y="112100"/>
                    <a:pt x="52450" y="116835"/>
                    <a:pt x="49249" y="118824"/>
                  </a:cubicBezTo>
                  <a:cubicBezTo>
                    <a:pt x="48299" y="119416"/>
                    <a:pt x="44094" y="119713"/>
                    <a:pt x="42895" y="119266"/>
                  </a:cubicBezTo>
                  <a:close/>
                  <a:moveTo>
                    <a:pt x="52024" y="64476"/>
                  </a:moveTo>
                  <a:cubicBezTo>
                    <a:pt x="52014" y="53891"/>
                    <a:pt x="51313" y="48855"/>
                    <a:pt x="49553" y="46697"/>
                  </a:cubicBezTo>
                  <a:cubicBezTo>
                    <a:pt x="48586" y="45507"/>
                    <a:pt x="47693" y="45253"/>
                    <a:pt x="45052" y="45423"/>
                  </a:cubicBezTo>
                  <a:cubicBezTo>
                    <a:pt x="42889" y="45564"/>
                    <a:pt x="42492" y="45667"/>
                    <a:pt x="41927" y="46264"/>
                  </a:cubicBezTo>
                  <a:cubicBezTo>
                    <a:pt x="40363" y="47910"/>
                    <a:pt x="39615" y="51028"/>
                    <a:pt x="39266" y="57352"/>
                  </a:cubicBezTo>
                  <a:cubicBezTo>
                    <a:pt x="39131" y="59816"/>
                    <a:pt x="39022" y="68031"/>
                    <a:pt x="39114" y="68797"/>
                  </a:cubicBezTo>
                  <a:cubicBezTo>
                    <a:pt x="39190" y="69418"/>
                    <a:pt x="39338" y="69437"/>
                    <a:pt x="45611" y="69352"/>
                  </a:cubicBezTo>
                  <a:lnTo>
                    <a:pt x="52030" y="69268"/>
                  </a:lnTo>
                  <a:lnTo>
                    <a:pt x="52024" y="64476"/>
                  </a:lnTo>
                  <a:close/>
                  <a:moveTo>
                    <a:pt x="107530" y="119247"/>
                  </a:moveTo>
                  <a:cubicBezTo>
                    <a:pt x="105761" y="118641"/>
                    <a:pt x="104444" y="117244"/>
                    <a:pt x="103304" y="114775"/>
                  </a:cubicBezTo>
                  <a:cubicBezTo>
                    <a:pt x="101738" y="111376"/>
                    <a:pt x="100867" y="105023"/>
                    <a:pt x="100550" y="94749"/>
                  </a:cubicBezTo>
                  <a:cubicBezTo>
                    <a:pt x="100504" y="93235"/>
                    <a:pt x="100470" y="85951"/>
                    <a:pt x="100470" y="77191"/>
                  </a:cubicBezTo>
                  <a:cubicBezTo>
                    <a:pt x="100470" y="68426"/>
                    <a:pt x="100504" y="61142"/>
                    <a:pt x="100550" y="59637"/>
                  </a:cubicBezTo>
                  <a:cubicBezTo>
                    <a:pt x="100744" y="53285"/>
                    <a:pt x="101263" y="47398"/>
                    <a:pt x="101920" y="44111"/>
                  </a:cubicBezTo>
                  <a:cubicBezTo>
                    <a:pt x="102785" y="39771"/>
                    <a:pt x="104322" y="36888"/>
                    <a:pt x="106472" y="35572"/>
                  </a:cubicBezTo>
                  <a:cubicBezTo>
                    <a:pt x="108347" y="34420"/>
                    <a:pt x="112726" y="34636"/>
                    <a:pt x="114477" y="35962"/>
                  </a:cubicBezTo>
                  <a:cubicBezTo>
                    <a:pt x="117516" y="38266"/>
                    <a:pt x="119021" y="43711"/>
                    <a:pt x="119641" y="54620"/>
                  </a:cubicBezTo>
                  <a:cubicBezTo>
                    <a:pt x="119939" y="59891"/>
                    <a:pt x="119998" y="64570"/>
                    <a:pt x="119958" y="80158"/>
                  </a:cubicBezTo>
                  <a:cubicBezTo>
                    <a:pt x="119920" y="95318"/>
                    <a:pt x="119874" y="97377"/>
                    <a:pt x="119466" y="102526"/>
                  </a:cubicBezTo>
                  <a:cubicBezTo>
                    <a:pt x="118747" y="111630"/>
                    <a:pt x="117212" y="116487"/>
                    <a:pt x="114433" y="118462"/>
                  </a:cubicBezTo>
                  <a:cubicBezTo>
                    <a:pt x="112889" y="119557"/>
                    <a:pt x="109548" y="119929"/>
                    <a:pt x="107530" y="119247"/>
                  </a:cubicBezTo>
                  <a:close/>
                  <a:moveTo>
                    <a:pt x="113451" y="108597"/>
                  </a:moveTo>
                  <a:cubicBezTo>
                    <a:pt x="115465" y="106894"/>
                    <a:pt x="116079" y="104332"/>
                    <a:pt x="116522" y="95816"/>
                  </a:cubicBezTo>
                  <a:cubicBezTo>
                    <a:pt x="116689" y="92576"/>
                    <a:pt x="116769" y="67984"/>
                    <a:pt x="116630" y="62369"/>
                  </a:cubicBezTo>
                  <a:cubicBezTo>
                    <a:pt x="116480" y="56374"/>
                    <a:pt x="116149" y="52170"/>
                    <a:pt x="115655" y="49979"/>
                  </a:cubicBezTo>
                  <a:cubicBezTo>
                    <a:pt x="115188" y="47910"/>
                    <a:pt x="114215" y="46340"/>
                    <a:pt x="112982" y="45677"/>
                  </a:cubicBezTo>
                  <a:cubicBezTo>
                    <a:pt x="112165" y="45235"/>
                    <a:pt x="108210" y="45235"/>
                    <a:pt x="107393" y="45677"/>
                  </a:cubicBezTo>
                  <a:cubicBezTo>
                    <a:pt x="105660" y="46612"/>
                    <a:pt x="104731" y="48785"/>
                    <a:pt x="104319" y="52843"/>
                  </a:cubicBezTo>
                  <a:cubicBezTo>
                    <a:pt x="103815" y="57822"/>
                    <a:pt x="103720" y="61735"/>
                    <a:pt x="103720" y="77191"/>
                  </a:cubicBezTo>
                  <a:cubicBezTo>
                    <a:pt x="103720" y="92633"/>
                    <a:pt x="103828" y="97114"/>
                    <a:pt x="104311" y="101656"/>
                  </a:cubicBezTo>
                  <a:cubicBezTo>
                    <a:pt x="104773" y="105987"/>
                    <a:pt x="105763" y="108150"/>
                    <a:pt x="107695" y="109039"/>
                  </a:cubicBezTo>
                  <a:cubicBezTo>
                    <a:pt x="108687" y="109495"/>
                    <a:pt x="112756" y="109180"/>
                    <a:pt x="113451" y="108597"/>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grpSp>
      <p:pic>
        <p:nvPicPr>
          <p:cNvPr id="312" name="Google Shape;312;p50"/>
          <p:cNvPicPr preferRelativeResize="0"/>
          <p:nvPr/>
        </p:nvPicPr>
        <p:blipFill>
          <a:blip r:embed="rId3">
            <a:alphaModFix/>
          </a:blip>
          <a:stretch>
            <a:fillRect/>
          </a:stretch>
        </p:blipFill>
        <p:spPr>
          <a:xfrm>
            <a:off x="5812150" y="4550700"/>
            <a:ext cx="1588162" cy="402650"/>
          </a:xfrm>
          <a:prstGeom prst="rect">
            <a:avLst/>
          </a:prstGeom>
          <a:noFill/>
          <a:ln>
            <a:noFill/>
          </a:ln>
        </p:spPr>
      </p:pic>
      <p:pic>
        <p:nvPicPr>
          <p:cNvPr id="313" name="Google Shape;313;p50"/>
          <p:cNvPicPr preferRelativeResize="0"/>
          <p:nvPr/>
        </p:nvPicPr>
        <p:blipFill>
          <a:blip r:embed="rId4">
            <a:alphaModFix/>
          </a:blip>
          <a:stretch>
            <a:fillRect/>
          </a:stretch>
        </p:blipFill>
        <p:spPr>
          <a:xfrm>
            <a:off x="2167950" y="4498095"/>
            <a:ext cx="1058501" cy="443704"/>
          </a:xfrm>
          <a:prstGeom prst="rect">
            <a:avLst/>
          </a:prstGeom>
          <a:noFill/>
          <a:ln>
            <a:noFill/>
          </a:ln>
        </p:spPr>
      </p:pic>
      <p:pic>
        <p:nvPicPr>
          <p:cNvPr id="314" name="Google Shape;314;p50"/>
          <p:cNvPicPr preferRelativeResize="0"/>
          <p:nvPr/>
        </p:nvPicPr>
        <p:blipFill>
          <a:blip r:embed="rId5">
            <a:alphaModFix/>
          </a:blip>
          <a:stretch>
            <a:fillRect/>
          </a:stretch>
        </p:blipFill>
        <p:spPr>
          <a:xfrm>
            <a:off x="7390250" y="4467113"/>
            <a:ext cx="1400926" cy="569825"/>
          </a:xfrm>
          <a:prstGeom prst="rect">
            <a:avLst/>
          </a:prstGeom>
          <a:noFill/>
          <a:ln>
            <a:noFill/>
          </a:ln>
        </p:spPr>
      </p:pic>
      <p:pic>
        <p:nvPicPr>
          <p:cNvPr id="315" name="Google Shape;315;p50"/>
          <p:cNvPicPr preferRelativeResize="0"/>
          <p:nvPr/>
        </p:nvPicPr>
        <p:blipFill>
          <a:blip r:embed="rId6">
            <a:alphaModFix/>
          </a:blip>
          <a:stretch>
            <a:fillRect/>
          </a:stretch>
        </p:blipFill>
        <p:spPr>
          <a:xfrm>
            <a:off x="3271300" y="4530050"/>
            <a:ext cx="1821877" cy="4026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o background">
  <p:cSld name="Content_1">
    <p:spTree>
      <p:nvGrpSpPr>
        <p:cNvPr id="1" name="Shape 316"/>
        <p:cNvGrpSpPr/>
        <p:nvPr/>
      </p:nvGrpSpPr>
      <p:grpSpPr>
        <a:xfrm>
          <a:off x="0" y="0"/>
          <a:ext cx="0" cy="0"/>
          <a:chOff x="0" y="0"/>
          <a:chExt cx="0" cy="0"/>
        </a:xfrm>
      </p:grpSpPr>
      <p:sp>
        <p:nvSpPr>
          <p:cNvPr id="317" name="Google Shape;317;p51"/>
          <p:cNvSpPr txBox="1">
            <a:spLocks noGrp="1"/>
          </p:cNvSpPr>
          <p:nvPr>
            <p:ph type="ctrTitle"/>
          </p:nvPr>
        </p:nvSpPr>
        <p:spPr>
          <a:xfrm>
            <a:off x="468313" y="238602"/>
            <a:ext cx="8207400" cy="896700"/>
          </a:xfrm>
          <a:prstGeom prst="rect">
            <a:avLst/>
          </a:prstGeom>
          <a:noFill/>
          <a:ln>
            <a:noFill/>
          </a:ln>
        </p:spPr>
        <p:txBody>
          <a:bodyPr spcFirstLastPara="1" wrap="square" lIns="91425" tIns="91425" rIns="91425" bIns="91425" anchor="t" anchorCtr="0">
            <a:normAutofit/>
          </a:bodyPr>
          <a:lstStyle>
            <a:lvl1pPr marL="0" marR="0" lvl="0" indent="0" algn="l" rtl="0">
              <a:lnSpc>
                <a:spcPct val="85000"/>
              </a:lnSpc>
              <a:spcBef>
                <a:spcPts val="0"/>
              </a:spcBef>
              <a:spcAft>
                <a:spcPts val="0"/>
              </a:spcAft>
              <a:buSzPts val="28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2800"/>
              <a:buNone/>
              <a:defRPr sz="4400" b="0" i="0" u="none" strike="noStrike" cap="none">
                <a:solidFill>
                  <a:schemeClr val="dk1"/>
                </a:solidFill>
                <a:latin typeface="Arial"/>
                <a:ea typeface="Arial"/>
                <a:cs typeface="Arial"/>
                <a:sym typeface="Arial"/>
              </a:defRPr>
            </a:lvl9pPr>
          </a:lstStyle>
          <a:p>
            <a:endParaRPr/>
          </a:p>
        </p:txBody>
      </p:sp>
      <p:sp>
        <p:nvSpPr>
          <p:cNvPr id="318" name="Google Shape;318;p51"/>
          <p:cNvSpPr txBox="1">
            <a:spLocks noGrp="1"/>
          </p:cNvSpPr>
          <p:nvPr>
            <p:ph type="body" idx="1"/>
          </p:nvPr>
        </p:nvSpPr>
        <p:spPr>
          <a:xfrm>
            <a:off x="468350" y="1135440"/>
            <a:ext cx="8207400" cy="31059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420"/>
              </a:spcBef>
              <a:spcAft>
                <a:spcPts val="0"/>
              </a:spcAft>
              <a:buClr>
                <a:schemeClr val="dk1"/>
              </a:buClr>
              <a:buSzPts val="18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1200"/>
              </a:spcBef>
              <a:spcAft>
                <a:spcPts val="12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dk2"/>
        </a:solidFill>
        <a:effectLst/>
      </p:bgPr>
    </p:bg>
    <p:spTree>
      <p:nvGrpSpPr>
        <p:cNvPr id="1" name="Shape 41"/>
        <p:cNvGrpSpPr/>
        <p:nvPr/>
      </p:nvGrpSpPr>
      <p:grpSpPr>
        <a:xfrm>
          <a:off x="0" y="0"/>
          <a:ext cx="0" cy="0"/>
          <a:chOff x="0" y="0"/>
          <a:chExt cx="0" cy="0"/>
        </a:xfrm>
      </p:grpSpPr>
      <p:pic>
        <p:nvPicPr>
          <p:cNvPr id="42" name="Google Shape;42;p6" descr="secologo_bigtext_white.png"/>
          <p:cNvPicPr preferRelativeResize="0"/>
          <p:nvPr/>
        </p:nvPicPr>
        <p:blipFill>
          <a:blip r:embed="rId2">
            <a:alphaModFix/>
          </a:blip>
          <a:stretch>
            <a:fillRect/>
          </a:stretch>
        </p:blipFill>
        <p:spPr>
          <a:xfrm>
            <a:off x="6154550" y="4530171"/>
            <a:ext cx="418163" cy="443692"/>
          </a:xfrm>
          <a:prstGeom prst="rect">
            <a:avLst/>
          </a:prstGeom>
          <a:noFill/>
          <a:ln>
            <a:noFill/>
          </a:ln>
        </p:spPr>
      </p:pic>
      <p:sp>
        <p:nvSpPr>
          <p:cNvPr id="43" name="Google Shape;43;p6"/>
          <p:cNvSpPr txBox="1">
            <a:spLocks noGrp="1"/>
          </p:cNvSpPr>
          <p:nvPr>
            <p:ph type="ctrTitle"/>
          </p:nvPr>
        </p:nvSpPr>
        <p:spPr>
          <a:xfrm>
            <a:off x="468313" y="1434199"/>
            <a:ext cx="8207400" cy="1977000"/>
          </a:xfrm>
          <a:prstGeom prst="rect">
            <a:avLst/>
          </a:prstGeom>
          <a:noFill/>
          <a:ln>
            <a:noFill/>
          </a:ln>
        </p:spPr>
        <p:txBody>
          <a:bodyPr spcFirstLastPara="1" wrap="square" lIns="91425" tIns="91425" rIns="91425" bIns="91425" anchor="t" anchorCtr="0">
            <a:noAutofit/>
          </a:bodyPr>
          <a:lstStyle>
            <a:lvl1pPr marL="0" marR="0" lvl="0" indent="0" algn="l" rtl="0">
              <a:lnSpc>
                <a:spcPct val="80000"/>
              </a:lnSpc>
              <a:spcBef>
                <a:spcPts val="0"/>
              </a:spcBef>
              <a:spcAft>
                <a:spcPts val="0"/>
              </a:spcAft>
              <a:buSzPts val="1400"/>
              <a:buNone/>
              <a:defRPr sz="7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cxnSp>
        <p:nvCxnSpPr>
          <p:cNvPr id="44" name="Google Shape;44;p6"/>
          <p:cNvCxnSpPr/>
          <p:nvPr/>
        </p:nvCxnSpPr>
        <p:spPr>
          <a:xfrm>
            <a:off x="468313" y="4386263"/>
            <a:ext cx="8207400" cy="0"/>
          </a:xfrm>
          <a:prstGeom prst="straightConnector1">
            <a:avLst/>
          </a:prstGeom>
          <a:noFill/>
          <a:ln w="12700" cap="flat" cmpd="sng">
            <a:solidFill>
              <a:schemeClr val="lt1"/>
            </a:solidFill>
            <a:prstDash val="solid"/>
            <a:round/>
            <a:headEnd type="none" w="sm" len="sm"/>
            <a:tailEnd type="none" w="sm" len="sm"/>
          </a:ln>
        </p:spPr>
      </p:cxnSp>
      <p:pic>
        <p:nvPicPr>
          <p:cNvPr id="45" name="Google Shape;45;p6"/>
          <p:cNvPicPr preferRelativeResize="0"/>
          <p:nvPr/>
        </p:nvPicPr>
        <p:blipFill rotWithShape="1">
          <a:blip r:embed="rId3">
            <a:alphaModFix/>
          </a:blip>
          <a:srcRect/>
          <a:stretch/>
        </p:blipFill>
        <p:spPr>
          <a:xfrm>
            <a:off x="144000" y="4241160"/>
            <a:ext cx="2248800" cy="861900"/>
          </a:xfrm>
          <a:prstGeom prst="rect">
            <a:avLst/>
          </a:prstGeom>
          <a:noFill/>
          <a:ln>
            <a:noFill/>
          </a:ln>
        </p:spPr>
      </p:pic>
      <p:pic>
        <p:nvPicPr>
          <p:cNvPr id="46" name="Google Shape;46;p6"/>
          <p:cNvPicPr preferRelativeResize="0"/>
          <p:nvPr/>
        </p:nvPicPr>
        <p:blipFill>
          <a:blip r:embed="rId4">
            <a:alphaModFix/>
          </a:blip>
          <a:stretch>
            <a:fillRect/>
          </a:stretch>
        </p:blipFill>
        <p:spPr>
          <a:xfrm>
            <a:off x="7107500" y="4550688"/>
            <a:ext cx="1588249" cy="402675"/>
          </a:xfrm>
          <a:prstGeom prst="rect">
            <a:avLst/>
          </a:prstGeom>
          <a:noFill/>
          <a:ln>
            <a:noFill/>
          </a:ln>
        </p:spPr>
      </p:pic>
      <p:pic>
        <p:nvPicPr>
          <p:cNvPr id="47" name="Google Shape;47;p6"/>
          <p:cNvPicPr preferRelativeResize="0"/>
          <p:nvPr/>
        </p:nvPicPr>
        <p:blipFill>
          <a:blip r:embed="rId5">
            <a:alphaModFix/>
          </a:blip>
          <a:stretch>
            <a:fillRect/>
          </a:stretch>
        </p:blipFill>
        <p:spPr>
          <a:xfrm>
            <a:off x="2548950" y="4498100"/>
            <a:ext cx="1058507" cy="4436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48"/>
        <p:cNvGrpSpPr/>
        <p:nvPr/>
      </p:nvGrpSpPr>
      <p:grpSpPr>
        <a:xfrm>
          <a:off x="0" y="0"/>
          <a:ext cx="0" cy="0"/>
          <a:chOff x="0" y="0"/>
          <a:chExt cx="0" cy="0"/>
        </a:xfrm>
      </p:grpSpPr>
      <p:sp>
        <p:nvSpPr>
          <p:cNvPr id="49" name="Google Shape;49;p7"/>
          <p:cNvSpPr txBox="1">
            <a:spLocks noGrp="1"/>
          </p:cNvSpPr>
          <p:nvPr>
            <p:ph type="ctrTitle"/>
          </p:nvPr>
        </p:nvSpPr>
        <p:spPr>
          <a:xfrm>
            <a:off x="468313" y="238602"/>
            <a:ext cx="8207400" cy="896700"/>
          </a:xfrm>
          <a:prstGeom prst="rect">
            <a:avLst/>
          </a:prstGeom>
          <a:noFill/>
          <a:ln>
            <a:noFill/>
          </a:ln>
        </p:spPr>
        <p:txBody>
          <a:bodyPr spcFirstLastPara="1" wrap="square" lIns="91425" tIns="91425" rIns="91425" bIns="91425" anchor="t" anchorCtr="0">
            <a:noAutofit/>
          </a:bodyPr>
          <a:lstStyle>
            <a:lvl1pPr marL="0" marR="0" lvl="0" indent="0" algn="l" rtl="0">
              <a:lnSpc>
                <a:spcPct val="85000"/>
              </a:lnSpc>
              <a:spcBef>
                <a:spcPts val="0"/>
              </a:spcBef>
              <a:spcAft>
                <a:spcPts val="0"/>
              </a:spcAft>
              <a:buSzPts val="14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50" name="Google Shape;50;p7"/>
          <p:cNvSpPr txBox="1">
            <a:spLocks noGrp="1"/>
          </p:cNvSpPr>
          <p:nvPr>
            <p:ph type="body" idx="1"/>
          </p:nvPr>
        </p:nvSpPr>
        <p:spPr>
          <a:xfrm>
            <a:off x="468350" y="1135440"/>
            <a:ext cx="8207400" cy="310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420"/>
              </a:spcBef>
              <a:spcAft>
                <a:spcPts val="0"/>
              </a:spcAft>
              <a:buClr>
                <a:schemeClr val="dk1"/>
              </a:buClr>
              <a:buSzPts val="14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51" name="Google Shape;51;p7"/>
          <p:cNvCxnSpPr/>
          <p:nvPr/>
        </p:nvCxnSpPr>
        <p:spPr>
          <a:xfrm>
            <a:off x="468313" y="4385706"/>
            <a:ext cx="8207400" cy="0"/>
          </a:xfrm>
          <a:prstGeom prst="straightConnector1">
            <a:avLst/>
          </a:prstGeom>
          <a:noFill/>
          <a:ln w="12700" cap="flat" cmpd="sng">
            <a:solidFill>
              <a:schemeClr val="dk2"/>
            </a:solidFill>
            <a:prstDash val="solid"/>
            <a:round/>
            <a:headEnd type="none" w="sm" len="sm"/>
            <a:tailEnd type="none" w="sm" len="sm"/>
          </a:ln>
        </p:spPr>
      </p:cxnSp>
      <p:pic>
        <p:nvPicPr>
          <p:cNvPr id="52" name="Google Shape;52;p7"/>
          <p:cNvPicPr preferRelativeResize="0"/>
          <p:nvPr/>
        </p:nvPicPr>
        <p:blipFill rotWithShape="1">
          <a:blip r:embed="rId2">
            <a:alphaModFix/>
          </a:blip>
          <a:srcRect/>
          <a:stretch/>
        </p:blipFill>
        <p:spPr>
          <a:xfrm>
            <a:off x="144000" y="4241160"/>
            <a:ext cx="2248800" cy="861900"/>
          </a:xfrm>
          <a:prstGeom prst="rect">
            <a:avLst/>
          </a:prstGeom>
          <a:noFill/>
          <a:ln>
            <a:noFill/>
          </a:ln>
        </p:spPr>
      </p:pic>
      <p:grpSp>
        <p:nvGrpSpPr>
          <p:cNvPr id="53" name="Google Shape;53;p7"/>
          <p:cNvGrpSpPr/>
          <p:nvPr/>
        </p:nvGrpSpPr>
        <p:grpSpPr>
          <a:xfrm>
            <a:off x="5163948" y="4530229"/>
            <a:ext cx="464607" cy="443585"/>
            <a:chOff x="0" y="-800"/>
            <a:chExt cx="2999400" cy="3001249"/>
          </a:xfrm>
        </p:grpSpPr>
        <p:sp>
          <p:nvSpPr>
            <p:cNvPr id="54" name="Google Shape;54;p7"/>
            <p:cNvSpPr/>
            <p:nvPr/>
          </p:nvSpPr>
          <p:spPr>
            <a:xfrm>
              <a:off x="348275" y="1115249"/>
              <a:ext cx="2171100" cy="1885200"/>
            </a:xfrm>
            <a:custGeom>
              <a:avLst/>
              <a:gdLst/>
              <a:ahLst/>
              <a:cxnLst/>
              <a:rect l="l" t="t" r="r" b="b"/>
              <a:pathLst>
                <a:path w="120000" h="120000" extrusionOk="0">
                  <a:moveTo>
                    <a:pt x="73943" y="119471"/>
                  </a:moveTo>
                  <a:cubicBezTo>
                    <a:pt x="71726" y="112572"/>
                    <a:pt x="70495" y="108948"/>
                    <a:pt x="68743" y="104188"/>
                  </a:cubicBezTo>
                  <a:cubicBezTo>
                    <a:pt x="66789" y="98887"/>
                    <a:pt x="63989" y="91930"/>
                    <a:pt x="62036" y="87532"/>
                  </a:cubicBezTo>
                  <a:lnTo>
                    <a:pt x="61090" y="85398"/>
                  </a:lnTo>
                  <a:lnTo>
                    <a:pt x="62740" y="81835"/>
                  </a:lnTo>
                  <a:cubicBezTo>
                    <a:pt x="64321" y="78421"/>
                    <a:pt x="66876" y="73138"/>
                    <a:pt x="67973" y="71007"/>
                  </a:cubicBezTo>
                  <a:cubicBezTo>
                    <a:pt x="68638" y="69721"/>
                    <a:pt x="70337" y="66477"/>
                    <a:pt x="70463" y="66259"/>
                  </a:cubicBezTo>
                  <a:cubicBezTo>
                    <a:pt x="70516" y="66167"/>
                    <a:pt x="70577" y="66116"/>
                    <a:pt x="70600" y="66148"/>
                  </a:cubicBezTo>
                  <a:cubicBezTo>
                    <a:pt x="70623" y="66177"/>
                    <a:pt x="71291" y="67108"/>
                    <a:pt x="72081" y="68214"/>
                  </a:cubicBezTo>
                  <a:cubicBezTo>
                    <a:pt x="76039" y="73755"/>
                    <a:pt x="82405" y="83371"/>
                    <a:pt x="82405" y="83808"/>
                  </a:cubicBezTo>
                  <a:cubicBezTo>
                    <a:pt x="82405" y="83926"/>
                    <a:pt x="82218" y="84688"/>
                    <a:pt x="81989" y="85503"/>
                  </a:cubicBezTo>
                  <a:cubicBezTo>
                    <a:pt x="80763" y="89848"/>
                    <a:pt x="79768" y="93642"/>
                    <a:pt x="78815" y="97598"/>
                  </a:cubicBezTo>
                  <a:cubicBezTo>
                    <a:pt x="78192" y="100199"/>
                    <a:pt x="77780" y="101994"/>
                    <a:pt x="76748" y="106647"/>
                  </a:cubicBezTo>
                  <a:cubicBezTo>
                    <a:pt x="76165" y="109275"/>
                    <a:pt x="74686" y="117035"/>
                    <a:pt x="74368" y="119135"/>
                  </a:cubicBezTo>
                  <a:cubicBezTo>
                    <a:pt x="74295" y="119610"/>
                    <a:pt x="74211" y="120000"/>
                    <a:pt x="74176" y="120000"/>
                  </a:cubicBezTo>
                  <a:cubicBezTo>
                    <a:pt x="74140" y="120000"/>
                    <a:pt x="74035" y="119762"/>
                    <a:pt x="73943" y="119471"/>
                  </a:cubicBezTo>
                  <a:close/>
                  <a:moveTo>
                    <a:pt x="45520" y="118809"/>
                  </a:moveTo>
                  <a:cubicBezTo>
                    <a:pt x="45324" y="117601"/>
                    <a:pt x="44394" y="112553"/>
                    <a:pt x="43984" y="110473"/>
                  </a:cubicBezTo>
                  <a:cubicBezTo>
                    <a:pt x="42525" y="103106"/>
                    <a:pt x="40478" y="94498"/>
                    <a:pt x="38317" y="86649"/>
                  </a:cubicBezTo>
                  <a:cubicBezTo>
                    <a:pt x="37996" y="85481"/>
                    <a:pt x="37687" y="84356"/>
                    <a:pt x="37632" y="84147"/>
                  </a:cubicBezTo>
                  <a:cubicBezTo>
                    <a:pt x="37535" y="83783"/>
                    <a:pt x="37574" y="83697"/>
                    <a:pt x="38530" y="82161"/>
                  </a:cubicBezTo>
                  <a:cubicBezTo>
                    <a:pt x="41476" y="77420"/>
                    <a:pt x="49092" y="66259"/>
                    <a:pt x="49381" y="66259"/>
                  </a:cubicBezTo>
                  <a:cubicBezTo>
                    <a:pt x="49442" y="66259"/>
                    <a:pt x="52067" y="71279"/>
                    <a:pt x="53058" y="73297"/>
                  </a:cubicBezTo>
                  <a:cubicBezTo>
                    <a:pt x="54730" y="76698"/>
                    <a:pt x="55281" y="77845"/>
                    <a:pt x="56558" y="80559"/>
                  </a:cubicBezTo>
                  <a:cubicBezTo>
                    <a:pt x="57354" y="82250"/>
                    <a:pt x="58173" y="84036"/>
                    <a:pt x="58378" y="84531"/>
                  </a:cubicBezTo>
                  <a:lnTo>
                    <a:pt x="58751" y="85430"/>
                  </a:lnTo>
                  <a:lnTo>
                    <a:pt x="57861" y="87491"/>
                  </a:lnTo>
                  <a:cubicBezTo>
                    <a:pt x="56555" y="90516"/>
                    <a:pt x="56459" y="90744"/>
                    <a:pt x="55190" y="93855"/>
                  </a:cubicBezTo>
                  <a:cubicBezTo>
                    <a:pt x="53175" y="98801"/>
                    <a:pt x="51175" y="104098"/>
                    <a:pt x="49279" y="109498"/>
                  </a:cubicBezTo>
                  <a:cubicBezTo>
                    <a:pt x="48034" y="113045"/>
                    <a:pt x="47829" y="113650"/>
                    <a:pt x="46634" y="117320"/>
                  </a:cubicBezTo>
                  <a:cubicBezTo>
                    <a:pt x="46206" y="118640"/>
                    <a:pt x="45817" y="119762"/>
                    <a:pt x="45777" y="119815"/>
                  </a:cubicBezTo>
                  <a:cubicBezTo>
                    <a:pt x="45733" y="119866"/>
                    <a:pt x="45620" y="119414"/>
                    <a:pt x="45520" y="118809"/>
                  </a:cubicBezTo>
                  <a:close/>
                  <a:moveTo>
                    <a:pt x="58678" y="80084"/>
                  </a:moveTo>
                  <a:cubicBezTo>
                    <a:pt x="57331" y="77161"/>
                    <a:pt x="54901" y="72135"/>
                    <a:pt x="53855" y="70114"/>
                  </a:cubicBezTo>
                  <a:cubicBezTo>
                    <a:pt x="53475" y="69376"/>
                    <a:pt x="52934" y="68317"/>
                    <a:pt x="52650" y="67767"/>
                  </a:cubicBezTo>
                  <a:cubicBezTo>
                    <a:pt x="52367" y="67213"/>
                    <a:pt x="51836" y="66193"/>
                    <a:pt x="51469" y="65502"/>
                  </a:cubicBezTo>
                  <a:cubicBezTo>
                    <a:pt x="51009" y="64638"/>
                    <a:pt x="50828" y="64200"/>
                    <a:pt x="50895" y="64106"/>
                  </a:cubicBezTo>
                  <a:cubicBezTo>
                    <a:pt x="52921" y="61221"/>
                    <a:pt x="59775" y="52514"/>
                    <a:pt x="60020" y="52514"/>
                  </a:cubicBezTo>
                  <a:cubicBezTo>
                    <a:pt x="60096" y="52514"/>
                    <a:pt x="60505" y="52953"/>
                    <a:pt x="60927" y="53493"/>
                  </a:cubicBezTo>
                  <a:cubicBezTo>
                    <a:pt x="63767" y="57101"/>
                    <a:pt x="64715" y="58320"/>
                    <a:pt x="68048" y="62683"/>
                  </a:cubicBezTo>
                  <a:cubicBezTo>
                    <a:pt x="68588" y="63390"/>
                    <a:pt x="69032" y="64062"/>
                    <a:pt x="69032" y="64175"/>
                  </a:cubicBezTo>
                  <a:cubicBezTo>
                    <a:pt x="69032" y="64292"/>
                    <a:pt x="68780" y="64843"/>
                    <a:pt x="68475" y="65405"/>
                  </a:cubicBezTo>
                  <a:cubicBezTo>
                    <a:pt x="67835" y="66579"/>
                    <a:pt x="65199" y="71713"/>
                    <a:pt x="64767" y="72625"/>
                  </a:cubicBezTo>
                  <a:cubicBezTo>
                    <a:pt x="64607" y="72964"/>
                    <a:pt x="64129" y="73946"/>
                    <a:pt x="63703" y="74804"/>
                  </a:cubicBezTo>
                  <a:cubicBezTo>
                    <a:pt x="63281" y="75665"/>
                    <a:pt x="62265" y="77791"/>
                    <a:pt x="61446" y="79526"/>
                  </a:cubicBezTo>
                  <a:cubicBezTo>
                    <a:pt x="60629" y="81262"/>
                    <a:pt x="59941" y="82682"/>
                    <a:pt x="59917" y="82682"/>
                  </a:cubicBezTo>
                  <a:cubicBezTo>
                    <a:pt x="59894" y="82682"/>
                    <a:pt x="59337" y="81512"/>
                    <a:pt x="58678" y="80084"/>
                  </a:cubicBezTo>
                  <a:close/>
                  <a:moveTo>
                    <a:pt x="36684" y="80799"/>
                  </a:moveTo>
                  <a:cubicBezTo>
                    <a:pt x="36649" y="80737"/>
                    <a:pt x="36150" y="79184"/>
                    <a:pt x="35575" y="77353"/>
                  </a:cubicBezTo>
                  <a:cubicBezTo>
                    <a:pt x="35001" y="75523"/>
                    <a:pt x="34430" y="73696"/>
                    <a:pt x="34304" y="73297"/>
                  </a:cubicBezTo>
                  <a:cubicBezTo>
                    <a:pt x="33910" y="72046"/>
                    <a:pt x="32254" y="67197"/>
                    <a:pt x="31382" y="64749"/>
                  </a:cubicBezTo>
                  <a:cubicBezTo>
                    <a:pt x="30922" y="63460"/>
                    <a:pt x="30446" y="62117"/>
                    <a:pt x="30323" y="61765"/>
                  </a:cubicBezTo>
                  <a:lnTo>
                    <a:pt x="30105" y="61125"/>
                  </a:lnTo>
                  <a:lnTo>
                    <a:pt x="30816" y="60425"/>
                  </a:lnTo>
                  <a:cubicBezTo>
                    <a:pt x="31210" y="60038"/>
                    <a:pt x="31948" y="59295"/>
                    <a:pt x="32458" y="58772"/>
                  </a:cubicBezTo>
                  <a:cubicBezTo>
                    <a:pt x="33826" y="57370"/>
                    <a:pt x="39591" y="51893"/>
                    <a:pt x="40489" y="51142"/>
                  </a:cubicBezTo>
                  <a:lnTo>
                    <a:pt x="40728" y="50940"/>
                  </a:lnTo>
                  <a:lnTo>
                    <a:pt x="41644" y="52425"/>
                  </a:lnTo>
                  <a:cubicBezTo>
                    <a:pt x="43041" y="54696"/>
                    <a:pt x="45085" y="58231"/>
                    <a:pt x="46544" y="60895"/>
                  </a:cubicBezTo>
                  <a:cubicBezTo>
                    <a:pt x="47267" y="62216"/>
                    <a:pt x="47947" y="63454"/>
                    <a:pt x="48054" y="63646"/>
                  </a:cubicBezTo>
                  <a:lnTo>
                    <a:pt x="48249" y="63998"/>
                  </a:lnTo>
                  <a:lnTo>
                    <a:pt x="46535" y="66385"/>
                  </a:lnTo>
                  <a:cubicBezTo>
                    <a:pt x="43554" y="70537"/>
                    <a:pt x="39950" y="75869"/>
                    <a:pt x="37708" y="79441"/>
                  </a:cubicBezTo>
                  <a:cubicBezTo>
                    <a:pt x="36749" y="80971"/>
                    <a:pt x="36768" y="80945"/>
                    <a:pt x="36684" y="80799"/>
                  </a:cubicBezTo>
                  <a:close/>
                  <a:moveTo>
                    <a:pt x="81779" y="78633"/>
                  </a:moveTo>
                  <a:cubicBezTo>
                    <a:pt x="78851" y="74139"/>
                    <a:pt x="76535" y="70741"/>
                    <a:pt x="73665" y="66721"/>
                  </a:cubicBezTo>
                  <a:cubicBezTo>
                    <a:pt x="72729" y="65408"/>
                    <a:pt x="71903" y="64245"/>
                    <a:pt x="71831" y="64138"/>
                  </a:cubicBezTo>
                  <a:cubicBezTo>
                    <a:pt x="71711" y="63963"/>
                    <a:pt x="71960" y="63463"/>
                    <a:pt x="73864" y="60042"/>
                  </a:cubicBezTo>
                  <a:cubicBezTo>
                    <a:pt x="76882" y="54620"/>
                    <a:pt x="79035" y="50953"/>
                    <a:pt x="79195" y="50953"/>
                  </a:cubicBezTo>
                  <a:cubicBezTo>
                    <a:pt x="79387" y="50953"/>
                    <a:pt x="84099" y="55387"/>
                    <a:pt x="87786" y="59031"/>
                  </a:cubicBezTo>
                  <a:lnTo>
                    <a:pt x="89912" y="61135"/>
                  </a:lnTo>
                  <a:lnTo>
                    <a:pt x="89752" y="61547"/>
                  </a:lnTo>
                  <a:cubicBezTo>
                    <a:pt x="89663" y="61772"/>
                    <a:pt x="89401" y="62485"/>
                    <a:pt x="89174" y="63131"/>
                  </a:cubicBezTo>
                  <a:cubicBezTo>
                    <a:pt x="88943" y="63777"/>
                    <a:pt x="88620" y="64679"/>
                    <a:pt x="88453" y="65141"/>
                  </a:cubicBezTo>
                  <a:cubicBezTo>
                    <a:pt x="87158" y="68758"/>
                    <a:pt x="85336" y="74282"/>
                    <a:pt x="84109" y="78297"/>
                  </a:cubicBezTo>
                  <a:cubicBezTo>
                    <a:pt x="83670" y="79726"/>
                    <a:pt x="83300" y="80894"/>
                    <a:pt x="83284" y="80894"/>
                  </a:cubicBezTo>
                  <a:cubicBezTo>
                    <a:pt x="83266" y="80894"/>
                    <a:pt x="82589" y="79874"/>
                    <a:pt x="81779" y="78633"/>
                  </a:cubicBezTo>
                  <a:close/>
                  <a:moveTo>
                    <a:pt x="49317" y="61480"/>
                  </a:moveTo>
                  <a:cubicBezTo>
                    <a:pt x="48162" y="59286"/>
                    <a:pt x="45518" y="54651"/>
                    <a:pt x="43401" y="51117"/>
                  </a:cubicBezTo>
                  <a:cubicBezTo>
                    <a:pt x="42918" y="50320"/>
                    <a:pt x="42495" y="49607"/>
                    <a:pt x="42455" y="49530"/>
                  </a:cubicBezTo>
                  <a:cubicBezTo>
                    <a:pt x="42377" y="49392"/>
                    <a:pt x="45686" y="46465"/>
                    <a:pt x="50000" y="42860"/>
                  </a:cubicBezTo>
                  <a:lnTo>
                    <a:pt x="51056" y="41980"/>
                  </a:lnTo>
                  <a:lnTo>
                    <a:pt x="51942" y="42975"/>
                  </a:lnTo>
                  <a:cubicBezTo>
                    <a:pt x="55056" y="46465"/>
                    <a:pt x="58535" y="50550"/>
                    <a:pt x="58535" y="50708"/>
                  </a:cubicBezTo>
                  <a:cubicBezTo>
                    <a:pt x="58535" y="50759"/>
                    <a:pt x="58415" y="50921"/>
                    <a:pt x="58267" y="51069"/>
                  </a:cubicBezTo>
                  <a:cubicBezTo>
                    <a:pt x="57970" y="51370"/>
                    <a:pt x="54242" y="56055"/>
                    <a:pt x="52898" y="57818"/>
                  </a:cubicBezTo>
                  <a:cubicBezTo>
                    <a:pt x="51942" y="59076"/>
                    <a:pt x="50008" y="61625"/>
                    <a:pt x="49833" y="61861"/>
                  </a:cubicBezTo>
                  <a:cubicBezTo>
                    <a:pt x="49662" y="62088"/>
                    <a:pt x="49620" y="62060"/>
                    <a:pt x="49317" y="61480"/>
                  </a:cubicBezTo>
                  <a:close/>
                  <a:moveTo>
                    <a:pt x="69660" y="61211"/>
                  </a:moveTo>
                  <a:cubicBezTo>
                    <a:pt x="66080" y="56510"/>
                    <a:pt x="63819" y="53606"/>
                    <a:pt x="62469" y="51970"/>
                  </a:cubicBezTo>
                  <a:cubicBezTo>
                    <a:pt x="61942" y="51333"/>
                    <a:pt x="61524" y="50743"/>
                    <a:pt x="61542" y="50662"/>
                  </a:cubicBezTo>
                  <a:cubicBezTo>
                    <a:pt x="61627" y="50256"/>
                    <a:pt x="68736" y="42054"/>
                    <a:pt x="68982" y="42081"/>
                  </a:cubicBezTo>
                  <a:cubicBezTo>
                    <a:pt x="69166" y="42100"/>
                    <a:pt x="73575" y="45838"/>
                    <a:pt x="76680" y="48606"/>
                  </a:cubicBezTo>
                  <a:cubicBezTo>
                    <a:pt x="77112" y="48992"/>
                    <a:pt x="77468" y="49350"/>
                    <a:pt x="77468" y="49404"/>
                  </a:cubicBezTo>
                  <a:cubicBezTo>
                    <a:pt x="77468" y="49457"/>
                    <a:pt x="77081" y="50141"/>
                    <a:pt x="76605" y="50924"/>
                  </a:cubicBezTo>
                  <a:cubicBezTo>
                    <a:pt x="75392" y="52929"/>
                    <a:pt x="72874" y="57328"/>
                    <a:pt x="71506" y="59833"/>
                  </a:cubicBezTo>
                  <a:cubicBezTo>
                    <a:pt x="70868" y="61001"/>
                    <a:pt x="70332" y="61974"/>
                    <a:pt x="70314" y="61993"/>
                  </a:cubicBezTo>
                  <a:cubicBezTo>
                    <a:pt x="70297" y="62012"/>
                    <a:pt x="70006" y="61660"/>
                    <a:pt x="69660" y="61211"/>
                  </a:cubicBezTo>
                  <a:close/>
                  <a:moveTo>
                    <a:pt x="29122" y="58522"/>
                  </a:moveTo>
                  <a:cubicBezTo>
                    <a:pt x="28568" y="56957"/>
                    <a:pt x="26240" y="51079"/>
                    <a:pt x="24853" y="47738"/>
                  </a:cubicBezTo>
                  <a:cubicBezTo>
                    <a:pt x="24310" y="46430"/>
                    <a:pt x="23867" y="45311"/>
                    <a:pt x="23867" y="45252"/>
                  </a:cubicBezTo>
                  <a:cubicBezTo>
                    <a:pt x="23867" y="45115"/>
                    <a:pt x="24015" y="45014"/>
                    <a:pt x="27518" y="42774"/>
                  </a:cubicBezTo>
                  <a:cubicBezTo>
                    <a:pt x="30323" y="40982"/>
                    <a:pt x="33172" y="39218"/>
                    <a:pt x="33272" y="39218"/>
                  </a:cubicBezTo>
                  <a:cubicBezTo>
                    <a:pt x="33403" y="39218"/>
                    <a:pt x="39302" y="48419"/>
                    <a:pt x="39462" y="48874"/>
                  </a:cubicBezTo>
                  <a:cubicBezTo>
                    <a:pt x="39498" y="48973"/>
                    <a:pt x="39142" y="49369"/>
                    <a:pt x="38509" y="49949"/>
                  </a:cubicBezTo>
                  <a:cubicBezTo>
                    <a:pt x="37952" y="50455"/>
                    <a:pt x="37198" y="51158"/>
                    <a:pt x="36830" y="51513"/>
                  </a:cubicBezTo>
                  <a:cubicBezTo>
                    <a:pt x="36463" y="51868"/>
                    <a:pt x="35555" y="52729"/>
                    <a:pt x="34814" y="53426"/>
                  </a:cubicBezTo>
                  <a:cubicBezTo>
                    <a:pt x="34073" y="54123"/>
                    <a:pt x="32540" y="55611"/>
                    <a:pt x="31400" y="56733"/>
                  </a:cubicBezTo>
                  <a:cubicBezTo>
                    <a:pt x="30262" y="57853"/>
                    <a:pt x="29306" y="58772"/>
                    <a:pt x="29270" y="58772"/>
                  </a:cubicBezTo>
                  <a:cubicBezTo>
                    <a:pt x="29238" y="58772"/>
                    <a:pt x="29172" y="58659"/>
                    <a:pt x="29122" y="58522"/>
                  </a:cubicBezTo>
                  <a:close/>
                  <a:moveTo>
                    <a:pt x="88678" y="56805"/>
                  </a:moveTo>
                  <a:cubicBezTo>
                    <a:pt x="86394" y="54572"/>
                    <a:pt x="82709" y="51066"/>
                    <a:pt x="81361" y="49847"/>
                  </a:cubicBezTo>
                  <a:cubicBezTo>
                    <a:pt x="80860" y="49395"/>
                    <a:pt x="80451" y="48948"/>
                    <a:pt x="80451" y="48859"/>
                  </a:cubicBezTo>
                  <a:cubicBezTo>
                    <a:pt x="80451" y="48701"/>
                    <a:pt x="82123" y="46011"/>
                    <a:pt x="84435" y="42451"/>
                  </a:cubicBezTo>
                  <a:cubicBezTo>
                    <a:pt x="86188" y="39751"/>
                    <a:pt x="86552" y="39218"/>
                    <a:pt x="86643" y="39218"/>
                  </a:cubicBezTo>
                  <a:cubicBezTo>
                    <a:pt x="86916" y="39218"/>
                    <a:pt x="96191" y="45084"/>
                    <a:pt x="96191" y="45259"/>
                  </a:cubicBezTo>
                  <a:cubicBezTo>
                    <a:pt x="96191" y="45305"/>
                    <a:pt x="95931" y="45941"/>
                    <a:pt x="95616" y="46667"/>
                  </a:cubicBezTo>
                  <a:cubicBezTo>
                    <a:pt x="95050" y="47972"/>
                    <a:pt x="92673" y="53781"/>
                    <a:pt x="92129" y="55196"/>
                  </a:cubicBezTo>
                  <a:cubicBezTo>
                    <a:pt x="91974" y="55595"/>
                    <a:pt x="91766" y="56125"/>
                    <a:pt x="91664" y="56369"/>
                  </a:cubicBezTo>
                  <a:cubicBezTo>
                    <a:pt x="91565" y="56615"/>
                    <a:pt x="91331" y="57220"/>
                    <a:pt x="91145" y="57712"/>
                  </a:cubicBezTo>
                  <a:cubicBezTo>
                    <a:pt x="90961" y="58202"/>
                    <a:pt x="90784" y="58640"/>
                    <a:pt x="90748" y="58684"/>
                  </a:cubicBezTo>
                  <a:cubicBezTo>
                    <a:pt x="90711" y="58727"/>
                    <a:pt x="89781" y="57882"/>
                    <a:pt x="88678" y="56805"/>
                  </a:cubicBezTo>
                  <a:close/>
                  <a:moveTo>
                    <a:pt x="58783" y="47512"/>
                  </a:moveTo>
                  <a:cubicBezTo>
                    <a:pt x="58104" y="46731"/>
                    <a:pt x="56905" y="45337"/>
                    <a:pt x="56120" y="44415"/>
                  </a:cubicBezTo>
                  <a:cubicBezTo>
                    <a:pt x="55339" y="43494"/>
                    <a:pt x="54263" y="42259"/>
                    <a:pt x="53730" y="41670"/>
                  </a:cubicBezTo>
                  <a:lnTo>
                    <a:pt x="52764" y="40599"/>
                  </a:lnTo>
                  <a:lnTo>
                    <a:pt x="53207" y="40206"/>
                  </a:lnTo>
                  <a:cubicBezTo>
                    <a:pt x="54465" y="39098"/>
                    <a:pt x="59819" y="34975"/>
                    <a:pt x="59999" y="34975"/>
                  </a:cubicBezTo>
                  <a:cubicBezTo>
                    <a:pt x="60224" y="34975"/>
                    <a:pt x="66931" y="40219"/>
                    <a:pt x="67112" y="40535"/>
                  </a:cubicBezTo>
                  <a:cubicBezTo>
                    <a:pt x="67141" y="40586"/>
                    <a:pt x="66532" y="41356"/>
                    <a:pt x="65760" y="42249"/>
                  </a:cubicBezTo>
                  <a:cubicBezTo>
                    <a:pt x="62756" y="45701"/>
                    <a:pt x="61238" y="47463"/>
                    <a:pt x="60644" y="48187"/>
                  </a:cubicBezTo>
                  <a:lnTo>
                    <a:pt x="60022" y="48938"/>
                  </a:lnTo>
                  <a:lnTo>
                    <a:pt x="58783" y="47512"/>
                  </a:lnTo>
                  <a:close/>
                  <a:moveTo>
                    <a:pt x="40725" y="46737"/>
                  </a:moveTo>
                  <a:cubicBezTo>
                    <a:pt x="40478" y="46322"/>
                    <a:pt x="39533" y="44827"/>
                    <a:pt x="38626" y="43411"/>
                  </a:cubicBezTo>
                  <a:cubicBezTo>
                    <a:pt x="36279" y="39751"/>
                    <a:pt x="36016" y="39345"/>
                    <a:pt x="35575" y="38696"/>
                  </a:cubicBezTo>
                  <a:lnTo>
                    <a:pt x="35184" y="38116"/>
                  </a:lnTo>
                  <a:lnTo>
                    <a:pt x="35468" y="37905"/>
                  </a:lnTo>
                  <a:cubicBezTo>
                    <a:pt x="36037" y="37477"/>
                    <a:pt x="43012" y="33619"/>
                    <a:pt x="43152" y="33654"/>
                  </a:cubicBezTo>
                  <a:cubicBezTo>
                    <a:pt x="43272" y="33683"/>
                    <a:pt x="49586" y="40193"/>
                    <a:pt x="49586" y="40285"/>
                  </a:cubicBezTo>
                  <a:cubicBezTo>
                    <a:pt x="49586" y="40301"/>
                    <a:pt x="48609" y="41134"/>
                    <a:pt x="47416" y="42141"/>
                  </a:cubicBezTo>
                  <a:cubicBezTo>
                    <a:pt x="46219" y="43145"/>
                    <a:pt x="44339" y="44761"/>
                    <a:pt x="43233" y="45727"/>
                  </a:cubicBezTo>
                  <a:cubicBezTo>
                    <a:pt x="42131" y="46696"/>
                    <a:pt x="41216" y="47488"/>
                    <a:pt x="41201" y="47488"/>
                  </a:cubicBezTo>
                  <a:cubicBezTo>
                    <a:pt x="41187" y="47488"/>
                    <a:pt x="40974" y="47149"/>
                    <a:pt x="40725" y="46737"/>
                  </a:cubicBezTo>
                  <a:close/>
                  <a:moveTo>
                    <a:pt x="77979" y="46794"/>
                  </a:moveTo>
                  <a:cubicBezTo>
                    <a:pt x="75986" y="45042"/>
                    <a:pt x="73510" y="42918"/>
                    <a:pt x="72091" y="41734"/>
                  </a:cubicBezTo>
                  <a:cubicBezTo>
                    <a:pt x="71207" y="40995"/>
                    <a:pt x="70481" y="40359"/>
                    <a:pt x="70477" y="40317"/>
                  </a:cubicBezTo>
                  <a:cubicBezTo>
                    <a:pt x="70469" y="40199"/>
                    <a:pt x="76637" y="33692"/>
                    <a:pt x="76792" y="33654"/>
                  </a:cubicBezTo>
                  <a:cubicBezTo>
                    <a:pt x="76871" y="33635"/>
                    <a:pt x="77483" y="33920"/>
                    <a:pt x="78150" y="34287"/>
                  </a:cubicBezTo>
                  <a:cubicBezTo>
                    <a:pt x="80139" y="35373"/>
                    <a:pt x="84497" y="37873"/>
                    <a:pt x="84600" y="37983"/>
                  </a:cubicBezTo>
                  <a:cubicBezTo>
                    <a:pt x="84660" y="38046"/>
                    <a:pt x="84044" y="39089"/>
                    <a:pt x="83000" y="40691"/>
                  </a:cubicBezTo>
                  <a:cubicBezTo>
                    <a:pt x="82066" y="42125"/>
                    <a:pt x="80740" y="44204"/>
                    <a:pt x="80049" y="45308"/>
                  </a:cubicBezTo>
                  <a:cubicBezTo>
                    <a:pt x="79361" y="46414"/>
                    <a:pt x="78762" y="47332"/>
                    <a:pt x="78719" y="47348"/>
                  </a:cubicBezTo>
                  <a:cubicBezTo>
                    <a:pt x="78678" y="47364"/>
                    <a:pt x="78342" y="47114"/>
                    <a:pt x="77979" y="46794"/>
                  </a:cubicBezTo>
                  <a:close/>
                  <a:moveTo>
                    <a:pt x="22700" y="42720"/>
                  </a:moveTo>
                  <a:cubicBezTo>
                    <a:pt x="21192" y="39544"/>
                    <a:pt x="18206" y="32906"/>
                    <a:pt x="18241" y="32807"/>
                  </a:cubicBezTo>
                  <a:cubicBezTo>
                    <a:pt x="18264" y="32739"/>
                    <a:pt x="18513" y="32596"/>
                    <a:pt x="18787" y="32494"/>
                  </a:cubicBezTo>
                  <a:cubicBezTo>
                    <a:pt x="19064" y="32397"/>
                    <a:pt x="19776" y="32128"/>
                    <a:pt x="20367" y="31898"/>
                  </a:cubicBezTo>
                  <a:cubicBezTo>
                    <a:pt x="23004" y="30885"/>
                    <a:pt x="26578" y="29621"/>
                    <a:pt x="26654" y="29675"/>
                  </a:cubicBezTo>
                  <a:cubicBezTo>
                    <a:pt x="26725" y="29720"/>
                    <a:pt x="27839" y="31300"/>
                    <a:pt x="31804" y="36969"/>
                  </a:cubicBezTo>
                  <a:cubicBezTo>
                    <a:pt x="31907" y="37115"/>
                    <a:pt x="31968" y="37273"/>
                    <a:pt x="31939" y="37324"/>
                  </a:cubicBezTo>
                  <a:cubicBezTo>
                    <a:pt x="31912" y="37371"/>
                    <a:pt x="31371" y="37726"/>
                    <a:pt x="30732" y="38113"/>
                  </a:cubicBezTo>
                  <a:cubicBezTo>
                    <a:pt x="30097" y="38497"/>
                    <a:pt x="28122" y="39738"/>
                    <a:pt x="26342" y="40868"/>
                  </a:cubicBezTo>
                  <a:cubicBezTo>
                    <a:pt x="24564" y="42003"/>
                    <a:pt x="23054" y="42953"/>
                    <a:pt x="22980" y="42981"/>
                  </a:cubicBezTo>
                  <a:cubicBezTo>
                    <a:pt x="22910" y="43013"/>
                    <a:pt x="22785" y="42895"/>
                    <a:pt x="22700" y="42720"/>
                  </a:cubicBezTo>
                  <a:close/>
                  <a:moveTo>
                    <a:pt x="95007" y="41751"/>
                  </a:moveTo>
                  <a:cubicBezTo>
                    <a:pt x="92741" y="40282"/>
                    <a:pt x="89781" y="38430"/>
                    <a:pt x="88707" y="37806"/>
                  </a:cubicBezTo>
                  <a:cubicBezTo>
                    <a:pt x="88300" y="37572"/>
                    <a:pt x="87964" y="37314"/>
                    <a:pt x="87964" y="37236"/>
                  </a:cubicBezTo>
                  <a:cubicBezTo>
                    <a:pt x="87961" y="37055"/>
                    <a:pt x="90821" y="32922"/>
                    <a:pt x="92951" y="30030"/>
                  </a:cubicBezTo>
                  <a:cubicBezTo>
                    <a:pt x="93119" y="29799"/>
                    <a:pt x="93315" y="29608"/>
                    <a:pt x="93385" y="29608"/>
                  </a:cubicBezTo>
                  <a:cubicBezTo>
                    <a:pt x="93505" y="29608"/>
                    <a:pt x="99952" y="32019"/>
                    <a:pt x="101154" y="32513"/>
                  </a:cubicBezTo>
                  <a:cubicBezTo>
                    <a:pt x="101481" y="32646"/>
                    <a:pt x="101749" y="32790"/>
                    <a:pt x="101749" y="32829"/>
                  </a:cubicBezTo>
                  <a:cubicBezTo>
                    <a:pt x="101757" y="33014"/>
                    <a:pt x="97158" y="43010"/>
                    <a:pt x="97066" y="43013"/>
                  </a:cubicBezTo>
                  <a:cubicBezTo>
                    <a:pt x="97010" y="43016"/>
                    <a:pt x="96082" y="42448"/>
                    <a:pt x="95007" y="41751"/>
                  </a:cubicBezTo>
                  <a:close/>
                  <a:moveTo>
                    <a:pt x="50862" y="38420"/>
                  </a:moveTo>
                  <a:cubicBezTo>
                    <a:pt x="50641" y="38170"/>
                    <a:pt x="49302" y="36757"/>
                    <a:pt x="47889" y="35282"/>
                  </a:cubicBezTo>
                  <a:cubicBezTo>
                    <a:pt x="46474" y="33805"/>
                    <a:pt x="45305" y="32564"/>
                    <a:pt x="45290" y="32526"/>
                  </a:cubicBezTo>
                  <a:cubicBezTo>
                    <a:pt x="45240" y="32390"/>
                    <a:pt x="51621" y="29051"/>
                    <a:pt x="51930" y="29051"/>
                  </a:cubicBezTo>
                  <a:cubicBezTo>
                    <a:pt x="52070" y="29051"/>
                    <a:pt x="57818" y="33149"/>
                    <a:pt x="58086" y="33444"/>
                  </a:cubicBezTo>
                  <a:cubicBezTo>
                    <a:pt x="58131" y="33488"/>
                    <a:pt x="56007" y="35186"/>
                    <a:pt x="54219" y="36539"/>
                  </a:cubicBezTo>
                  <a:cubicBezTo>
                    <a:pt x="54018" y="36690"/>
                    <a:pt x="53318" y="37249"/>
                    <a:pt x="52671" y="37774"/>
                  </a:cubicBezTo>
                  <a:cubicBezTo>
                    <a:pt x="52020" y="38302"/>
                    <a:pt x="51440" y="38766"/>
                    <a:pt x="51379" y="38804"/>
                  </a:cubicBezTo>
                  <a:cubicBezTo>
                    <a:pt x="51318" y="38845"/>
                    <a:pt x="51085" y="38670"/>
                    <a:pt x="50862" y="38420"/>
                  </a:cubicBezTo>
                  <a:close/>
                  <a:moveTo>
                    <a:pt x="66343" y="37013"/>
                  </a:moveTo>
                  <a:cubicBezTo>
                    <a:pt x="65062" y="35985"/>
                    <a:pt x="63549" y="34790"/>
                    <a:pt x="62979" y="34360"/>
                  </a:cubicBezTo>
                  <a:cubicBezTo>
                    <a:pt x="62409" y="33929"/>
                    <a:pt x="61953" y="33539"/>
                    <a:pt x="61962" y="33495"/>
                  </a:cubicBezTo>
                  <a:cubicBezTo>
                    <a:pt x="62002" y="33340"/>
                    <a:pt x="67900" y="29051"/>
                    <a:pt x="68074" y="29051"/>
                  </a:cubicBezTo>
                  <a:cubicBezTo>
                    <a:pt x="68239" y="29051"/>
                    <a:pt x="74429" y="32228"/>
                    <a:pt x="74625" y="32416"/>
                  </a:cubicBezTo>
                  <a:cubicBezTo>
                    <a:pt x="74700" y="32484"/>
                    <a:pt x="68958" y="38762"/>
                    <a:pt x="68733" y="38858"/>
                  </a:cubicBezTo>
                  <a:cubicBezTo>
                    <a:pt x="68699" y="38872"/>
                    <a:pt x="67619" y="38043"/>
                    <a:pt x="66343" y="37013"/>
                  </a:cubicBezTo>
                  <a:close/>
                  <a:moveTo>
                    <a:pt x="33062" y="35000"/>
                  </a:moveTo>
                  <a:cubicBezTo>
                    <a:pt x="32137" y="33635"/>
                    <a:pt x="29370" y="29663"/>
                    <a:pt x="29041" y="29233"/>
                  </a:cubicBezTo>
                  <a:cubicBezTo>
                    <a:pt x="28903" y="29055"/>
                    <a:pt x="28831" y="28872"/>
                    <a:pt x="28876" y="28827"/>
                  </a:cubicBezTo>
                  <a:cubicBezTo>
                    <a:pt x="29037" y="28665"/>
                    <a:pt x="35622" y="26483"/>
                    <a:pt x="35943" y="26483"/>
                  </a:cubicBezTo>
                  <a:cubicBezTo>
                    <a:pt x="36179" y="26483"/>
                    <a:pt x="41458" y="31630"/>
                    <a:pt x="41458" y="31857"/>
                  </a:cubicBezTo>
                  <a:cubicBezTo>
                    <a:pt x="41458" y="31911"/>
                    <a:pt x="40846" y="32288"/>
                    <a:pt x="40095" y="32697"/>
                  </a:cubicBezTo>
                  <a:cubicBezTo>
                    <a:pt x="39346" y="33106"/>
                    <a:pt x="37679" y="34037"/>
                    <a:pt x="36392" y="34765"/>
                  </a:cubicBezTo>
                  <a:cubicBezTo>
                    <a:pt x="35106" y="35494"/>
                    <a:pt x="33995" y="36089"/>
                    <a:pt x="33921" y="36089"/>
                  </a:cubicBezTo>
                  <a:cubicBezTo>
                    <a:pt x="33852" y="36086"/>
                    <a:pt x="33464" y="35595"/>
                    <a:pt x="33062" y="35000"/>
                  </a:cubicBezTo>
                  <a:close/>
                  <a:moveTo>
                    <a:pt x="82175" y="33990"/>
                  </a:moveTo>
                  <a:cubicBezTo>
                    <a:pt x="80154" y="32839"/>
                    <a:pt x="78497" y="31870"/>
                    <a:pt x="78497" y="31835"/>
                  </a:cubicBezTo>
                  <a:cubicBezTo>
                    <a:pt x="78497" y="31798"/>
                    <a:pt x="79363" y="30917"/>
                    <a:pt x="80422" y="29879"/>
                  </a:cubicBezTo>
                  <a:cubicBezTo>
                    <a:pt x="81483" y="28840"/>
                    <a:pt x="82685" y="27653"/>
                    <a:pt x="83093" y="27237"/>
                  </a:cubicBezTo>
                  <a:cubicBezTo>
                    <a:pt x="83502" y="26822"/>
                    <a:pt x="83925" y="26483"/>
                    <a:pt x="84035" y="26483"/>
                  </a:cubicBezTo>
                  <a:cubicBezTo>
                    <a:pt x="84146" y="26483"/>
                    <a:pt x="85293" y="26831"/>
                    <a:pt x="86587" y="27259"/>
                  </a:cubicBezTo>
                  <a:cubicBezTo>
                    <a:pt x="90474" y="28545"/>
                    <a:pt x="91047" y="28747"/>
                    <a:pt x="91047" y="28852"/>
                  </a:cubicBezTo>
                  <a:cubicBezTo>
                    <a:pt x="91047" y="28903"/>
                    <a:pt x="90837" y="29236"/>
                    <a:pt x="90582" y="29588"/>
                  </a:cubicBezTo>
                  <a:cubicBezTo>
                    <a:pt x="89818" y="30632"/>
                    <a:pt x="87975" y="33264"/>
                    <a:pt x="86984" y="34720"/>
                  </a:cubicBezTo>
                  <a:cubicBezTo>
                    <a:pt x="86473" y="35471"/>
                    <a:pt x="86010" y="36082"/>
                    <a:pt x="85955" y="36079"/>
                  </a:cubicBezTo>
                  <a:cubicBezTo>
                    <a:pt x="85899" y="36079"/>
                    <a:pt x="84196" y="35136"/>
                    <a:pt x="82175" y="33990"/>
                  </a:cubicBezTo>
                  <a:close/>
                  <a:moveTo>
                    <a:pt x="57288" y="30100"/>
                  </a:moveTo>
                  <a:cubicBezTo>
                    <a:pt x="55794" y="29013"/>
                    <a:pt x="54512" y="28063"/>
                    <a:pt x="54433" y="27985"/>
                  </a:cubicBezTo>
                  <a:cubicBezTo>
                    <a:pt x="54310" y="27861"/>
                    <a:pt x="54376" y="27791"/>
                    <a:pt x="54843" y="27551"/>
                  </a:cubicBezTo>
                  <a:cubicBezTo>
                    <a:pt x="55762" y="27078"/>
                    <a:pt x="59906" y="25140"/>
                    <a:pt x="60003" y="25140"/>
                  </a:cubicBezTo>
                  <a:cubicBezTo>
                    <a:pt x="60145" y="25140"/>
                    <a:pt x="65520" y="27680"/>
                    <a:pt x="65660" y="27813"/>
                  </a:cubicBezTo>
                  <a:cubicBezTo>
                    <a:pt x="65715" y="27867"/>
                    <a:pt x="60833" y="31553"/>
                    <a:pt x="60130" y="31984"/>
                  </a:cubicBezTo>
                  <a:cubicBezTo>
                    <a:pt x="60046" y="32039"/>
                    <a:pt x="59026" y="31364"/>
                    <a:pt x="57288" y="30100"/>
                  </a:cubicBezTo>
                  <a:close/>
                  <a:moveTo>
                    <a:pt x="16719" y="29917"/>
                  </a:moveTo>
                  <a:cubicBezTo>
                    <a:pt x="15735" y="27921"/>
                    <a:pt x="13943" y="24393"/>
                    <a:pt x="13526" y="23623"/>
                  </a:cubicBezTo>
                  <a:cubicBezTo>
                    <a:pt x="13272" y="23158"/>
                    <a:pt x="13064" y="22737"/>
                    <a:pt x="13064" y="22689"/>
                  </a:cubicBezTo>
                  <a:cubicBezTo>
                    <a:pt x="13064" y="22641"/>
                    <a:pt x="13865" y="22468"/>
                    <a:pt x="14837" y="22299"/>
                  </a:cubicBezTo>
                  <a:cubicBezTo>
                    <a:pt x="15814" y="22135"/>
                    <a:pt x="17145" y="21904"/>
                    <a:pt x="17794" y="21790"/>
                  </a:cubicBezTo>
                  <a:cubicBezTo>
                    <a:pt x="18448" y="21672"/>
                    <a:pt x="19330" y="21546"/>
                    <a:pt x="19755" y="21505"/>
                  </a:cubicBezTo>
                  <a:lnTo>
                    <a:pt x="20528" y="21428"/>
                  </a:lnTo>
                  <a:lnTo>
                    <a:pt x="22122" y="23537"/>
                  </a:lnTo>
                  <a:cubicBezTo>
                    <a:pt x="23519" y="25378"/>
                    <a:pt x="24847" y="27158"/>
                    <a:pt x="25123" y="27560"/>
                  </a:cubicBezTo>
                  <a:cubicBezTo>
                    <a:pt x="25188" y="27653"/>
                    <a:pt x="24739" y="27861"/>
                    <a:pt x="23587" y="28276"/>
                  </a:cubicBezTo>
                  <a:cubicBezTo>
                    <a:pt x="22694" y="28596"/>
                    <a:pt x="20880" y="29279"/>
                    <a:pt x="19553" y="29793"/>
                  </a:cubicBezTo>
                  <a:cubicBezTo>
                    <a:pt x="18230" y="30309"/>
                    <a:pt x="17139" y="30727"/>
                    <a:pt x="17132" y="30727"/>
                  </a:cubicBezTo>
                  <a:cubicBezTo>
                    <a:pt x="17124" y="30727"/>
                    <a:pt x="16940" y="30363"/>
                    <a:pt x="16719" y="29917"/>
                  </a:cubicBezTo>
                  <a:close/>
                  <a:moveTo>
                    <a:pt x="41865" y="29080"/>
                  </a:moveTo>
                  <a:cubicBezTo>
                    <a:pt x="40988" y="28175"/>
                    <a:pt x="39877" y="27046"/>
                    <a:pt x="39399" y="26575"/>
                  </a:cubicBezTo>
                  <a:cubicBezTo>
                    <a:pt x="38921" y="26102"/>
                    <a:pt x="38559" y="25685"/>
                    <a:pt x="38597" y="25644"/>
                  </a:cubicBezTo>
                  <a:cubicBezTo>
                    <a:pt x="38725" y="25504"/>
                    <a:pt x="44284" y="23901"/>
                    <a:pt x="44494" y="23943"/>
                  </a:cubicBezTo>
                  <a:cubicBezTo>
                    <a:pt x="44744" y="23991"/>
                    <a:pt x="49793" y="27395"/>
                    <a:pt x="49793" y="27516"/>
                  </a:cubicBezTo>
                  <a:cubicBezTo>
                    <a:pt x="49793" y="27563"/>
                    <a:pt x="49749" y="27598"/>
                    <a:pt x="49696" y="27598"/>
                  </a:cubicBezTo>
                  <a:cubicBezTo>
                    <a:pt x="49644" y="27598"/>
                    <a:pt x="48273" y="28305"/>
                    <a:pt x="46646" y="29163"/>
                  </a:cubicBezTo>
                  <a:cubicBezTo>
                    <a:pt x="45021" y="30024"/>
                    <a:pt x="43642" y="30727"/>
                    <a:pt x="43577" y="30727"/>
                  </a:cubicBezTo>
                  <a:cubicBezTo>
                    <a:pt x="43514" y="30727"/>
                    <a:pt x="42744" y="29986"/>
                    <a:pt x="41865" y="29080"/>
                  </a:cubicBezTo>
                  <a:close/>
                  <a:moveTo>
                    <a:pt x="74481" y="29799"/>
                  </a:moveTo>
                  <a:cubicBezTo>
                    <a:pt x="73549" y="29295"/>
                    <a:pt x="72215" y="28587"/>
                    <a:pt x="71524" y="28222"/>
                  </a:cubicBezTo>
                  <a:cubicBezTo>
                    <a:pt x="70831" y="27858"/>
                    <a:pt x="70264" y="27525"/>
                    <a:pt x="70264" y="27484"/>
                  </a:cubicBezTo>
                  <a:cubicBezTo>
                    <a:pt x="70264" y="27401"/>
                    <a:pt x="70458" y="27266"/>
                    <a:pt x="73388" y="25289"/>
                  </a:cubicBezTo>
                  <a:cubicBezTo>
                    <a:pt x="74513" y="24532"/>
                    <a:pt x="75511" y="23911"/>
                    <a:pt x="75605" y="23911"/>
                  </a:cubicBezTo>
                  <a:cubicBezTo>
                    <a:pt x="75697" y="23911"/>
                    <a:pt x="76884" y="24240"/>
                    <a:pt x="78241" y="24640"/>
                  </a:cubicBezTo>
                  <a:cubicBezTo>
                    <a:pt x="79597" y="25043"/>
                    <a:pt x="80883" y="25423"/>
                    <a:pt x="81099" y="25485"/>
                  </a:cubicBezTo>
                  <a:cubicBezTo>
                    <a:pt x="81315" y="25549"/>
                    <a:pt x="81478" y="25641"/>
                    <a:pt x="81461" y="25689"/>
                  </a:cubicBezTo>
                  <a:cubicBezTo>
                    <a:pt x="81443" y="25740"/>
                    <a:pt x="80894" y="26300"/>
                    <a:pt x="80244" y="26936"/>
                  </a:cubicBezTo>
                  <a:cubicBezTo>
                    <a:pt x="79594" y="27573"/>
                    <a:pt x="78489" y="28684"/>
                    <a:pt x="77785" y="29409"/>
                  </a:cubicBezTo>
                  <a:cubicBezTo>
                    <a:pt x="77083" y="30135"/>
                    <a:pt x="76435" y="30724"/>
                    <a:pt x="76346" y="30721"/>
                  </a:cubicBezTo>
                  <a:cubicBezTo>
                    <a:pt x="76254" y="30718"/>
                    <a:pt x="75418" y="30302"/>
                    <a:pt x="74481" y="29799"/>
                  </a:cubicBezTo>
                  <a:close/>
                  <a:moveTo>
                    <a:pt x="100871" y="29992"/>
                  </a:moveTo>
                  <a:cubicBezTo>
                    <a:pt x="99908" y="29599"/>
                    <a:pt x="98150" y="28922"/>
                    <a:pt x="96963" y="28482"/>
                  </a:cubicBezTo>
                  <a:cubicBezTo>
                    <a:pt x="95774" y="28041"/>
                    <a:pt x="94784" y="27668"/>
                    <a:pt x="94765" y="27649"/>
                  </a:cubicBezTo>
                  <a:cubicBezTo>
                    <a:pt x="94700" y="27586"/>
                    <a:pt x="98072" y="23015"/>
                    <a:pt x="98993" y="21920"/>
                  </a:cubicBezTo>
                  <a:lnTo>
                    <a:pt x="99401" y="21435"/>
                  </a:lnTo>
                  <a:lnTo>
                    <a:pt x="100189" y="21552"/>
                  </a:lnTo>
                  <a:cubicBezTo>
                    <a:pt x="100620" y="21618"/>
                    <a:pt x="101717" y="21799"/>
                    <a:pt x="102621" y="21954"/>
                  </a:cubicBezTo>
                  <a:cubicBezTo>
                    <a:pt x="103524" y="22113"/>
                    <a:pt x="104840" y="22337"/>
                    <a:pt x="105540" y="22455"/>
                  </a:cubicBezTo>
                  <a:cubicBezTo>
                    <a:pt x="106239" y="22574"/>
                    <a:pt x="106835" y="22695"/>
                    <a:pt x="106861" y="22724"/>
                  </a:cubicBezTo>
                  <a:cubicBezTo>
                    <a:pt x="106888" y="22752"/>
                    <a:pt x="106423" y="23699"/>
                    <a:pt x="105835" y="24823"/>
                  </a:cubicBezTo>
                  <a:cubicBezTo>
                    <a:pt x="105243" y="25951"/>
                    <a:pt x="104330" y="27740"/>
                    <a:pt x="103799" y="28802"/>
                  </a:cubicBezTo>
                  <a:cubicBezTo>
                    <a:pt x="103271" y="29860"/>
                    <a:pt x="102791" y="30721"/>
                    <a:pt x="102731" y="30714"/>
                  </a:cubicBezTo>
                  <a:cubicBezTo>
                    <a:pt x="102670" y="30708"/>
                    <a:pt x="101833" y="30382"/>
                    <a:pt x="100871" y="29992"/>
                  </a:cubicBezTo>
                  <a:close/>
                  <a:moveTo>
                    <a:pt x="26993" y="26400"/>
                  </a:moveTo>
                  <a:cubicBezTo>
                    <a:pt x="26833" y="26172"/>
                    <a:pt x="25877" y="24887"/>
                    <a:pt x="24864" y="23543"/>
                  </a:cubicBezTo>
                  <a:cubicBezTo>
                    <a:pt x="23852" y="22202"/>
                    <a:pt x="23044" y="21083"/>
                    <a:pt x="23065" y="21058"/>
                  </a:cubicBezTo>
                  <a:cubicBezTo>
                    <a:pt x="23152" y="20962"/>
                    <a:pt x="28561" y="20225"/>
                    <a:pt x="29162" y="20225"/>
                  </a:cubicBezTo>
                  <a:cubicBezTo>
                    <a:pt x="29323" y="20225"/>
                    <a:pt x="29869" y="20645"/>
                    <a:pt x="30778" y="21476"/>
                  </a:cubicBezTo>
                  <a:cubicBezTo>
                    <a:pt x="32502" y="23050"/>
                    <a:pt x="33992" y="24470"/>
                    <a:pt x="34026" y="24573"/>
                  </a:cubicBezTo>
                  <a:cubicBezTo>
                    <a:pt x="34044" y="24618"/>
                    <a:pt x="33811" y="24732"/>
                    <a:pt x="33514" y="24832"/>
                  </a:cubicBezTo>
                  <a:cubicBezTo>
                    <a:pt x="33217" y="24931"/>
                    <a:pt x="31764" y="25420"/>
                    <a:pt x="30289" y="25913"/>
                  </a:cubicBezTo>
                  <a:cubicBezTo>
                    <a:pt x="28813" y="26410"/>
                    <a:pt x="27532" y="26819"/>
                    <a:pt x="27445" y="26819"/>
                  </a:cubicBezTo>
                  <a:cubicBezTo>
                    <a:pt x="27358" y="26819"/>
                    <a:pt x="27153" y="26629"/>
                    <a:pt x="26993" y="26400"/>
                  </a:cubicBezTo>
                  <a:close/>
                  <a:moveTo>
                    <a:pt x="89760" y="25935"/>
                  </a:moveTo>
                  <a:cubicBezTo>
                    <a:pt x="88345" y="25459"/>
                    <a:pt x="86911" y="24976"/>
                    <a:pt x="86572" y="24861"/>
                  </a:cubicBezTo>
                  <a:cubicBezTo>
                    <a:pt x="86231" y="24751"/>
                    <a:pt x="85939" y="24646"/>
                    <a:pt x="85923" y="24630"/>
                  </a:cubicBezTo>
                  <a:cubicBezTo>
                    <a:pt x="85840" y="24567"/>
                    <a:pt x="89857" y="20827"/>
                    <a:pt x="90480" y="20386"/>
                  </a:cubicBezTo>
                  <a:cubicBezTo>
                    <a:pt x="90653" y="20267"/>
                    <a:pt x="90973" y="20279"/>
                    <a:pt x="92332" y="20446"/>
                  </a:cubicBezTo>
                  <a:cubicBezTo>
                    <a:pt x="94945" y="20776"/>
                    <a:pt x="96648" y="21029"/>
                    <a:pt x="96727" y="21105"/>
                  </a:cubicBezTo>
                  <a:cubicBezTo>
                    <a:pt x="96767" y="21147"/>
                    <a:pt x="96651" y="21374"/>
                    <a:pt x="96470" y="21611"/>
                  </a:cubicBezTo>
                  <a:cubicBezTo>
                    <a:pt x="96286" y="21853"/>
                    <a:pt x="95884" y="22385"/>
                    <a:pt x="95572" y="22797"/>
                  </a:cubicBezTo>
                  <a:cubicBezTo>
                    <a:pt x="95262" y="23204"/>
                    <a:pt x="94461" y="24279"/>
                    <a:pt x="93794" y="25178"/>
                  </a:cubicBezTo>
                  <a:cubicBezTo>
                    <a:pt x="93129" y="26080"/>
                    <a:pt x="92525" y="26812"/>
                    <a:pt x="92457" y="26809"/>
                  </a:cubicBezTo>
                  <a:cubicBezTo>
                    <a:pt x="92387" y="26806"/>
                    <a:pt x="91175" y="26413"/>
                    <a:pt x="89760" y="25935"/>
                  </a:cubicBezTo>
                  <a:close/>
                  <a:moveTo>
                    <a:pt x="51227" y="25720"/>
                  </a:moveTo>
                  <a:cubicBezTo>
                    <a:pt x="50804" y="25426"/>
                    <a:pt x="49801" y="24739"/>
                    <a:pt x="48993" y="24199"/>
                  </a:cubicBezTo>
                  <a:cubicBezTo>
                    <a:pt x="48189" y="23658"/>
                    <a:pt x="47529" y="23177"/>
                    <a:pt x="47529" y="23130"/>
                  </a:cubicBezTo>
                  <a:cubicBezTo>
                    <a:pt x="47529" y="23050"/>
                    <a:pt x="52146" y="21783"/>
                    <a:pt x="52417" y="21790"/>
                  </a:cubicBezTo>
                  <a:cubicBezTo>
                    <a:pt x="52621" y="21790"/>
                    <a:pt x="57039" y="23788"/>
                    <a:pt x="57075" y="23892"/>
                  </a:cubicBezTo>
                  <a:cubicBezTo>
                    <a:pt x="57091" y="23949"/>
                    <a:pt x="56768" y="24153"/>
                    <a:pt x="56354" y="24339"/>
                  </a:cubicBezTo>
                  <a:cubicBezTo>
                    <a:pt x="55943" y="24525"/>
                    <a:pt x="54870" y="25036"/>
                    <a:pt x="53971" y="25469"/>
                  </a:cubicBezTo>
                  <a:cubicBezTo>
                    <a:pt x="53073" y="25904"/>
                    <a:pt x="52262" y="26258"/>
                    <a:pt x="52167" y="26258"/>
                  </a:cubicBezTo>
                  <a:cubicBezTo>
                    <a:pt x="52070" y="26258"/>
                    <a:pt x="51647" y="26018"/>
                    <a:pt x="51227" y="25720"/>
                  </a:cubicBezTo>
                  <a:close/>
                  <a:moveTo>
                    <a:pt x="65342" y="25136"/>
                  </a:moveTo>
                  <a:cubicBezTo>
                    <a:pt x="64077" y="24525"/>
                    <a:pt x="63000" y="24026"/>
                    <a:pt x="62950" y="24026"/>
                  </a:cubicBezTo>
                  <a:cubicBezTo>
                    <a:pt x="62898" y="24026"/>
                    <a:pt x="62858" y="23981"/>
                    <a:pt x="62858" y="23927"/>
                  </a:cubicBezTo>
                  <a:cubicBezTo>
                    <a:pt x="62858" y="23814"/>
                    <a:pt x="67427" y="21790"/>
                    <a:pt x="67680" y="21790"/>
                  </a:cubicBezTo>
                  <a:cubicBezTo>
                    <a:pt x="67771" y="21790"/>
                    <a:pt x="68265" y="21907"/>
                    <a:pt x="68775" y="22052"/>
                  </a:cubicBezTo>
                  <a:cubicBezTo>
                    <a:pt x="69282" y="22195"/>
                    <a:pt x="70335" y="22483"/>
                    <a:pt x="71114" y="22689"/>
                  </a:cubicBezTo>
                  <a:cubicBezTo>
                    <a:pt x="71892" y="22894"/>
                    <a:pt x="72528" y="23098"/>
                    <a:pt x="72528" y="23136"/>
                  </a:cubicBezTo>
                  <a:cubicBezTo>
                    <a:pt x="72528" y="23174"/>
                    <a:pt x="72309" y="23341"/>
                    <a:pt x="72041" y="23507"/>
                  </a:cubicBezTo>
                  <a:cubicBezTo>
                    <a:pt x="71772" y="23674"/>
                    <a:pt x="70749" y="24358"/>
                    <a:pt x="69770" y="25033"/>
                  </a:cubicBezTo>
                  <a:cubicBezTo>
                    <a:pt x="68788" y="25708"/>
                    <a:pt x="67908" y="26255"/>
                    <a:pt x="67816" y="26255"/>
                  </a:cubicBezTo>
                  <a:cubicBezTo>
                    <a:pt x="67719" y="26252"/>
                    <a:pt x="66608" y="25749"/>
                    <a:pt x="65342" y="25136"/>
                  </a:cubicBezTo>
                  <a:close/>
                  <a:moveTo>
                    <a:pt x="35774" y="23101"/>
                  </a:moveTo>
                  <a:cubicBezTo>
                    <a:pt x="35365" y="22714"/>
                    <a:pt x="34438" y="21856"/>
                    <a:pt x="33718" y="21191"/>
                  </a:cubicBezTo>
                  <a:cubicBezTo>
                    <a:pt x="32994" y="20529"/>
                    <a:pt x="32406" y="19947"/>
                    <a:pt x="32406" y="19902"/>
                  </a:cubicBezTo>
                  <a:cubicBezTo>
                    <a:pt x="32406" y="19807"/>
                    <a:pt x="34286" y="19579"/>
                    <a:pt x="36197" y="19442"/>
                  </a:cubicBezTo>
                  <a:lnTo>
                    <a:pt x="37466" y="19352"/>
                  </a:lnTo>
                  <a:lnTo>
                    <a:pt x="39670" y="20754"/>
                  </a:lnTo>
                  <a:cubicBezTo>
                    <a:pt x="40883" y="21524"/>
                    <a:pt x="41852" y="22183"/>
                    <a:pt x="41820" y="22218"/>
                  </a:cubicBezTo>
                  <a:cubicBezTo>
                    <a:pt x="41765" y="22277"/>
                    <a:pt x="36754" y="23795"/>
                    <a:pt x="36597" y="23798"/>
                  </a:cubicBezTo>
                  <a:cubicBezTo>
                    <a:pt x="36555" y="23801"/>
                    <a:pt x="36185" y="23485"/>
                    <a:pt x="35774" y="23101"/>
                  </a:cubicBezTo>
                  <a:close/>
                  <a:moveTo>
                    <a:pt x="82352" y="23513"/>
                  </a:moveTo>
                  <a:cubicBezTo>
                    <a:pt x="81900" y="23367"/>
                    <a:pt x="80813" y="23037"/>
                    <a:pt x="79935" y="22781"/>
                  </a:cubicBezTo>
                  <a:cubicBezTo>
                    <a:pt x="79061" y="22525"/>
                    <a:pt x="78305" y="22277"/>
                    <a:pt x="78258" y="22234"/>
                  </a:cubicBezTo>
                  <a:cubicBezTo>
                    <a:pt x="78211" y="22192"/>
                    <a:pt x="78352" y="22039"/>
                    <a:pt x="78567" y="21901"/>
                  </a:cubicBezTo>
                  <a:cubicBezTo>
                    <a:pt x="82257" y="19512"/>
                    <a:pt x="82379" y="19442"/>
                    <a:pt x="82969" y="19442"/>
                  </a:cubicBezTo>
                  <a:cubicBezTo>
                    <a:pt x="83513" y="19442"/>
                    <a:pt x="86152" y="19711"/>
                    <a:pt x="87162" y="19870"/>
                  </a:cubicBezTo>
                  <a:lnTo>
                    <a:pt x="87649" y="19947"/>
                  </a:lnTo>
                  <a:lnTo>
                    <a:pt x="87060" y="20472"/>
                  </a:lnTo>
                  <a:cubicBezTo>
                    <a:pt x="86733" y="20760"/>
                    <a:pt x="85797" y="21624"/>
                    <a:pt x="84978" y="22394"/>
                  </a:cubicBezTo>
                  <a:cubicBezTo>
                    <a:pt x="84158" y="23165"/>
                    <a:pt x="83418" y="23788"/>
                    <a:pt x="83329" y="23785"/>
                  </a:cubicBezTo>
                  <a:cubicBezTo>
                    <a:pt x="83245" y="23782"/>
                    <a:pt x="82808" y="23658"/>
                    <a:pt x="82352" y="23513"/>
                  </a:cubicBezTo>
                  <a:close/>
                  <a:moveTo>
                    <a:pt x="58049" y="21767"/>
                  </a:moveTo>
                  <a:cubicBezTo>
                    <a:pt x="57072" y="21336"/>
                    <a:pt x="56272" y="20951"/>
                    <a:pt x="56272" y="20910"/>
                  </a:cubicBezTo>
                  <a:cubicBezTo>
                    <a:pt x="56272" y="20868"/>
                    <a:pt x="57112" y="20642"/>
                    <a:pt x="58139" y="20408"/>
                  </a:cubicBezTo>
                  <a:lnTo>
                    <a:pt x="60006" y="19985"/>
                  </a:lnTo>
                  <a:lnTo>
                    <a:pt x="61895" y="20405"/>
                  </a:lnTo>
                  <a:cubicBezTo>
                    <a:pt x="62934" y="20641"/>
                    <a:pt x="63785" y="20862"/>
                    <a:pt x="63785" y="20900"/>
                  </a:cubicBezTo>
                  <a:cubicBezTo>
                    <a:pt x="63785" y="20994"/>
                    <a:pt x="60166" y="22577"/>
                    <a:pt x="59977" y="22561"/>
                  </a:cubicBezTo>
                  <a:cubicBezTo>
                    <a:pt x="59891" y="22557"/>
                    <a:pt x="59026" y="22199"/>
                    <a:pt x="58049" y="21767"/>
                  </a:cubicBezTo>
                  <a:close/>
                  <a:moveTo>
                    <a:pt x="44391" y="21134"/>
                  </a:moveTo>
                  <a:cubicBezTo>
                    <a:pt x="44223" y="21019"/>
                    <a:pt x="43470" y="20532"/>
                    <a:pt x="42721" y="20047"/>
                  </a:cubicBezTo>
                  <a:cubicBezTo>
                    <a:pt x="41968" y="19566"/>
                    <a:pt x="41356" y="19132"/>
                    <a:pt x="41356" y="19084"/>
                  </a:cubicBezTo>
                  <a:cubicBezTo>
                    <a:pt x="41356" y="19035"/>
                    <a:pt x="41738" y="18993"/>
                    <a:pt x="42204" y="18993"/>
                  </a:cubicBezTo>
                  <a:cubicBezTo>
                    <a:pt x="42671" y="18990"/>
                    <a:pt x="43537" y="18943"/>
                    <a:pt x="44129" y="18888"/>
                  </a:cubicBezTo>
                  <a:lnTo>
                    <a:pt x="45205" y="18793"/>
                  </a:lnTo>
                  <a:lnTo>
                    <a:pt x="46991" y="19528"/>
                  </a:lnTo>
                  <a:cubicBezTo>
                    <a:pt x="47970" y="19931"/>
                    <a:pt x="48734" y="20298"/>
                    <a:pt x="48690" y="20341"/>
                  </a:cubicBezTo>
                  <a:cubicBezTo>
                    <a:pt x="48588" y="20440"/>
                    <a:pt x="45164" y="21342"/>
                    <a:pt x="44896" y="21339"/>
                  </a:cubicBezTo>
                  <a:cubicBezTo>
                    <a:pt x="44788" y="21339"/>
                    <a:pt x="44561" y="21245"/>
                    <a:pt x="44391" y="21134"/>
                  </a:cubicBezTo>
                  <a:close/>
                  <a:moveTo>
                    <a:pt x="73024" y="20855"/>
                  </a:moveTo>
                  <a:cubicBezTo>
                    <a:pt x="72081" y="20602"/>
                    <a:pt x="71283" y="20364"/>
                    <a:pt x="71254" y="20329"/>
                  </a:cubicBezTo>
                  <a:cubicBezTo>
                    <a:pt x="71222" y="20295"/>
                    <a:pt x="71991" y="19953"/>
                    <a:pt x="72968" y="19570"/>
                  </a:cubicBezTo>
                  <a:lnTo>
                    <a:pt x="74741" y="18872"/>
                  </a:lnTo>
                  <a:lnTo>
                    <a:pt x="76674" y="18952"/>
                  </a:lnTo>
                  <a:cubicBezTo>
                    <a:pt x="77736" y="18997"/>
                    <a:pt x="78626" y="19062"/>
                    <a:pt x="78646" y="19100"/>
                  </a:cubicBezTo>
                  <a:cubicBezTo>
                    <a:pt x="78725" y="19240"/>
                    <a:pt x="75293" y="21342"/>
                    <a:pt x="75012" y="21330"/>
                  </a:cubicBezTo>
                  <a:cubicBezTo>
                    <a:pt x="74864" y="21323"/>
                    <a:pt x="73969" y="21108"/>
                    <a:pt x="73024" y="20855"/>
                  </a:cubicBezTo>
                  <a:close/>
                  <a:moveTo>
                    <a:pt x="107455" y="20497"/>
                  </a:moveTo>
                  <a:cubicBezTo>
                    <a:pt x="107400" y="20472"/>
                    <a:pt x="106914" y="20380"/>
                    <a:pt x="106376" y="20292"/>
                  </a:cubicBezTo>
                  <a:cubicBezTo>
                    <a:pt x="105837" y="20200"/>
                    <a:pt x="104449" y="19969"/>
                    <a:pt x="103288" y="19775"/>
                  </a:cubicBezTo>
                  <a:cubicBezTo>
                    <a:pt x="102131" y="19582"/>
                    <a:pt x="101145" y="19388"/>
                    <a:pt x="101105" y="19345"/>
                  </a:cubicBezTo>
                  <a:cubicBezTo>
                    <a:pt x="101060" y="19301"/>
                    <a:pt x="101682" y="18438"/>
                    <a:pt x="102484" y="17426"/>
                  </a:cubicBezTo>
                  <a:cubicBezTo>
                    <a:pt x="104496" y="14884"/>
                    <a:pt x="104852" y="14464"/>
                    <a:pt x="105102" y="14321"/>
                  </a:cubicBezTo>
                  <a:cubicBezTo>
                    <a:pt x="105239" y="14245"/>
                    <a:pt x="106499" y="14170"/>
                    <a:pt x="108432" y="14122"/>
                  </a:cubicBezTo>
                  <a:cubicBezTo>
                    <a:pt x="111084" y="14055"/>
                    <a:pt x="111536" y="14068"/>
                    <a:pt x="111504" y="14202"/>
                  </a:cubicBezTo>
                  <a:cubicBezTo>
                    <a:pt x="111486" y="14289"/>
                    <a:pt x="110819" y="15540"/>
                    <a:pt x="110023" y="16985"/>
                  </a:cubicBezTo>
                  <a:cubicBezTo>
                    <a:pt x="109226" y="18428"/>
                    <a:pt x="108466" y="19826"/>
                    <a:pt x="108332" y="20085"/>
                  </a:cubicBezTo>
                  <a:cubicBezTo>
                    <a:pt x="108095" y="20545"/>
                    <a:pt x="107841" y="20664"/>
                    <a:pt x="107455" y="20497"/>
                  </a:cubicBezTo>
                  <a:close/>
                  <a:moveTo>
                    <a:pt x="11569" y="19975"/>
                  </a:moveTo>
                  <a:cubicBezTo>
                    <a:pt x="11428" y="19711"/>
                    <a:pt x="10641" y="18280"/>
                    <a:pt x="9821" y="16789"/>
                  </a:cubicBezTo>
                  <a:cubicBezTo>
                    <a:pt x="9002" y="15300"/>
                    <a:pt x="8332" y="14052"/>
                    <a:pt x="8332" y="14017"/>
                  </a:cubicBezTo>
                  <a:cubicBezTo>
                    <a:pt x="8332" y="13941"/>
                    <a:pt x="13248" y="14077"/>
                    <a:pt x="14153" y="14179"/>
                  </a:cubicBezTo>
                  <a:lnTo>
                    <a:pt x="14779" y="14248"/>
                  </a:lnTo>
                  <a:lnTo>
                    <a:pt x="15890" y="15645"/>
                  </a:lnTo>
                  <a:cubicBezTo>
                    <a:pt x="16500" y="16412"/>
                    <a:pt x="17302" y="17407"/>
                    <a:pt x="17670" y="17852"/>
                  </a:cubicBezTo>
                  <a:cubicBezTo>
                    <a:pt x="18542" y="18917"/>
                    <a:pt x="18757" y="19218"/>
                    <a:pt x="18690" y="19291"/>
                  </a:cubicBezTo>
                  <a:cubicBezTo>
                    <a:pt x="18661" y="19323"/>
                    <a:pt x="17904" y="19471"/>
                    <a:pt x="17008" y="19620"/>
                  </a:cubicBezTo>
                  <a:cubicBezTo>
                    <a:pt x="16113" y="19768"/>
                    <a:pt x="14680" y="20018"/>
                    <a:pt x="13829" y="20171"/>
                  </a:cubicBezTo>
                  <a:cubicBezTo>
                    <a:pt x="12975" y="20322"/>
                    <a:pt x="12176" y="20450"/>
                    <a:pt x="12050" y="20450"/>
                  </a:cubicBezTo>
                  <a:cubicBezTo>
                    <a:pt x="11893" y="20450"/>
                    <a:pt x="11746" y="20305"/>
                    <a:pt x="11569" y="19975"/>
                  </a:cubicBezTo>
                  <a:close/>
                  <a:moveTo>
                    <a:pt x="97220" y="18831"/>
                  </a:moveTo>
                  <a:cubicBezTo>
                    <a:pt x="96738" y="18752"/>
                    <a:pt x="95674" y="18600"/>
                    <a:pt x="94855" y="18489"/>
                  </a:cubicBezTo>
                  <a:cubicBezTo>
                    <a:pt x="92583" y="18188"/>
                    <a:pt x="92615" y="18373"/>
                    <a:pt x="94558" y="16697"/>
                  </a:cubicBezTo>
                  <a:cubicBezTo>
                    <a:pt x="97126" y="14483"/>
                    <a:pt x="96554" y="14739"/>
                    <a:pt x="99422" y="14515"/>
                  </a:cubicBezTo>
                  <a:cubicBezTo>
                    <a:pt x="100787" y="14407"/>
                    <a:pt x="101930" y="14353"/>
                    <a:pt x="101967" y="14394"/>
                  </a:cubicBezTo>
                  <a:cubicBezTo>
                    <a:pt x="102003" y="14436"/>
                    <a:pt x="101504" y="15152"/>
                    <a:pt x="100856" y="15981"/>
                  </a:cubicBezTo>
                  <a:cubicBezTo>
                    <a:pt x="98970" y="18398"/>
                    <a:pt x="98450" y="18997"/>
                    <a:pt x="98266" y="18984"/>
                  </a:cubicBezTo>
                  <a:cubicBezTo>
                    <a:pt x="98174" y="18978"/>
                    <a:pt x="97701" y="18908"/>
                    <a:pt x="97220" y="18831"/>
                  </a:cubicBezTo>
                  <a:close/>
                  <a:moveTo>
                    <a:pt x="20782" y="18271"/>
                  </a:moveTo>
                  <a:cubicBezTo>
                    <a:pt x="20525" y="17941"/>
                    <a:pt x="19750" y="16960"/>
                    <a:pt x="19057" y="16092"/>
                  </a:cubicBezTo>
                  <a:cubicBezTo>
                    <a:pt x="18364" y="15223"/>
                    <a:pt x="17794" y="14461"/>
                    <a:pt x="17794" y="14397"/>
                  </a:cubicBezTo>
                  <a:cubicBezTo>
                    <a:pt x="17794" y="14318"/>
                    <a:pt x="18014" y="14299"/>
                    <a:pt x="18440" y="14343"/>
                  </a:cubicBezTo>
                  <a:cubicBezTo>
                    <a:pt x="18792" y="14381"/>
                    <a:pt x="19985" y="14467"/>
                    <a:pt x="21087" y="14541"/>
                  </a:cubicBezTo>
                  <a:lnTo>
                    <a:pt x="23094" y="14669"/>
                  </a:lnTo>
                  <a:lnTo>
                    <a:pt x="25024" y="16339"/>
                  </a:lnTo>
                  <a:cubicBezTo>
                    <a:pt x="26087" y="17260"/>
                    <a:pt x="26952" y="18050"/>
                    <a:pt x="26952" y="18096"/>
                  </a:cubicBezTo>
                  <a:cubicBezTo>
                    <a:pt x="26952" y="18144"/>
                    <a:pt x="26686" y="18214"/>
                    <a:pt x="26360" y="18252"/>
                  </a:cubicBezTo>
                  <a:cubicBezTo>
                    <a:pt x="26037" y="18290"/>
                    <a:pt x="24890" y="18448"/>
                    <a:pt x="23815" y="18604"/>
                  </a:cubicBezTo>
                  <a:cubicBezTo>
                    <a:pt x="22741" y="18755"/>
                    <a:pt x="21720" y="18879"/>
                    <a:pt x="21551" y="18876"/>
                  </a:cubicBezTo>
                  <a:cubicBezTo>
                    <a:pt x="21307" y="18872"/>
                    <a:pt x="21145" y="18745"/>
                    <a:pt x="20782" y="18271"/>
                  </a:cubicBezTo>
                  <a:close/>
                  <a:moveTo>
                    <a:pt x="89495" y="17830"/>
                  </a:moveTo>
                  <a:cubicBezTo>
                    <a:pt x="89471" y="17805"/>
                    <a:pt x="88780" y="17727"/>
                    <a:pt x="87961" y="17657"/>
                  </a:cubicBezTo>
                  <a:cubicBezTo>
                    <a:pt x="85598" y="17450"/>
                    <a:pt x="85634" y="17501"/>
                    <a:pt x="87197" y="16573"/>
                  </a:cubicBezTo>
                  <a:cubicBezTo>
                    <a:pt x="89319" y="15309"/>
                    <a:pt x="89200" y="15354"/>
                    <a:pt x="90790" y="15204"/>
                  </a:cubicBezTo>
                  <a:cubicBezTo>
                    <a:pt x="91583" y="15133"/>
                    <a:pt x="92410" y="15043"/>
                    <a:pt x="92633" y="15005"/>
                  </a:cubicBezTo>
                  <a:cubicBezTo>
                    <a:pt x="92912" y="14961"/>
                    <a:pt x="93011" y="14977"/>
                    <a:pt x="92962" y="15063"/>
                  </a:cubicBezTo>
                  <a:cubicBezTo>
                    <a:pt x="92924" y="15133"/>
                    <a:pt x="92224" y="15795"/>
                    <a:pt x="91407" y="16531"/>
                  </a:cubicBezTo>
                  <a:cubicBezTo>
                    <a:pt x="90110" y="17711"/>
                    <a:pt x="89663" y="18015"/>
                    <a:pt x="89495" y="17830"/>
                  </a:cubicBezTo>
                  <a:close/>
                  <a:moveTo>
                    <a:pt x="28503" y="16457"/>
                  </a:moveTo>
                  <a:cubicBezTo>
                    <a:pt x="27684" y="15734"/>
                    <a:pt x="27001" y="15088"/>
                    <a:pt x="26982" y="15021"/>
                  </a:cubicBezTo>
                  <a:cubicBezTo>
                    <a:pt x="26961" y="14942"/>
                    <a:pt x="27565" y="14973"/>
                    <a:pt x="28816" y="15113"/>
                  </a:cubicBezTo>
                  <a:lnTo>
                    <a:pt x="30685" y="15325"/>
                  </a:lnTo>
                  <a:lnTo>
                    <a:pt x="32137" y="16170"/>
                  </a:lnTo>
                  <a:cubicBezTo>
                    <a:pt x="33908" y="17203"/>
                    <a:pt x="34036" y="17295"/>
                    <a:pt x="33837" y="17365"/>
                  </a:cubicBezTo>
                  <a:cubicBezTo>
                    <a:pt x="33698" y="17419"/>
                    <a:pt x="32260" y="17574"/>
                    <a:pt x="30709" y="17711"/>
                  </a:cubicBezTo>
                  <a:lnTo>
                    <a:pt x="29987" y="17773"/>
                  </a:lnTo>
                  <a:lnTo>
                    <a:pt x="28503" y="16457"/>
                  </a:lnTo>
                  <a:close/>
                  <a:moveTo>
                    <a:pt x="17261" y="12024"/>
                  </a:moveTo>
                  <a:cubicBezTo>
                    <a:pt x="16372" y="11959"/>
                    <a:pt x="15601" y="11851"/>
                    <a:pt x="15549" y="11791"/>
                  </a:cubicBezTo>
                  <a:cubicBezTo>
                    <a:pt x="14526" y="10603"/>
                    <a:pt x="12969" y="8674"/>
                    <a:pt x="13004" y="8633"/>
                  </a:cubicBezTo>
                  <a:cubicBezTo>
                    <a:pt x="13030" y="8604"/>
                    <a:pt x="13917" y="8799"/>
                    <a:pt x="14978" y="9064"/>
                  </a:cubicBezTo>
                  <a:lnTo>
                    <a:pt x="16903" y="9545"/>
                  </a:lnTo>
                  <a:lnTo>
                    <a:pt x="18431" y="10812"/>
                  </a:lnTo>
                  <a:cubicBezTo>
                    <a:pt x="19270" y="11509"/>
                    <a:pt x="19956" y="12101"/>
                    <a:pt x="19956" y="12130"/>
                  </a:cubicBezTo>
                  <a:cubicBezTo>
                    <a:pt x="19956" y="12203"/>
                    <a:pt x="19143" y="12171"/>
                    <a:pt x="17261" y="12024"/>
                  </a:cubicBezTo>
                  <a:close/>
                  <a:moveTo>
                    <a:pt x="100186" y="12037"/>
                  </a:moveTo>
                  <a:cubicBezTo>
                    <a:pt x="100252" y="11947"/>
                    <a:pt x="100924" y="11369"/>
                    <a:pt x="101670" y="10751"/>
                  </a:cubicBezTo>
                  <a:lnTo>
                    <a:pt x="103032" y="9628"/>
                  </a:lnTo>
                  <a:lnTo>
                    <a:pt x="104860" y="9155"/>
                  </a:lnTo>
                  <a:cubicBezTo>
                    <a:pt x="105864" y="8896"/>
                    <a:pt x="106712" y="8709"/>
                    <a:pt x="106744" y="8745"/>
                  </a:cubicBezTo>
                  <a:cubicBezTo>
                    <a:pt x="106777" y="8780"/>
                    <a:pt x="106517" y="9126"/>
                    <a:pt x="106170" y="9516"/>
                  </a:cubicBezTo>
                  <a:cubicBezTo>
                    <a:pt x="105824" y="9906"/>
                    <a:pt x="105231" y="10613"/>
                    <a:pt x="104852" y="11081"/>
                  </a:cubicBezTo>
                  <a:lnTo>
                    <a:pt x="104164" y="11940"/>
                  </a:lnTo>
                  <a:lnTo>
                    <a:pt x="103340" y="12001"/>
                  </a:lnTo>
                  <a:cubicBezTo>
                    <a:pt x="100732" y="12196"/>
                    <a:pt x="100057" y="12206"/>
                    <a:pt x="100186" y="12037"/>
                  </a:cubicBezTo>
                  <a:close/>
                  <a:moveTo>
                    <a:pt x="107145" y="11838"/>
                  </a:moveTo>
                  <a:cubicBezTo>
                    <a:pt x="107109" y="11778"/>
                    <a:pt x="110013" y="8332"/>
                    <a:pt x="110451" y="7914"/>
                  </a:cubicBezTo>
                  <a:cubicBezTo>
                    <a:pt x="110652" y="7721"/>
                    <a:pt x="115782" y="6496"/>
                    <a:pt x="115893" y="6612"/>
                  </a:cubicBezTo>
                  <a:cubicBezTo>
                    <a:pt x="116001" y="6733"/>
                    <a:pt x="113020" y="11727"/>
                    <a:pt x="112807" y="11787"/>
                  </a:cubicBezTo>
                  <a:cubicBezTo>
                    <a:pt x="112516" y="11870"/>
                    <a:pt x="107187" y="11915"/>
                    <a:pt x="107145" y="11838"/>
                  </a:cubicBezTo>
                  <a:close/>
                  <a:moveTo>
                    <a:pt x="8923" y="11762"/>
                  </a:moveTo>
                  <a:lnTo>
                    <a:pt x="6993" y="11727"/>
                  </a:lnTo>
                  <a:lnTo>
                    <a:pt x="6751" y="11313"/>
                  </a:lnTo>
                  <a:cubicBezTo>
                    <a:pt x="4949" y="8243"/>
                    <a:pt x="3998" y="6571"/>
                    <a:pt x="4030" y="6537"/>
                  </a:cubicBezTo>
                  <a:cubicBezTo>
                    <a:pt x="4065" y="6499"/>
                    <a:pt x="6593" y="7037"/>
                    <a:pt x="8536" y="7494"/>
                  </a:cubicBezTo>
                  <a:cubicBezTo>
                    <a:pt x="9162" y="7638"/>
                    <a:pt x="9090" y="7568"/>
                    <a:pt x="11341" y="10185"/>
                  </a:cubicBezTo>
                  <a:cubicBezTo>
                    <a:pt x="12006" y="10961"/>
                    <a:pt x="12549" y="11649"/>
                    <a:pt x="12549" y="11717"/>
                  </a:cubicBezTo>
                  <a:cubicBezTo>
                    <a:pt x="12549" y="11803"/>
                    <a:pt x="12277" y="11838"/>
                    <a:pt x="11701" y="11819"/>
                  </a:cubicBezTo>
                  <a:cubicBezTo>
                    <a:pt x="11234" y="11806"/>
                    <a:pt x="9986" y="11781"/>
                    <a:pt x="8923" y="11762"/>
                  </a:cubicBezTo>
                  <a:close/>
                  <a:moveTo>
                    <a:pt x="4986" y="4392"/>
                  </a:moveTo>
                  <a:cubicBezTo>
                    <a:pt x="4311" y="4238"/>
                    <a:pt x="3424" y="4040"/>
                    <a:pt x="3024" y="3949"/>
                  </a:cubicBezTo>
                  <a:lnTo>
                    <a:pt x="2292" y="3787"/>
                  </a:lnTo>
                  <a:lnTo>
                    <a:pt x="1134" y="1941"/>
                  </a:lnTo>
                  <a:cubicBezTo>
                    <a:pt x="498" y="927"/>
                    <a:pt x="0" y="73"/>
                    <a:pt x="29" y="44"/>
                  </a:cubicBezTo>
                  <a:cubicBezTo>
                    <a:pt x="70" y="0"/>
                    <a:pt x="668" y="240"/>
                    <a:pt x="3295" y="1352"/>
                  </a:cubicBezTo>
                  <a:cubicBezTo>
                    <a:pt x="3618" y="1488"/>
                    <a:pt x="6588" y="4699"/>
                    <a:pt x="6375" y="4683"/>
                  </a:cubicBezTo>
                  <a:cubicBezTo>
                    <a:pt x="6291" y="4677"/>
                    <a:pt x="5666" y="4545"/>
                    <a:pt x="4986" y="4392"/>
                  </a:cubicBezTo>
                  <a:close/>
                  <a:moveTo>
                    <a:pt x="114175" y="3717"/>
                  </a:moveTo>
                  <a:cubicBezTo>
                    <a:pt x="115825" y="1764"/>
                    <a:pt x="115744" y="1823"/>
                    <a:pt x="117928" y="886"/>
                  </a:cubicBezTo>
                  <a:cubicBezTo>
                    <a:pt x="119016" y="418"/>
                    <a:pt x="119924" y="54"/>
                    <a:pt x="119950" y="76"/>
                  </a:cubicBezTo>
                  <a:cubicBezTo>
                    <a:pt x="120000" y="120"/>
                    <a:pt x="117812" y="3649"/>
                    <a:pt x="117637" y="3806"/>
                  </a:cubicBezTo>
                  <a:cubicBezTo>
                    <a:pt x="117529" y="3905"/>
                    <a:pt x="113860" y="4696"/>
                    <a:pt x="113519" y="4696"/>
                  </a:cubicBezTo>
                  <a:cubicBezTo>
                    <a:pt x="113411" y="4696"/>
                    <a:pt x="113650" y="4338"/>
                    <a:pt x="114175" y="3717"/>
                  </a:cubicBezTo>
                  <a:close/>
                </a:path>
              </a:pathLst>
            </a:custGeom>
            <a:solidFill>
              <a:srgbClr val="1974B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55" name="Google Shape;55;p7"/>
            <p:cNvSpPr/>
            <p:nvPr/>
          </p:nvSpPr>
          <p:spPr>
            <a:xfrm>
              <a:off x="1280800" y="857275"/>
              <a:ext cx="301500" cy="284400"/>
            </a:xfrm>
            <a:custGeom>
              <a:avLst/>
              <a:gdLst/>
              <a:ahLst/>
              <a:cxnLst/>
              <a:rect l="l" t="t" r="r" b="b"/>
              <a:pathLst>
                <a:path w="120000" h="120000" extrusionOk="0">
                  <a:moveTo>
                    <a:pt x="0" y="60010"/>
                  </a:moveTo>
                  <a:lnTo>
                    <a:pt x="0" y="0"/>
                  </a:lnTo>
                  <a:lnTo>
                    <a:pt x="59990" y="0"/>
                  </a:lnTo>
                  <a:lnTo>
                    <a:pt x="119990" y="0"/>
                  </a:lnTo>
                  <a:lnTo>
                    <a:pt x="119990" y="60010"/>
                  </a:lnTo>
                  <a:lnTo>
                    <a:pt x="119990" y="120000"/>
                  </a:lnTo>
                  <a:lnTo>
                    <a:pt x="59990" y="120000"/>
                  </a:lnTo>
                  <a:lnTo>
                    <a:pt x="0" y="120000"/>
                  </a:lnTo>
                  <a:lnTo>
                    <a:pt x="0" y="60010"/>
                  </a:lnTo>
                  <a:close/>
                </a:path>
              </a:pathLst>
            </a:custGeom>
            <a:solidFill>
              <a:srgbClr val="C433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56" name="Google Shape;56;p7"/>
            <p:cNvSpPr/>
            <p:nvPr/>
          </p:nvSpPr>
          <p:spPr>
            <a:xfrm>
              <a:off x="0" y="-800"/>
              <a:ext cx="2999400" cy="638100"/>
            </a:xfrm>
            <a:custGeom>
              <a:avLst/>
              <a:gdLst/>
              <a:ahLst/>
              <a:cxnLst/>
              <a:rect l="l" t="t" r="r" b="b"/>
              <a:pathLst>
                <a:path w="120000" h="120000" extrusionOk="0">
                  <a:moveTo>
                    <a:pt x="7540" y="119576"/>
                  </a:moveTo>
                  <a:cubicBezTo>
                    <a:pt x="5147" y="118833"/>
                    <a:pt x="3719" y="117084"/>
                    <a:pt x="2497" y="113407"/>
                  </a:cubicBezTo>
                  <a:cubicBezTo>
                    <a:pt x="1332" y="109890"/>
                    <a:pt x="682" y="105592"/>
                    <a:pt x="268" y="98623"/>
                  </a:cubicBezTo>
                  <a:cubicBezTo>
                    <a:pt x="95" y="95722"/>
                    <a:pt x="70" y="94532"/>
                    <a:pt x="36" y="88170"/>
                  </a:cubicBezTo>
                  <a:lnTo>
                    <a:pt x="0" y="80981"/>
                  </a:lnTo>
                  <a:lnTo>
                    <a:pt x="1631" y="80981"/>
                  </a:lnTo>
                  <a:lnTo>
                    <a:pt x="3265" y="80981"/>
                  </a:lnTo>
                  <a:lnTo>
                    <a:pt x="3351" y="87009"/>
                  </a:lnTo>
                  <a:cubicBezTo>
                    <a:pt x="3451" y="93719"/>
                    <a:pt x="3579" y="96705"/>
                    <a:pt x="3898" y="99644"/>
                  </a:cubicBezTo>
                  <a:cubicBezTo>
                    <a:pt x="4413" y="104388"/>
                    <a:pt x="5190" y="106457"/>
                    <a:pt x="6888" y="107586"/>
                  </a:cubicBezTo>
                  <a:cubicBezTo>
                    <a:pt x="8430" y="108615"/>
                    <a:pt x="14372" y="109095"/>
                    <a:pt x="16586" y="108371"/>
                  </a:cubicBezTo>
                  <a:cubicBezTo>
                    <a:pt x="19505" y="107416"/>
                    <a:pt x="20838" y="104882"/>
                    <a:pt x="21300" y="99409"/>
                  </a:cubicBezTo>
                  <a:cubicBezTo>
                    <a:pt x="21564" y="96291"/>
                    <a:pt x="21633" y="92783"/>
                    <a:pt x="21591" y="84855"/>
                  </a:cubicBezTo>
                  <a:cubicBezTo>
                    <a:pt x="21528" y="72719"/>
                    <a:pt x="21232" y="69714"/>
                    <a:pt x="19900" y="67547"/>
                  </a:cubicBezTo>
                  <a:cubicBezTo>
                    <a:pt x="19207" y="66413"/>
                    <a:pt x="18692" y="66188"/>
                    <a:pt x="13347" y="64655"/>
                  </a:cubicBezTo>
                  <a:cubicBezTo>
                    <a:pt x="7698" y="63023"/>
                    <a:pt x="6957" y="62764"/>
                    <a:pt x="5899" y="61970"/>
                  </a:cubicBezTo>
                  <a:cubicBezTo>
                    <a:pt x="3657" y="60282"/>
                    <a:pt x="2104" y="56567"/>
                    <a:pt x="1363" y="51112"/>
                  </a:cubicBezTo>
                  <a:cubicBezTo>
                    <a:pt x="730" y="46443"/>
                    <a:pt x="458" y="40650"/>
                    <a:pt x="458" y="31852"/>
                  </a:cubicBezTo>
                  <a:cubicBezTo>
                    <a:pt x="460" y="19410"/>
                    <a:pt x="931" y="13137"/>
                    <a:pt x="2286" y="7429"/>
                  </a:cubicBezTo>
                  <a:cubicBezTo>
                    <a:pt x="2936" y="4688"/>
                    <a:pt x="3624" y="3089"/>
                    <a:pt x="4649" y="1946"/>
                  </a:cubicBezTo>
                  <a:cubicBezTo>
                    <a:pt x="5907" y="536"/>
                    <a:pt x="6597" y="357"/>
                    <a:pt x="11260" y="197"/>
                  </a:cubicBezTo>
                  <a:cubicBezTo>
                    <a:pt x="16797" y="0"/>
                    <a:pt x="18443" y="394"/>
                    <a:pt x="20160" y="2285"/>
                  </a:cubicBezTo>
                  <a:cubicBezTo>
                    <a:pt x="21969" y="4288"/>
                    <a:pt x="23381" y="8214"/>
                    <a:pt x="23934" y="12822"/>
                  </a:cubicBezTo>
                  <a:cubicBezTo>
                    <a:pt x="24415" y="16796"/>
                    <a:pt x="24748" y="25697"/>
                    <a:pt x="24630" y="31321"/>
                  </a:cubicBezTo>
                  <a:lnTo>
                    <a:pt x="24577" y="33789"/>
                  </a:lnTo>
                  <a:lnTo>
                    <a:pt x="22927" y="33700"/>
                  </a:lnTo>
                  <a:lnTo>
                    <a:pt x="21277" y="33615"/>
                  </a:lnTo>
                  <a:lnTo>
                    <a:pt x="21230" y="28664"/>
                  </a:lnTo>
                  <a:cubicBezTo>
                    <a:pt x="21203" y="25942"/>
                    <a:pt x="21142" y="22974"/>
                    <a:pt x="21095" y="22067"/>
                  </a:cubicBezTo>
                  <a:cubicBezTo>
                    <a:pt x="20698" y="14525"/>
                    <a:pt x="19720" y="12521"/>
                    <a:pt x="15987" y="11642"/>
                  </a:cubicBezTo>
                  <a:cubicBezTo>
                    <a:pt x="13824" y="11115"/>
                    <a:pt x="8831" y="11407"/>
                    <a:pt x="7738" y="12108"/>
                  </a:cubicBezTo>
                  <a:cubicBezTo>
                    <a:pt x="5673" y="13429"/>
                    <a:pt x="4848" y="15394"/>
                    <a:pt x="4358" y="20130"/>
                  </a:cubicBezTo>
                  <a:cubicBezTo>
                    <a:pt x="4023" y="23374"/>
                    <a:pt x="3953" y="25109"/>
                    <a:pt x="3911" y="31001"/>
                  </a:cubicBezTo>
                  <a:cubicBezTo>
                    <a:pt x="3852" y="39583"/>
                    <a:pt x="4105" y="44031"/>
                    <a:pt x="4827" y="46974"/>
                  </a:cubicBezTo>
                  <a:cubicBezTo>
                    <a:pt x="5690" y="50496"/>
                    <a:pt x="6196" y="50868"/>
                    <a:pt x="13012" y="52937"/>
                  </a:cubicBezTo>
                  <a:cubicBezTo>
                    <a:pt x="18828" y="54705"/>
                    <a:pt x="19659" y="55072"/>
                    <a:pt x="20781" y="56388"/>
                  </a:cubicBezTo>
                  <a:cubicBezTo>
                    <a:pt x="23280" y="59346"/>
                    <a:pt x="24335" y="64166"/>
                    <a:pt x="24865" y="75079"/>
                  </a:cubicBezTo>
                  <a:cubicBezTo>
                    <a:pt x="25057" y="79010"/>
                    <a:pt x="25052" y="92858"/>
                    <a:pt x="24858" y="97612"/>
                  </a:cubicBezTo>
                  <a:cubicBezTo>
                    <a:pt x="24561" y="104929"/>
                    <a:pt x="23942" y="109702"/>
                    <a:pt x="22841" y="113181"/>
                  </a:cubicBezTo>
                  <a:cubicBezTo>
                    <a:pt x="21570" y="117206"/>
                    <a:pt x="20169" y="118815"/>
                    <a:pt x="17255" y="119614"/>
                  </a:cubicBezTo>
                  <a:cubicBezTo>
                    <a:pt x="15860" y="119995"/>
                    <a:pt x="8785" y="119967"/>
                    <a:pt x="7540" y="119576"/>
                  </a:cubicBezTo>
                  <a:lnTo>
                    <a:pt x="7540" y="119576"/>
                  </a:lnTo>
                  <a:close/>
                  <a:moveTo>
                    <a:pt x="74260" y="119586"/>
                  </a:moveTo>
                  <a:cubicBezTo>
                    <a:pt x="72560" y="119040"/>
                    <a:pt x="70874" y="117489"/>
                    <a:pt x="69768" y="115448"/>
                  </a:cubicBezTo>
                  <a:cubicBezTo>
                    <a:pt x="67554" y="111366"/>
                    <a:pt x="66358" y="103293"/>
                    <a:pt x="65955" y="89684"/>
                  </a:cubicBezTo>
                  <a:cubicBezTo>
                    <a:pt x="65793" y="84155"/>
                    <a:pt x="65791" y="35590"/>
                    <a:pt x="65955" y="30065"/>
                  </a:cubicBezTo>
                  <a:cubicBezTo>
                    <a:pt x="66434" y="13805"/>
                    <a:pt x="67923" y="5990"/>
                    <a:pt x="71258" y="2228"/>
                  </a:cubicBezTo>
                  <a:cubicBezTo>
                    <a:pt x="72807" y="479"/>
                    <a:pt x="73254" y="338"/>
                    <a:pt x="77721" y="197"/>
                  </a:cubicBezTo>
                  <a:cubicBezTo>
                    <a:pt x="82076" y="47"/>
                    <a:pt x="83093" y="235"/>
                    <a:pt x="84600" y="1434"/>
                  </a:cubicBezTo>
                  <a:cubicBezTo>
                    <a:pt x="88936" y="4894"/>
                    <a:pt x="90641" y="13998"/>
                    <a:pt x="90641" y="33691"/>
                  </a:cubicBezTo>
                  <a:lnTo>
                    <a:pt x="90641" y="37739"/>
                  </a:lnTo>
                  <a:lnTo>
                    <a:pt x="88928" y="37739"/>
                  </a:lnTo>
                  <a:lnTo>
                    <a:pt x="87216" y="37739"/>
                  </a:lnTo>
                  <a:lnTo>
                    <a:pt x="87216" y="35186"/>
                  </a:lnTo>
                  <a:cubicBezTo>
                    <a:pt x="87214" y="29205"/>
                    <a:pt x="86923" y="23384"/>
                    <a:pt x="86462" y="20195"/>
                  </a:cubicBezTo>
                  <a:cubicBezTo>
                    <a:pt x="85938" y="16565"/>
                    <a:pt x="85164" y="14355"/>
                    <a:pt x="83940" y="13025"/>
                  </a:cubicBezTo>
                  <a:cubicBezTo>
                    <a:pt x="82657" y="11642"/>
                    <a:pt x="82131" y="11492"/>
                    <a:pt x="78316" y="11492"/>
                  </a:cubicBezTo>
                  <a:cubicBezTo>
                    <a:pt x="73762" y="11492"/>
                    <a:pt x="73157" y="11802"/>
                    <a:pt x="71743" y="14830"/>
                  </a:cubicBezTo>
                  <a:cubicBezTo>
                    <a:pt x="70572" y="17332"/>
                    <a:pt x="69846" y="21197"/>
                    <a:pt x="69536" y="26586"/>
                  </a:cubicBezTo>
                  <a:cubicBezTo>
                    <a:pt x="69299" y="30724"/>
                    <a:pt x="69255" y="37057"/>
                    <a:pt x="69289" y="63155"/>
                  </a:cubicBezTo>
                  <a:cubicBezTo>
                    <a:pt x="69327" y="91565"/>
                    <a:pt x="69335" y="92139"/>
                    <a:pt x="69819" y="96667"/>
                  </a:cubicBezTo>
                  <a:cubicBezTo>
                    <a:pt x="70426" y="102357"/>
                    <a:pt x="71756" y="106260"/>
                    <a:pt x="73528" y="107567"/>
                  </a:cubicBezTo>
                  <a:cubicBezTo>
                    <a:pt x="75279" y="108860"/>
                    <a:pt x="81380" y="108860"/>
                    <a:pt x="83083" y="107567"/>
                  </a:cubicBezTo>
                  <a:cubicBezTo>
                    <a:pt x="85463" y="105752"/>
                    <a:pt x="86495" y="102206"/>
                    <a:pt x="86986" y="94180"/>
                  </a:cubicBezTo>
                  <a:cubicBezTo>
                    <a:pt x="87182" y="90940"/>
                    <a:pt x="87307" y="85617"/>
                    <a:pt x="87282" y="81498"/>
                  </a:cubicBezTo>
                  <a:lnTo>
                    <a:pt x="87260" y="78173"/>
                  </a:lnTo>
                  <a:lnTo>
                    <a:pt x="88962" y="78094"/>
                  </a:lnTo>
                  <a:lnTo>
                    <a:pt x="90660" y="78000"/>
                  </a:lnTo>
                  <a:lnTo>
                    <a:pt x="90620" y="85523"/>
                  </a:lnTo>
                  <a:cubicBezTo>
                    <a:pt x="90587" y="91452"/>
                    <a:pt x="90546" y="93728"/>
                    <a:pt x="90420" y="96310"/>
                  </a:cubicBezTo>
                  <a:cubicBezTo>
                    <a:pt x="89698" y="111155"/>
                    <a:pt x="87915" y="116854"/>
                    <a:pt x="83233" y="119304"/>
                  </a:cubicBezTo>
                  <a:cubicBezTo>
                    <a:pt x="82363" y="119750"/>
                    <a:pt x="75469" y="119976"/>
                    <a:pt x="74260" y="119586"/>
                  </a:cubicBezTo>
                  <a:lnTo>
                    <a:pt x="74260" y="119586"/>
                  </a:lnTo>
                  <a:lnTo>
                    <a:pt x="74260" y="119586"/>
                  </a:lnTo>
                  <a:close/>
                  <a:moveTo>
                    <a:pt x="42895" y="119266"/>
                  </a:moveTo>
                  <a:cubicBezTo>
                    <a:pt x="41095" y="118603"/>
                    <a:pt x="39800" y="117235"/>
                    <a:pt x="38682" y="114804"/>
                  </a:cubicBezTo>
                  <a:cubicBezTo>
                    <a:pt x="37107" y="111385"/>
                    <a:pt x="36229" y="105032"/>
                    <a:pt x="35915" y="94749"/>
                  </a:cubicBezTo>
                  <a:cubicBezTo>
                    <a:pt x="35786" y="90573"/>
                    <a:pt x="35811" y="62736"/>
                    <a:pt x="35947" y="58749"/>
                  </a:cubicBezTo>
                  <a:cubicBezTo>
                    <a:pt x="36440" y="44214"/>
                    <a:pt x="38042" y="37899"/>
                    <a:pt x="41819" y="35581"/>
                  </a:cubicBezTo>
                  <a:cubicBezTo>
                    <a:pt x="42965" y="34876"/>
                    <a:pt x="46504" y="34589"/>
                    <a:pt x="47993" y="35064"/>
                  </a:cubicBezTo>
                  <a:cubicBezTo>
                    <a:pt x="50897" y="36018"/>
                    <a:pt x="52518" y="38388"/>
                    <a:pt x="53640" y="43335"/>
                  </a:cubicBezTo>
                  <a:cubicBezTo>
                    <a:pt x="54912" y="48940"/>
                    <a:pt x="55345" y="56271"/>
                    <a:pt x="55345" y="72131"/>
                  </a:cubicBezTo>
                  <a:lnTo>
                    <a:pt x="55345" y="79326"/>
                  </a:lnTo>
                  <a:lnTo>
                    <a:pt x="47271" y="79410"/>
                  </a:lnTo>
                  <a:cubicBezTo>
                    <a:pt x="42832" y="79457"/>
                    <a:pt x="39169" y="79626"/>
                    <a:pt x="39136" y="79777"/>
                  </a:cubicBezTo>
                  <a:cubicBezTo>
                    <a:pt x="39102" y="79927"/>
                    <a:pt x="39074" y="83050"/>
                    <a:pt x="39076" y="86708"/>
                  </a:cubicBezTo>
                  <a:cubicBezTo>
                    <a:pt x="39081" y="94420"/>
                    <a:pt x="39184" y="97283"/>
                    <a:pt x="39596" y="100998"/>
                  </a:cubicBezTo>
                  <a:cubicBezTo>
                    <a:pt x="40046" y="105070"/>
                    <a:pt x="40736" y="107092"/>
                    <a:pt x="42127" y="108390"/>
                  </a:cubicBezTo>
                  <a:cubicBezTo>
                    <a:pt x="42739" y="108963"/>
                    <a:pt x="43235" y="109123"/>
                    <a:pt x="44894" y="109283"/>
                  </a:cubicBezTo>
                  <a:cubicBezTo>
                    <a:pt x="49181" y="109673"/>
                    <a:pt x="50777" y="107811"/>
                    <a:pt x="51532" y="101525"/>
                  </a:cubicBezTo>
                  <a:cubicBezTo>
                    <a:pt x="51659" y="100467"/>
                    <a:pt x="51826" y="98567"/>
                    <a:pt x="51900" y="97302"/>
                  </a:cubicBezTo>
                  <a:lnTo>
                    <a:pt x="52035" y="95021"/>
                  </a:lnTo>
                  <a:lnTo>
                    <a:pt x="53616" y="94927"/>
                  </a:lnTo>
                  <a:cubicBezTo>
                    <a:pt x="54864" y="94862"/>
                    <a:pt x="55208" y="94927"/>
                    <a:pt x="55237" y="95271"/>
                  </a:cubicBezTo>
                  <a:cubicBezTo>
                    <a:pt x="55292" y="95920"/>
                    <a:pt x="55083" y="100344"/>
                    <a:pt x="54876" y="102851"/>
                  </a:cubicBezTo>
                  <a:cubicBezTo>
                    <a:pt x="54117" y="112100"/>
                    <a:pt x="52450" y="116835"/>
                    <a:pt x="49249" y="118824"/>
                  </a:cubicBezTo>
                  <a:cubicBezTo>
                    <a:pt x="48299" y="119416"/>
                    <a:pt x="44094" y="119713"/>
                    <a:pt x="42895" y="119266"/>
                  </a:cubicBezTo>
                  <a:close/>
                  <a:moveTo>
                    <a:pt x="52024" y="64476"/>
                  </a:moveTo>
                  <a:cubicBezTo>
                    <a:pt x="52014" y="53891"/>
                    <a:pt x="51313" y="48855"/>
                    <a:pt x="49553" y="46697"/>
                  </a:cubicBezTo>
                  <a:cubicBezTo>
                    <a:pt x="48586" y="45507"/>
                    <a:pt x="47693" y="45253"/>
                    <a:pt x="45052" y="45423"/>
                  </a:cubicBezTo>
                  <a:cubicBezTo>
                    <a:pt x="42889" y="45564"/>
                    <a:pt x="42492" y="45667"/>
                    <a:pt x="41927" y="46264"/>
                  </a:cubicBezTo>
                  <a:cubicBezTo>
                    <a:pt x="40363" y="47910"/>
                    <a:pt x="39615" y="51028"/>
                    <a:pt x="39266" y="57352"/>
                  </a:cubicBezTo>
                  <a:cubicBezTo>
                    <a:pt x="39131" y="59816"/>
                    <a:pt x="39022" y="68031"/>
                    <a:pt x="39114" y="68797"/>
                  </a:cubicBezTo>
                  <a:cubicBezTo>
                    <a:pt x="39190" y="69418"/>
                    <a:pt x="39338" y="69437"/>
                    <a:pt x="45611" y="69352"/>
                  </a:cubicBezTo>
                  <a:lnTo>
                    <a:pt x="52030" y="69268"/>
                  </a:lnTo>
                  <a:lnTo>
                    <a:pt x="52024" y="64476"/>
                  </a:lnTo>
                  <a:close/>
                  <a:moveTo>
                    <a:pt x="107530" y="119247"/>
                  </a:moveTo>
                  <a:cubicBezTo>
                    <a:pt x="105761" y="118641"/>
                    <a:pt x="104444" y="117244"/>
                    <a:pt x="103304" y="114775"/>
                  </a:cubicBezTo>
                  <a:cubicBezTo>
                    <a:pt x="101738" y="111376"/>
                    <a:pt x="100867" y="105023"/>
                    <a:pt x="100550" y="94749"/>
                  </a:cubicBezTo>
                  <a:cubicBezTo>
                    <a:pt x="100504" y="93235"/>
                    <a:pt x="100470" y="85951"/>
                    <a:pt x="100470" y="77191"/>
                  </a:cubicBezTo>
                  <a:cubicBezTo>
                    <a:pt x="100470" y="68426"/>
                    <a:pt x="100504" y="61142"/>
                    <a:pt x="100550" y="59637"/>
                  </a:cubicBezTo>
                  <a:cubicBezTo>
                    <a:pt x="100744" y="53285"/>
                    <a:pt x="101263" y="47398"/>
                    <a:pt x="101920" y="44111"/>
                  </a:cubicBezTo>
                  <a:cubicBezTo>
                    <a:pt x="102785" y="39771"/>
                    <a:pt x="104322" y="36888"/>
                    <a:pt x="106472" y="35572"/>
                  </a:cubicBezTo>
                  <a:cubicBezTo>
                    <a:pt x="108347" y="34420"/>
                    <a:pt x="112726" y="34636"/>
                    <a:pt x="114477" y="35962"/>
                  </a:cubicBezTo>
                  <a:cubicBezTo>
                    <a:pt x="117516" y="38266"/>
                    <a:pt x="119021" y="43711"/>
                    <a:pt x="119641" y="54620"/>
                  </a:cubicBezTo>
                  <a:cubicBezTo>
                    <a:pt x="119939" y="59891"/>
                    <a:pt x="119998" y="64570"/>
                    <a:pt x="119958" y="80158"/>
                  </a:cubicBezTo>
                  <a:cubicBezTo>
                    <a:pt x="119920" y="95318"/>
                    <a:pt x="119874" y="97377"/>
                    <a:pt x="119466" y="102526"/>
                  </a:cubicBezTo>
                  <a:cubicBezTo>
                    <a:pt x="118747" y="111630"/>
                    <a:pt x="117212" y="116487"/>
                    <a:pt x="114433" y="118462"/>
                  </a:cubicBezTo>
                  <a:cubicBezTo>
                    <a:pt x="112889" y="119557"/>
                    <a:pt x="109548" y="119929"/>
                    <a:pt x="107530" y="119247"/>
                  </a:cubicBezTo>
                  <a:close/>
                  <a:moveTo>
                    <a:pt x="113451" y="108597"/>
                  </a:moveTo>
                  <a:cubicBezTo>
                    <a:pt x="115465" y="106894"/>
                    <a:pt x="116079" y="104332"/>
                    <a:pt x="116522" y="95816"/>
                  </a:cubicBezTo>
                  <a:cubicBezTo>
                    <a:pt x="116689" y="92576"/>
                    <a:pt x="116769" y="67984"/>
                    <a:pt x="116630" y="62369"/>
                  </a:cubicBezTo>
                  <a:cubicBezTo>
                    <a:pt x="116480" y="56374"/>
                    <a:pt x="116149" y="52170"/>
                    <a:pt x="115655" y="49979"/>
                  </a:cubicBezTo>
                  <a:cubicBezTo>
                    <a:pt x="115188" y="47910"/>
                    <a:pt x="114215" y="46340"/>
                    <a:pt x="112982" y="45677"/>
                  </a:cubicBezTo>
                  <a:cubicBezTo>
                    <a:pt x="112165" y="45235"/>
                    <a:pt x="108210" y="45235"/>
                    <a:pt x="107393" y="45677"/>
                  </a:cubicBezTo>
                  <a:cubicBezTo>
                    <a:pt x="105660" y="46612"/>
                    <a:pt x="104731" y="48785"/>
                    <a:pt x="104319" y="52843"/>
                  </a:cubicBezTo>
                  <a:cubicBezTo>
                    <a:pt x="103815" y="57822"/>
                    <a:pt x="103720" y="61735"/>
                    <a:pt x="103720" y="77191"/>
                  </a:cubicBezTo>
                  <a:cubicBezTo>
                    <a:pt x="103720" y="92633"/>
                    <a:pt x="103828" y="97114"/>
                    <a:pt x="104311" y="101656"/>
                  </a:cubicBezTo>
                  <a:cubicBezTo>
                    <a:pt x="104773" y="105987"/>
                    <a:pt x="105763" y="108150"/>
                    <a:pt x="107695" y="109039"/>
                  </a:cubicBezTo>
                  <a:cubicBezTo>
                    <a:pt x="108687" y="109495"/>
                    <a:pt x="112756" y="109180"/>
                    <a:pt x="113451" y="108597"/>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grpSp>
      <p:pic>
        <p:nvPicPr>
          <p:cNvPr id="57" name="Google Shape;57;p7"/>
          <p:cNvPicPr preferRelativeResize="0"/>
          <p:nvPr/>
        </p:nvPicPr>
        <p:blipFill>
          <a:blip r:embed="rId3">
            <a:alphaModFix/>
          </a:blip>
          <a:stretch>
            <a:fillRect/>
          </a:stretch>
        </p:blipFill>
        <p:spPr>
          <a:xfrm>
            <a:off x="5812150" y="4550700"/>
            <a:ext cx="1588162" cy="402650"/>
          </a:xfrm>
          <a:prstGeom prst="rect">
            <a:avLst/>
          </a:prstGeom>
          <a:noFill/>
          <a:ln>
            <a:noFill/>
          </a:ln>
        </p:spPr>
      </p:pic>
      <p:pic>
        <p:nvPicPr>
          <p:cNvPr id="58" name="Google Shape;58;p7"/>
          <p:cNvPicPr preferRelativeResize="0"/>
          <p:nvPr/>
        </p:nvPicPr>
        <p:blipFill>
          <a:blip r:embed="rId4">
            <a:alphaModFix/>
          </a:blip>
          <a:stretch>
            <a:fillRect/>
          </a:stretch>
        </p:blipFill>
        <p:spPr>
          <a:xfrm>
            <a:off x="2167950" y="4498095"/>
            <a:ext cx="1058501" cy="443704"/>
          </a:xfrm>
          <a:prstGeom prst="rect">
            <a:avLst/>
          </a:prstGeom>
          <a:noFill/>
          <a:ln>
            <a:noFill/>
          </a:ln>
        </p:spPr>
      </p:pic>
      <p:pic>
        <p:nvPicPr>
          <p:cNvPr id="59" name="Google Shape;59;p7"/>
          <p:cNvPicPr preferRelativeResize="0"/>
          <p:nvPr/>
        </p:nvPicPr>
        <p:blipFill>
          <a:blip r:embed="rId5">
            <a:alphaModFix/>
          </a:blip>
          <a:stretch>
            <a:fillRect/>
          </a:stretch>
        </p:blipFill>
        <p:spPr>
          <a:xfrm>
            <a:off x="7390250" y="4467113"/>
            <a:ext cx="1400926" cy="569825"/>
          </a:xfrm>
          <a:prstGeom prst="rect">
            <a:avLst/>
          </a:prstGeom>
          <a:noFill/>
          <a:ln>
            <a:noFill/>
          </a:ln>
        </p:spPr>
      </p:pic>
      <p:pic>
        <p:nvPicPr>
          <p:cNvPr id="60" name="Google Shape;60;p7"/>
          <p:cNvPicPr preferRelativeResize="0"/>
          <p:nvPr/>
        </p:nvPicPr>
        <p:blipFill>
          <a:blip r:embed="rId6">
            <a:alphaModFix/>
          </a:blip>
          <a:stretch>
            <a:fillRect/>
          </a:stretch>
        </p:blipFill>
        <p:spPr>
          <a:xfrm>
            <a:off x="3271300" y="4530050"/>
            <a:ext cx="1821877" cy="4026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
  <p:cSld name="Two Col">
    <p:spTree>
      <p:nvGrpSpPr>
        <p:cNvPr id="1" name="Shape 61"/>
        <p:cNvGrpSpPr/>
        <p:nvPr/>
      </p:nvGrpSpPr>
      <p:grpSpPr>
        <a:xfrm>
          <a:off x="0" y="0"/>
          <a:ext cx="0" cy="0"/>
          <a:chOff x="0" y="0"/>
          <a:chExt cx="0" cy="0"/>
        </a:xfrm>
      </p:grpSpPr>
      <p:sp>
        <p:nvSpPr>
          <p:cNvPr id="62" name="Google Shape;62;p8"/>
          <p:cNvSpPr txBox="1">
            <a:spLocks noGrp="1"/>
          </p:cNvSpPr>
          <p:nvPr>
            <p:ph type="ctrTitle"/>
          </p:nvPr>
        </p:nvSpPr>
        <p:spPr>
          <a:xfrm>
            <a:off x="463308" y="238602"/>
            <a:ext cx="8212500" cy="896700"/>
          </a:xfrm>
          <a:prstGeom prst="rect">
            <a:avLst/>
          </a:prstGeom>
          <a:noFill/>
          <a:ln>
            <a:noFill/>
          </a:ln>
        </p:spPr>
        <p:txBody>
          <a:bodyPr spcFirstLastPara="1" wrap="square" lIns="91425" tIns="91425" rIns="91425" bIns="91425" anchor="t" anchorCtr="0">
            <a:noAutofit/>
          </a:bodyPr>
          <a:lstStyle>
            <a:lvl1pPr marL="0" marR="0" lvl="0" indent="0" algn="l" rtl="0">
              <a:lnSpc>
                <a:spcPct val="85000"/>
              </a:lnSpc>
              <a:spcBef>
                <a:spcPts val="0"/>
              </a:spcBef>
              <a:spcAft>
                <a:spcPts val="0"/>
              </a:spcAft>
              <a:buSzPts val="14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63" name="Google Shape;63;p8"/>
          <p:cNvSpPr txBox="1">
            <a:spLocks noGrp="1"/>
          </p:cNvSpPr>
          <p:nvPr>
            <p:ph type="body" idx="1"/>
          </p:nvPr>
        </p:nvSpPr>
        <p:spPr>
          <a:xfrm>
            <a:off x="463300" y="1135440"/>
            <a:ext cx="3988200" cy="310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420"/>
              </a:spcBef>
              <a:spcAft>
                <a:spcPts val="0"/>
              </a:spcAft>
              <a:buClr>
                <a:schemeClr val="dk1"/>
              </a:buClr>
              <a:buSzPts val="14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8"/>
          <p:cNvSpPr txBox="1">
            <a:spLocks noGrp="1"/>
          </p:cNvSpPr>
          <p:nvPr>
            <p:ph type="body" idx="2"/>
          </p:nvPr>
        </p:nvSpPr>
        <p:spPr>
          <a:xfrm>
            <a:off x="4687600" y="1135440"/>
            <a:ext cx="3988200" cy="310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420"/>
              </a:spcBef>
              <a:spcAft>
                <a:spcPts val="0"/>
              </a:spcAft>
              <a:buClr>
                <a:schemeClr val="dk1"/>
              </a:buClr>
              <a:buSzPts val="14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65" name="Google Shape;65;p8"/>
          <p:cNvCxnSpPr/>
          <p:nvPr/>
        </p:nvCxnSpPr>
        <p:spPr>
          <a:xfrm>
            <a:off x="468313" y="4385706"/>
            <a:ext cx="8207400" cy="0"/>
          </a:xfrm>
          <a:prstGeom prst="straightConnector1">
            <a:avLst/>
          </a:prstGeom>
          <a:noFill/>
          <a:ln w="12700" cap="flat" cmpd="sng">
            <a:solidFill>
              <a:schemeClr val="dk2"/>
            </a:solidFill>
            <a:prstDash val="solid"/>
            <a:round/>
            <a:headEnd type="none" w="sm" len="sm"/>
            <a:tailEnd type="none" w="sm" len="sm"/>
          </a:ln>
        </p:spPr>
      </p:cxnSp>
      <p:pic>
        <p:nvPicPr>
          <p:cNvPr id="66" name="Google Shape;66;p8"/>
          <p:cNvPicPr preferRelativeResize="0"/>
          <p:nvPr/>
        </p:nvPicPr>
        <p:blipFill rotWithShape="1">
          <a:blip r:embed="rId2">
            <a:alphaModFix/>
          </a:blip>
          <a:srcRect/>
          <a:stretch/>
        </p:blipFill>
        <p:spPr>
          <a:xfrm>
            <a:off x="144000" y="4241160"/>
            <a:ext cx="2248800" cy="861900"/>
          </a:xfrm>
          <a:prstGeom prst="rect">
            <a:avLst/>
          </a:prstGeom>
          <a:noFill/>
          <a:ln>
            <a:noFill/>
          </a:ln>
        </p:spPr>
      </p:pic>
      <p:grpSp>
        <p:nvGrpSpPr>
          <p:cNvPr id="67" name="Google Shape;67;p8"/>
          <p:cNvGrpSpPr/>
          <p:nvPr/>
        </p:nvGrpSpPr>
        <p:grpSpPr>
          <a:xfrm>
            <a:off x="5163948" y="4530229"/>
            <a:ext cx="464607" cy="443585"/>
            <a:chOff x="0" y="-800"/>
            <a:chExt cx="2999400" cy="3001249"/>
          </a:xfrm>
        </p:grpSpPr>
        <p:sp>
          <p:nvSpPr>
            <p:cNvPr id="68" name="Google Shape;68;p8"/>
            <p:cNvSpPr/>
            <p:nvPr/>
          </p:nvSpPr>
          <p:spPr>
            <a:xfrm>
              <a:off x="348275" y="1115249"/>
              <a:ext cx="2171100" cy="1885200"/>
            </a:xfrm>
            <a:custGeom>
              <a:avLst/>
              <a:gdLst/>
              <a:ahLst/>
              <a:cxnLst/>
              <a:rect l="l" t="t" r="r" b="b"/>
              <a:pathLst>
                <a:path w="120000" h="120000" extrusionOk="0">
                  <a:moveTo>
                    <a:pt x="73943" y="119471"/>
                  </a:moveTo>
                  <a:cubicBezTo>
                    <a:pt x="71726" y="112572"/>
                    <a:pt x="70495" y="108948"/>
                    <a:pt x="68743" y="104188"/>
                  </a:cubicBezTo>
                  <a:cubicBezTo>
                    <a:pt x="66789" y="98887"/>
                    <a:pt x="63989" y="91930"/>
                    <a:pt x="62036" y="87532"/>
                  </a:cubicBezTo>
                  <a:lnTo>
                    <a:pt x="61090" y="85398"/>
                  </a:lnTo>
                  <a:lnTo>
                    <a:pt x="62740" y="81835"/>
                  </a:lnTo>
                  <a:cubicBezTo>
                    <a:pt x="64321" y="78421"/>
                    <a:pt x="66876" y="73138"/>
                    <a:pt x="67973" y="71007"/>
                  </a:cubicBezTo>
                  <a:cubicBezTo>
                    <a:pt x="68638" y="69721"/>
                    <a:pt x="70337" y="66477"/>
                    <a:pt x="70463" y="66259"/>
                  </a:cubicBezTo>
                  <a:cubicBezTo>
                    <a:pt x="70516" y="66167"/>
                    <a:pt x="70577" y="66116"/>
                    <a:pt x="70600" y="66148"/>
                  </a:cubicBezTo>
                  <a:cubicBezTo>
                    <a:pt x="70623" y="66177"/>
                    <a:pt x="71291" y="67108"/>
                    <a:pt x="72081" y="68214"/>
                  </a:cubicBezTo>
                  <a:cubicBezTo>
                    <a:pt x="76039" y="73755"/>
                    <a:pt x="82405" y="83371"/>
                    <a:pt x="82405" y="83808"/>
                  </a:cubicBezTo>
                  <a:cubicBezTo>
                    <a:pt x="82405" y="83926"/>
                    <a:pt x="82218" y="84688"/>
                    <a:pt x="81989" y="85503"/>
                  </a:cubicBezTo>
                  <a:cubicBezTo>
                    <a:pt x="80763" y="89848"/>
                    <a:pt x="79768" y="93642"/>
                    <a:pt x="78815" y="97598"/>
                  </a:cubicBezTo>
                  <a:cubicBezTo>
                    <a:pt x="78192" y="100199"/>
                    <a:pt x="77780" y="101994"/>
                    <a:pt x="76748" y="106647"/>
                  </a:cubicBezTo>
                  <a:cubicBezTo>
                    <a:pt x="76165" y="109275"/>
                    <a:pt x="74686" y="117035"/>
                    <a:pt x="74368" y="119135"/>
                  </a:cubicBezTo>
                  <a:cubicBezTo>
                    <a:pt x="74295" y="119610"/>
                    <a:pt x="74211" y="120000"/>
                    <a:pt x="74176" y="120000"/>
                  </a:cubicBezTo>
                  <a:cubicBezTo>
                    <a:pt x="74140" y="120000"/>
                    <a:pt x="74035" y="119762"/>
                    <a:pt x="73943" y="119471"/>
                  </a:cubicBezTo>
                  <a:close/>
                  <a:moveTo>
                    <a:pt x="45520" y="118809"/>
                  </a:moveTo>
                  <a:cubicBezTo>
                    <a:pt x="45324" y="117601"/>
                    <a:pt x="44394" y="112553"/>
                    <a:pt x="43984" y="110473"/>
                  </a:cubicBezTo>
                  <a:cubicBezTo>
                    <a:pt x="42525" y="103106"/>
                    <a:pt x="40478" y="94498"/>
                    <a:pt x="38317" y="86649"/>
                  </a:cubicBezTo>
                  <a:cubicBezTo>
                    <a:pt x="37996" y="85481"/>
                    <a:pt x="37687" y="84356"/>
                    <a:pt x="37632" y="84147"/>
                  </a:cubicBezTo>
                  <a:cubicBezTo>
                    <a:pt x="37535" y="83783"/>
                    <a:pt x="37574" y="83697"/>
                    <a:pt x="38530" y="82161"/>
                  </a:cubicBezTo>
                  <a:cubicBezTo>
                    <a:pt x="41476" y="77420"/>
                    <a:pt x="49092" y="66259"/>
                    <a:pt x="49381" y="66259"/>
                  </a:cubicBezTo>
                  <a:cubicBezTo>
                    <a:pt x="49442" y="66259"/>
                    <a:pt x="52067" y="71279"/>
                    <a:pt x="53058" y="73297"/>
                  </a:cubicBezTo>
                  <a:cubicBezTo>
                    <a:pt x="54730" y="76698"/>
                    <a:pt x="55281" y="77845"/>
                    <a:pt x="56558" y="80559"/>
                  </a:cubicBezTo>
                  <a:cubicBezTo>
                    <a:pt x="57354" y="82250"/>
                    <a:pt x="58173" y="84036"/>
                    <a:pt x="58378" y="84531"/>
                  </a:cubicBezTo>
                  <a:lnTo>
                    <a:pt x="58751" y="85430"/>
                  </a:lnTo>
                  <a:lnTo>
                    <a:pt x="57861" y="87491"/>
                  </a:lnTo>
                  <a:cubicBezTo>
                    <a:pt x="56555" y="90516"/>
                    <a:pt x="56459" y="90744"/>
                    <a:pt x="55190" y="93855"/>
                  </a:cubicBezTo>
                  <a:cubicBezTo>
                    <a:pt x="53175" y="98801"/>
                    <a:pt x="51175" y="104098"/>
                    <a:pt x="49279" y="109498"/>
                  </a:cubicBezTo>
                  <a:cubicBezTo>
                    <a:pt x="48034" y="113045"/>
                    <a:pt x="47829" y="113650"/>
                    <a:pt x="46634" y="117320"/>
                  </a:cubicBezTo>
                  <a:cubicBezTo>
                    <a:pt x="46206" y="118640"/>
                    <a:pt x="45817" y="119762"/>
                    <a:pt x="45777" y="119815"/>
                  </a:cubicBezTo>
                  <a:cubicBezTo>
                    <a:pt x="45733" y="119866"/>
                    <a:pt x="45620" y="119414"/>
                    <a:pt x="45520" y="118809"/>
                  </a:cubicBezTo>
                  <a:close/>
                  <a:moveTo>
                    <a:pt x="58678" y="80084"/>
                  </a:moveTo>
                  <a:cubicBezTo>
                    <a:pt x="57331" y="77161"/>
                    <a:pt x="54901" y="72135"/>
                    <a:pt x="53855" y="70114"/>
                  </a:cubicBezTo>
                  <a:cubicBezTo>
                    <a:pt x="53475" y="69376"/>
                    <a:pt x="52934" y="68317"/>
                    <a:pt x="52650" y="67767"/>
                  </a:cubicBezTo>
                  <a:cubicBezTo>
                    <a:pt x="52367" y="67213"/>
                    <a:pt x="51836" y="66193"/>
                    <a:pt x="51469" y="65502"/>
                  </a:cubicBezTo>
                  <a:cubicBezTo>
                    <a:pt x="51009" y="64638"/>
                    <a:pt x="50828" y="64200"/>
                    <a:pt x="50895" y="64106"/>
                  </a:cubicBezTo>
                  <a:cubicBezTo>
                    <a:pt x="52921" y="61221"/>
                    <a:pt x="59775" y="52514"/>
                    <a:pt x="60020" y="52514"/>
                  </a:cubicBezTo>
                  <a:cubicBezTo>
                    <a:pt x="60096" y="52514"/>
                    <a:pt x="60505" y="52953"/>
                    <a:pt x="60927" y="53493"/>
                  </a:cubicBezTo>
                  <a:cubicBezTo>
                    <a:pt x="63767" y="57101"/>
                    <a:pt x="64715" y="58320"/>
                    <a:pt x="68048" y="62683"/>
                  </a:cubicBezTo>
                  <a:cubicBezTo>
                    <a:pt x="68588" y="63390"/>
                    <a:pt x="69032" y="64062"/>
                    <a:pt x="69032" y="64175"/>
                  </a:cubicBezTo>
                  <a:cubicBezTo>
                    <a:pt x="69032" y="64292"/>
                    <a:pt x="68780" y="64843"/>
                    <a:pt x="68475" y="65405"/>
                  </a:cubicBezTo>
                  <a:cubicBezTo>
                    <a:pt x="67835" y="66579"/>
                    <a:pt x="65199" y="71713"/>
                    <a:pt x="64767" y="72625"/>
                  </a:cubicBezTo>
                  <a:cubicBezTo>
                    <a:pt x="64607" y="72964"/>
                    <a:pt x="64129" y="73946"/>
                    <a:pt x="63703" y="74804"/>
                  </a:cubicBezTo>
                  <a:cubicBezTo>
                    <a:pt x="63281" y="75665"/>
                    <a:pt x="62265" y="77791"/>
                    <a:pt x="61446" y="79526"/>
                  </a:cubicBezTo>
                  <a:cubicBezTo>
                    <a:pt x="60629" y="81262"/>
                    <a:pt x="59941" y="82682"/>
                    <a:pt x="59917" y="82682"/>
                  </a:cubicBezTo>
                  <a:cubicBezTo>
                    <a:pt x="59894" y="82682"/>
                    <a:pt x="59337" y="81512"/>
                    <a:pt x="58678" y="80084"/>
                  </a:cubicBezTo>
                  <a:close/>
                  <a:moveTo>
                    <a:pt x="36684" y="80799"/>
                  </a:moveTo>
                  <a:cubicBezTo>
                    <a:pt x="36649" y="80737"/>
                    <a:pt x="36150" y="79184"/>
                    <a:pt x="35575" y="77353"/>
                  </a:cubicBezTo>
                  <a:cubicBezTo>
                    <a:pt x="35001" y="75523"/>
                    <a:pt x="34430" y="73696"/>
                    <a:pt x="34304" y="73297"/>
                  </a:cubicBezTo>
                  <a:cubicBezTo>
                    <a:pt x="33910" y="72046"/>
                    <a:pt x="32254" y="67197"/>
                    <a:pt x="31382" y="64749"/>
                  </a:cubicBezTo>
                  <a:cubicBezTo>
                    <a:pt x="30922" y="63460"/>
                    <a:pt x="30446" y="62117"/>
                    <a:pt x="30323" y="61765"/>
                  </a:cubicBezTo>
                  <a:lnTo>
                    <a:pt x="30105" y="61125"/>
                  </a:lnTo>
                  <a:lnTo>
                    <a:pt x="30816" y="60425"/>
                  </a:lnTo>
                  <a:cubicBezTo>
                    <a:pt x="31210" y="60038"/>
                    <a:pt x="31948" y="59295"/>
                    <a:pt x="32458" y="58772"/>
                  </a:cubicBezTo>
                  <a:cubicBezTo>
                    <a:pt x="33826" y="57370"/>
                    <a:pt x="39591" y="51893"/>
                    <a:pt x="40489" y="51142"/>
                  </a:cubicBezTo>
                  <a:lnTo>
                    <a:pt x="40728" y="50940"/>
                  </a:lnTo>
                  <a:lnTo>
                    <a:pt x="41644" y="52425"/>
                  </a:lnTo>
                  <a:cubicBezTo>
                    <a:pt x="43041" y="54696"/>
                    <a:pt x="45085" y="58231"/>
                    <a:pt x="46544" y="60895"/>
                  </a:cubicBezTo>
                  <a:cubicBezTo>
                    <a:pt x="47267" y="62216"/>
                    <a:pt x="47947" y="63454"/>
                    <a:pt x="48054" y="63646"/>
                  </a:cubicBezTo>
                  <a:lnTo>
                    <a:pt x="48249" y="63998"/>
                  </a:lnTo>
                  <a:lnTo>
                    <a:pt x="46535" y="66385"/>
                  </a:lnTo>
                  <a:cubicBezTo>
                    <a:pt x="43554" y="70537"/>
                    <a:pt x="39950" y="75869"/>
                    <a:pt x="37708" y="79441"/>
                  </a:cubicBezTo>
                  <a:cubicBezTo>
                    <a:pt x="36749" y="80971"/>
                    <a:pt x="36768" y="80945"/>
                    <a:pt x="36684" y="80799"/>
                  </a:cubicBezTo>
                  <a:close/>
                  <a:moveTo>
                    <a:pt x="81779" y="78633"/>
                  </a:moveTo>
                  <a:cubicBezTo>
                    <a:pt x="78851" y="74139"/>
                    <a:pt x="76535" y="70741"/>
                    <a:pt x="73665" y="66721"/>
                  </a:cubicBezTo>
                  <a:cubicBezTo>
                    <a:pt x="72729" y="65408"/>
                    <a:pt x="71903" y="64245"/>
                    <a:pt x="71831" y="64138"/>
                  </a:cubicBezTo>
                  <a:cubicBezTo>
                    <a:pt x="71711" y="63963"/>
                    <a:pt x="71960" y="63463"/>
                    <a:pt x="73864" y="60042"/>
                  </a:cubicBezTo>
                  <a:cubicBezTo>
                    <a:pt x="76882" y="54620"/>
                    <a:pt x="79035" y="50953"/>
                    <a:pt x="79195" y="50953"/>
                  </a:cubicBezTo>
                  <a:cubicBezTo>
                    <a:pt x="79387" y="50953"/>
                    <a:pt x="84099" y="55387"/>
                    <a:pt x="87786" y="59031"/>
                  </a:cubicBezTo>
                  <a:lnTo>
                    <a:pt x="89912" y="61135"/>
                  </a:lnTo>
                  <a:lnTo>
                    <a:pt x="89752" y="61547"/>
                  </a:lnTo>
                  <a:cubicBezTo>
                    <a:pt x="89663" y="61772"/>
                    <a:pt x="89401" y="62485"/>
                    <a:pt x="89174" y="63131"/>
                  </a:cubicBezTo>
                  <a:cubicBezTo>
                    <a:pt x="88943" y="63777"/>
                    <a:pt x="88620" y="64679"/>
                    <a:pt x="88453" y="65141"/>
                  </a:cubicBezTo>
                  <a:cubicBezTo>
                    <a:pt x="87158" y="68758"/>
                    <a:pt x="85336" y="74282"/>
                    <a:pt x="84109" y="78297"/>
                  </a:cubicBezTo>
                  <a:cubicBezTo>
                    <a:pt x="83670" y="79726"/>
                    <a:pt x="83300" y="80894"/>
                    <a:pt x="83284" y="80894"/>
                  </a:cubicBezTo>
                  <a:cubicBezTo>
                    <a:pt x="83266" y="80894"/>
                    <a:pt x="82589" y="79874"/>
                    <a:pt x="81779" y="78633"/>
                  </a:cubicBezTo>
                  <a:close/>
                  <a:moveTo>
                    <a:pt x="49317" y="61480"/>
                  </a:moveTo>
                  <a:cubicBezTo>
                    <a:pt x="48162" y="59286"/>
                    <a:pt x="45518" y="54651"/>
                    <a:pt x="43401" y="51117"/>
                  </a:cubicBezTo>
                  <a:cubicBezTo>
                    <a:pt x="42918" y="50320"/>
                    <a:pt x="42495" y="49607"/>
                    <a:pt x="42455" y="49530"/>
                  </a:cubicBezTo>
                  <a:cubicBezTo>
                    <a:pt x="42377" y="49392"/>
                    <a:pt x="45686" y="46465"/>
                    <a:pt x="50000" y="42860"/>
                  </a:cubicBezTo>
                  <a:lnTo>
                    <a:pt x="51056" y="41980"/>
                  </a:lnTo>
                  <a:lnTo>
                    <a:pt x="51942" y="42975"/>
                  </a:lnTo>
                  <a:cubicBezTo>
                    <a:pt x="55056" y="46465"/>
                    <a:pt x="58535" y="50550"/>
                    <a:pt x="58535" y="50708"/>
                  </a:cubicBezTo>
                  <a:cubicBezTo>
                    <a:pt x="58535" y="50759"/>
                    <a:pt x="58415" y="50921"/>
                    <a:pt x="58267" y="51069"/>
                  </a:cubicBezTo>
                  <a:cubicBezTo>
                    <a:pt x="57970" y="51370"/>
                    <a:pt x="54242" y="56055"/>
                    <a:pt x="52898" y="57818"/>
                  </a:cubicBezTo>
                  <a:cubicBezTo>
                    <a:pt x="51942" y="59076"/>
                    <a:pt x="50008" y="61625"/>
                    <a:pt x="49833" y="61861"/>
                  </a:cubicBezTo>
                  <a:cubicBezTo>
                    <a:pt x="49662" y="62088"/>
                    <a:pt x="49620" y="62060"/>
                    <a:pt x="49317" y="61480"/>
                  </a:cubicBezTo>
                  <a:close/>
                  <a:moveTo>
                    <a:pt x="69660" y="61211"/>
                  </a:moveTo>
                  <a:cubicBezTo>
                    <a:pt x="66080" y="56510"/>
                    <a:pt x="63819" y="53606"/>
                    <a:pt x="62469" y="51970"/>
                  </a:cubicBezTo>
                  <a:cubicBezTo>
                    <a:pt x="61942" y="51333"/>
                    <a:pt x="61524" y="50743"/>
                    <a:pt x="61542" y="50662"/>
                  </a:cubicBezTo>
                  <a:cubicBezTo>
                    <a:pt x="61627" y="50256"/>
                    <a:pt x="68736" y="42054"/>
                    <a:pt x="68982" y="42081"/>
                  </a:cubicBezTo>
                  <a:cubicBezTo>
                    <a:pt x="69166" y="42100"/>
                    <a:pt x="73575" y="45838"/>
                    <a:pt x="76680" y="48606"/>
                  </a:cubicBezTo>
                  <a:cubicBezTo>
                    <a:pt x="77112" y="48992"/>
                    <a:pt x="77468" y="49350"/>
                    <a:pt x="77468" y="49404"/>
                  </a:cubicBezTo>
                  <a:cubicBezTo>
                    <a:pt x="77468" y="49457"/>
                    <a:pt x="77081" y="50141"/>
                    <a:pt x="76605" y="50924"/>
                  </a:cubicBezTo>
                  <a:cubicBezTo>
                    <a:pt x="75392" y="52929"/>
                    <a:pt x="72874" y="57328"/>
                    <a:pt x="71506" y="59833"/>
                  </a:cubicBezTo>
                  <a:cubicBezTo>
                    <a:pt x="70868" y="61001"/>
                    <a:pt x="70332" y="61974"/>
                    <a:pt x="70314" y="61993"/>
                  </a:cubicBezTo>
                  <a:cubicBezTo>
                    <a:pt x="70297" y="62012"/>
                    <a:pt x="70006" y="61660"/>
                    <a:pt x="69660" y="61211"/>
                  </a:cubicBezTo>
                  <a:close/>
                  <a:moveTo>
                    <a:pt x="29122" y="58522"/>
                  </a:moveTo>
                  <a:cubicBezTo>
                    <a:pt x="28568" y="56957"/>
                    <a:pt x="26240" y="51079"/>
                    <a:pt x="24853" y="47738"/>
                  </a:cubicBezTo>
                  <a:cubicBezTo>
                    <a:pt x="24310" y="46430"/>
                    <a:pt x="23867" y="45311"/>
                    <a:pt x="23867" y="45252"/>
                  </a:cubicBezTo>
                  <a:cubicBezTo>
                    <a:pt x="23867" y="45115"/>
                    <a:pt x="24015" y="45014"/>
                    <a:pt x="27518" y="42774"/>
                  </a:cubicBezTo>
                  <a:cubicBezTo>
                    <a:pt x="30323" y="40982"/>
                    <a:pt x="33172" y="39218"/>
                    <a:pt x="33272" y="39218"/>
                  </a:cubicBezTo>
                  <a:cubicBezTo>
                    <a:pt x="33403" y="39218"/>
                    <a:pt x="39302" y="48419"/>
                    <a:pt x="39462" y="48874"/>
                  </a:cubicBezTo>
                  <a:cubicBezTo>
                    <a:pt x="39498" y="48973"/>
                    <a:pt x="39142" y="49369"/>
                    <a:pt x="38509" y="49949"/>
                  </a:cubicBezTo>
                  <a:cubicBezTo>
                    <a:pt x="37952" y="50455"/>
                    <a:pt x="37198" y="51158"/>
                    <a:pt x="36830" y="51513"/>
                  </a:cubicBezTo>
                  <a:cubicBezTo>
                    <a:pt x="36463" y="51868"/>
                    <a:pt x="35555" y="52729"/>
                    <a:pt x="34814" y="53426"/>
                  </a:cubicBezTo>
                  <a:cubicBezTo>
                    <a:pt x="34073" y="54123"/>
                    <a:pt x="32540" y="55611"/>
                    <a:pt x="31400" y="56733"/>
                  </a:cubicBezTo>
                  <a:cubicBezTo>
                    <a:pt x="30262" y="57853"/>
                    <a:pt x="29306" y="58772"/>
                    <a:pt x="29270" y="58772"/>
                  </a:cubicBezTo>
                  <a:cubicBezTo>
                    <a:pt x="29238" y="58772"/>
                    <a:pt x="29172" y="58659"/>
                    <a:pt x="29122" y="58522"/>
                  </a:cubicBezTo>
                  <a:close/>
                  <a:moveTo>
                    <a:pt x="88678" y="56805"/>
                  </a:moveTo>
                  <a:cubicBezTo>
                    <a:pt x="86394" y="54572"/>
                    <a:pt x="82709" y="51066"/>
                    <a:pt x="81361" y="49847"/>
                  </a:cubicBezTo>
                  <a:cubicBezTo>
                    <a:pt x="80860" y="49395"/>
                    <a:pt x="80451" y="48948"/>
                    <a:pt x="80451" y="48859"/>
                  </a:cubicBezTo>
                  <a:cubicBezTo>
                    <a:pt x="80451" y="48701"/>
                    <a:pt x="82123" y="46011"/>
                    <a:pt x="84435" y="42451"/>
                  </a:cubicBezTo>
                  <a:cubicBezTo>
                    <a:pt x="86188" y="39751"/>
                    <a:pt x="86552" y="39218"/>
                    <a:pt x="86643" y="39218"/>
                  </a:cubicBezTo>
                  <a:cubicBezTo>
                    <a:pt x="86916" y="39218"/>
                    <a:pt x="96191" y="45084"/>
                    <a:pt x="96191" y="45259"/>
                  </a:cubicBezTo>
                  <a:cubicBezTo>
                    <a:pt x="96191" y="45305"/>
                    <a:pt x="95931" y="45941"/>
                    <a:pt x="95616" y="46667"/>
                  </a:cubicBezTo>
                  <a:cubicBezTo>
                    <a:pt x="95050" y="47972"/>
                    <a:pt x="92673" y="53781"/>
                    <a:pt x="92129" y="55196"/>
                  </a:cubicBezTo>
                  <a:cubicBezTo>
                    <a:pt x="91974" y="55595"/>
                    <a:pt x="91766" y="56125"/>
                    <a:pt x="91664" y="56369"/>
                  </a:cubicBezTo>
                  <a:cubicBezTo>
                    <a:pt x="91565" y="56615"/>
                    <a:pt x="91331" y="57220"/>
                    <a:pt x="91145" y="57712"/>
                  </a:cubicBezTo>
                  <a:cubicBezTo>
                    <a:pt x="90961" y="58202"/>
                    <a:pt x="90784" y="58640"/>
                    <a:pt x="90748" y="58684"/>
                  </a:cubicBezTo>
                  <a:cubicBezTo>
                    <a:pt x="90711" y="58727"/>
                    <a:pt x="89781" y="57882"/>
                    <a:pt x="88678" y="56805"/>
                  </a:cubicBezTo>
                  <a:close/>
                  <a:moveTo>
                    <a:pt x="58783" y="47512"/>
                  </a:moveTo>
                  <a:cubicBezTo>
                    <a:pt x="58104" y="46731"/>
                    <a:pt x="56905" y="45337"/>
                    <a:pt x="56120" y="44415"/>
                  </a:cubicBezTo>
                  <a:cubicBezTo>
                    <a:pt x="55339" y="43494"/>
                    <a:pt x="54263" y="42259"/>
                    <a:pt x="53730" y="41670"/>
                  </a:cubicBezTo>
                  <a:lnTo>
                    <a:pt x="52764" y="40599"/>
                  </a:lnTo>
                  <a:lnTo>
                    <a:pt x="53207" y="40206"/>
                  </a:lnTo>
                  <a:cubicBezTo>
                    <a:pt x="54465" y="39098"/>
                    <a:pt x="59819" y="34975"/>
                    <a:pt x="59999" y="34975"/>
                  </a:cubicBezTo>
                  <a:cubicBezTo>
                    <a:pt x="60224" y="34975"/>
                    <a:pt x="66931" y="40219"/>
                    <a:pt x="67112" y="40535"/>
                  </a:cubicBezTo>
                  <a:cubicBezTo>
                    <a:pt x="67141" y="40586"/>
                    <a:pt x="66532" y="41356"/>
                    <a:pt x="65760" y="42249"/>
                  </a:cubicBezTo>
                  <a:cubicBezTo>
                    <a:pt x="62756" y="45701"/>
                    <a:pt x="61238" y="47463"/>
                    <a:pt x="60644" y="48187"/>
                  </a:cubicBezTo>
                  <a:lnTo>
                    <a:pt x="60022" y="48938"/>
                  </a:lnTo>
                  <a:lnTo>
                    <a:pt x="58783" y="47512"/>
                  </a:lnTo>
                  <a:close/>
                  <a:moveTo>
                    <a:pt x="40725" y="46737"/>
                  </a:moveTo>
                  <a:cubicBezTo>
                    <a:pt x="40478" y="46322"/>
                    <a:pt x="39533" y="44827"/>
                    <a:pt x="38626" y="43411"/>
                  </a:cubicBezTo>
                  <a:cubicBezTo>
                    <a:pt x="36279" y="39751"/>
                    <a:pt x="36016" y="39345"/>
                    <a:pt x="35575" y="38696"/>
                  </a:cubicBezTo>
                  <a:lnTo>
                    <a:pt x="35184" y="38116"/>
                  </a:lnTo>
                  <a:lnTo>
                    <a:pt x="35468" y="37905"/>
                  </a:lnTo>
                  <a:cubicBezTo>
                    <a:pt x="36037" y="37477"/>
                    <a:pt x="43012" y="33619"/>
                    <a:pt x="43152" y="33654"/>
                  </a:cubicBezTo>
                  <a:cubicBezTo>
                    <a:pt x="43272" y="33683"/>
                    <a:pt x="49586" y="40193"/>
                    <a:pt x="49586" y="40285"/>
                  </a:cubicBezTo>
                  <a:cubicBezTo>
                    <a:pt x="49586" y="40301"/>
                    <a:pt x="48609" y="41134"/>
                    <a:pt x="47416" y="42141"/>
                  </a:cubicBezTo>
                  <a:cubicBezTo>
                    <a:pt x="46219" y="43145"/>
                    <a:pt x="44339" y="44761"/>
                    <a:pt x="43233" y="45727"/>
                  </a:cubicBezTo>
                  <a:cubicBezTo>
                    <a:pt x="42131" y="46696"/>
                    <a:pt x="41216" y="47488"/>
                    <a:pt x="41201" y="47488"/>
                  </a:cubicBezTo>
                  <a:cubicBezTo>
                    <a:pt x="41187" y="47488"/>
                    <a:pt x="40974" y="47149"/>
                    <a:pt x="40725" y="46737"/>
                  </a:cubicBezTo>
                  <a:close/>
                  <a:moveTo>
                    <a:pt x="77979" y="46794"/>
                  </a:moveTo>
                  <a:cubicBezTo>
                    <a:pt x="75986" y="45042"/>
                    <a:pt x="73510" y="42918"/>
                    <a:pt x="72091" y="41734"/>
                  </a:cubicBezTo>
                  <a:cubicBezTo>
                    <a:pt x="71207" y="40995"/>
                    <a:pt x="70481" y="40359"/>
                    <a:pt x="70477" y="40317"/>
                  </a:cubicBezTo>
                  <a:cubicBezTo>
                    <a:pt x="70469" y="40199"/>
                    <a:pt x="76637" y="33692"/>
                    <a:pt x="76792" y="33654"/>
                  </a:cubicBezTo>
                  <a:cubicBezTo>
                    <a:pt x="76871" y="33635"/>
                    <a:pt x="77483" y="33920"/>
                    <a:pt x="78150" y="34287"/>
                  </a:cubicBezTo>
                  <a:cubicBezTo>
                    <a:pt x="80139" y="35373"/>
                    <a:pt x="84497" y="37873"/>
                    <a:pt x="84600" y="37983"/>
                  </a:cubicBezTo>
                  <a:cubicBezTo>
                    <a:pt x="84660" y="38046"/>
                    <a:pt x="84044" y="39089"/>
                    <a:pt x="83000" y="40691"/>
                  </a:cubicBezTo>
                  <a:cubicBezTo>
                    <a:pt x="82066" y="42125"/>
                    <a:pt x="80740" y="44204"/>
                    <a:pt x="80049" y="45308"/>
                  </a:cubicBezTo>
                  <a:cubicBezTo>
                    <a:pt x="79361" y="46414"/>
                    <a:pt x="78762" y="47332"/>
                    <a:pt x="78719" y="47348"/>
                  </a:cubicBezTo>
                  <a:cubicBezTo>
                    <a:pt x="78678" y="47364"/>
                    <a:pt x="78342" y="47114"/>
                    <a:pt x="77979" y="46794"/>
                  </a:cubicBezTo>
                  <a:close/>
                  <a:moveTo>
                    <a:pt x="22700" y="42720"/>
                  </a:moveTo>
                  <a:cubicBezTo>
                    <a:pt x="21192" y="39544"/>
                    <a:pt x="18206" y="32906"/>
                    <a:pt x="18241" y="32807"/>
                  </a:cubicBezTo>
                  <a:cubicBezTo>
                    <a:pt x="18264" y="32739"/>
                    <a:pt x="18513" y="32596"/>
                    <a:pt x="18787" y="32494"/>
                  </a:cubicBezTo>
                  <a:cubicBezTo>
                    <a:pt x="19064" y="32397"/>
                    <a:pt x="19776" y="32128"/>
                    <a:pt x="20367" y="31898"/>
                  </a:cubicBezTo>
                  <a:cubicBezTo>
                    <a:pt x="23004" y="30885"/>
                    <a:pt x="26578" y="29621"/>
                    <a:pt x="26654" y="29675"/>
                  </a:cubicBezTo>
                  <a:cubicBezTo>
                    <a:pt x="26725" y="29720"/>
                    <a:pt x="27839" y="31300"/>
                    <a:pt x="31804" y="36969"/>
                  </a:cubicBezTo>
                  <a:cubicBezTo>
                    <a:pt x="31907" y="37115"/>
                    <a:pt x="31968" y="37273"/>
                    <a:pt x="31939" y="37324"/>
                  </a:cubicBezTo>
                  <a:cubicBezTo>
                    <a:pt x="31912" y="37371"/>
                    <a:pt x="31371" y="37726"/>
                    <a:pt x="30732" y="38113"/>
                  </a:cubicBezTo>
                  <a:cubicBezTo>
                    <a:pt x="30097" y="38497"/>
                    <a:pt x="28122" y="39738"/>
                    <a:pt x="26342" y="40868"/>
                  </a:cubicBezTo>
                  <a:cubicBezTo>
                    <a:pt x="24564" y="42003"/>
                    <a:pt x="23054" y="42953"/>
                    <a:pt x="22980" y="42981"/>
                  </a:cubicBezTo>
                  <a:cubicBezTo>
                    <a:pt x="22910" y="43013"/>
                    <a:pt x="22785" y="42895"/>
                    <a:pt x="22700" y="42720"/>
                  </a:cubicBezTo>
                  <a:close/>
                  <a:moveTo>
                    <a:pt x="95007" y="41751"/>
                  </a:moveTo>
                  <a:cubicBezTo>
                    <a:pt x="92741" y="40282"/>
                    <a:pt x="89781" y="38430"/>
                    <a:pt x="88707" y="37806"/>
                  </a:cubicBezTo>
                  <a:cubicBezTo>
                    <a:pt x="88300" y="37572"/>
                    <a:pt x="87964" y="37314"/>
                    <a:pt x="87964" y="37236"/>
                  </a:cubicBezTo>
                  <a:cubicBezTo>
                    <a:pt x="87961" y="37055"/>
                    <a:pt x="90821" y="32922"/>
                    <a:pt x="92951" y="30030"/>
                  </a:cubicBezTo>
                  <a:cubicBezTo>
                    <a:pt x="93119" y="29799"/>
                    <a:pt x="93315" y="29608"/>
                    <a:pt x="93385" y="29608"/>
                  </a:cubicBezTo>
                  <a:cubicBezTo>
                    <a:pt x="93505" y="29608"/>
                    <a:pt x="99952" y="32019"/>
                    <a:pt x="101154" y="32513"/>
                  </a:cubicBezTo>
                  <a:cubicBezTo>
                    <a:pt x="101481" y="32646"/>
                    <a:pt x="101749" y="32790"/>
                    <a:pt x="101749" y="32829"/>
                  </a:cubicBezTo>
                  <a:cubicBezTo>
                    <a:pt x="101757" y="33014"/>
                    <a:pt x="97158" y="43010"/>
                    <a:pt x="97066" y="43013"/>
                  </a:cubicBezTo>
                  <a:cubicBezTo>
                    <a:pt x="97010" y="43016"/>
                    <a:pt x="96082" y="42448"/>
                    <a:pt x="95007" y="41751"/>
                  </a:cubicBezTo>
                  <a:close/>
                  <a:moveTo>
                    <a:pt x="50862" y="38420"/>
                  </a:moveTo>
                  <a:cubicBezTo>
                    <a:pt x="50641" y="38170"/>
                    <a:pt x="49302" y="36757"/>
                    <a:pt x="47889" y="35282"/>
                  </a:cubicBezTo>
                  <a:cubicBezTo>
                    <a:pt x="46474" y="33805"/>
                    <a:pt x="45305" y="32564"/>
                    <a:pt x="45290" y="32526"/>
                  </a:cubicBezTo>
                  <a:cubicBezTo>
                    <a:pt x="45240" y="32390"/>
                    <a:pt x="51621" y="29051"/>
                    <a:pt x="51930" y="29051"/>
                  </a:cubicBezTo>
                  <a:cubicBezTo>
                    <a:pt x="52070" y="29051"/>
                    <a:pt x="57818" y="33149"/>
                    <a:pt x="58086" y="33444"/>
                  </a:cubicBezTo>
                  <a:cubicBezTo>
                    <a:pt x="58131" y="33488"/>
                    <a:pt x="56007" y="35186"/>
                    <a:pt x="54219" y="36539"/>
                  </a:cubicBezTo>
                  <a:cubicBezTo>
                    <a:pt x="54018" y="36690"/>
                    <a:pt x="53318" y="37249"/>
                    <a:pt x="52671" y="37774"/>
                  </a:cubicBezTo>
                  <a:cubicBezTo>
                    <a:pt x="52020" y="38302"/>
                    <a:pt x="51440" y="38766"/>
                    <a:pt x="51379" y="38804"/>
                  </a:cubicBezTo>
                  <a:cubicBezTo>
                    <a:pt x="51318" y="38845"/>
                    <a:pt x="51085" y="38670"/>
                    <a:pt x="50862" y="38420"/>
                  </a:cubicBezTo>
                  <a:close/>
                  <a:moveTo>
                    <a:pt x="66343" y="37013"/>
                  </a:moveTo>
                  <a:cubicBezTo>
                    <a:pt x="65062" y="35985"/>
                    <a:pt x="63549" y="34790"/>
                    <a:pt x="62979" y="34360"/>
                  </a:cubicBezTo>
                  <a:cubicBezTo>
                    <a:pt x="62409" y="33929"/>
                    <a:pt x="61953" y="33539"/>
                    <a:pt x="61962" y="33495"/>
                  </a:cubicBezTo>
                  <a:cubicBezTo>
                    <a:pt x="62002" y="33340"/>
                    <a:pt x="67900" y="29051"/>
                    <a:pt x="68074" y="29051"/>
                  </a:cubicBezTo>
                  <a:cubicBezTo>
                    <a:pt x="68239" y="29051"/>
                    <a:pt x="74429" y="32228"/>
                    <a:pt x="74625" y="32416"/>
                  </a:cubicBezTo>
                  <a:cubicBezTo>
                    <a:pt x="74700" y="32484"/>
                    <a:pt x="68958" y="38762"/>
                    <a:pt x="68733" y="38858"/>
                  </a:cubicBezTo>
                  <a:cubicBezTo>
                    <a:pt x="68699" y="38872"/>
                    <a:pt x="67619" y="38043"/>
                    <a:pt x="66343" y="37013"/>
                  </a:cubicBezTo>
                  <a:close/>
                  <a:moveTo>
                    <a:pt x="33062" y="35000"/>
                  </a:moveTo>
                  <a:cubicBezTo>
                    <a:pt x="32137" y="33635"/>
                    <a:pt x="29370" y="29663"/>
                    <a:pt x="29041" y="29233"/>
                  </a:cubicBezTo>
                  <a:cubicBezTo>
                    <a:pt x="28903" y="29055"/>
                    <a:pt x="28831" y="28872"/>
                    <a:pt x="28876" y="28827"/>
                  </a:cubicBezTo>
                  <a:cubicBezTo>
                    <a:pt x="29037" y="28665"/>
                    <a:pt x="35622" y="26483"/>
                    <a:pt x="35943" y="26483"/>
                  </a:cubicBezTo>
                  <a:cubicBezTo>
                    <a:pt x="36179" y="26483"/>
                    <a:pt x="41458" y="31630"/>
                    <a:pt x="41458" y="31857"/>
                  </a:cubicBezTo>
                  <a:cubicBezTo>
                    <a:pt x="41458" y="31911"/>
                    <a:pt x="40846" y="32288"/>
                    <a:pt x="40095" y="32697"/>
                  </a:cubicBezTo>
                  <a:cubicBezTo>
                    <a:pt x="39346" y="33106"/>
                    <a:pt x="37679" y="34037"/>
                    <a:pt x="36392" y="34765"/>
                  </a:cubicBezTo>
                  <a:cubicBezTo>
                    <a:pt x="35106" y="35494"/>
                    <a:pt x="33995" y="36089"/>
                    <a:pt x="33921" y="36089"/>
                  </a:cubicBezTo>
                  <a:cubicBezTo>
                    <a:pt x="33852" y="36086"/>
                    <a:pt x="33464" y="35595"/>
                    <a:pt x="33062" y="35000"/>
                  </a:cubicBezTo>
                  <a:close/>
                  <a:moveTo>
                    <a:pt x="82175" y="33990"/>
                  </a:moveTo>
                  <a:cubicBezTo>
                    <a:pt x="80154" y="32839"/>
                    <a:pt x="78497" y="31870"/>
                    <a:pt x="78497" y="31835"/>
                  </a:cubicBezTo>
                  <a:cubicBezTo>
                    <a:pt x="78497" y="31798"/>
                    <a:pt x="79363" y="30917"/>
                    <a:pt x="80422" y="29879"/>
                  </a:cubicBezTo>
                  <a:cubicBezTo>
                    <a:pt x="81483" y="28840"/>
                    <a:pt x="82685" y="27653"/>
                    <a:pt x="83093" y="27237"/>
                  </a:cubicBezTo>
                  <a:cubicBezTo>
                    <a:pt x="83502" y="26822"/>
                    <a:pt x="83925" y="26483"/>
                    <a:pt x="84035" y="26483"/>
                  </a:cubicBezTo>
                  <a:cubicBezTo>
                    <a:pt x="84146" y="26483"/>
                    <a:pt x="85293" y="26831"/>
                    <a:pt x="86587" y="27259"/>
                  </a:cubicBezTo>
                  <a:cubicBezTo>
                    <a:pt x="90474" y="28545"/>
                    <a:pt x="91047" y="28747"/>
                    <a:pt x="91047" y="28852"/>
                  </a:cubicBezTo>
                  <a:cubicBezTo>
                    <a:pt x="91047" y="28903"/>
                    <a:pt x="90837" y="29236"/>
                    <a:pt x="90582" y="29588"/>
                  </a:cubicBezTo>
                  <a:cubicBezTo>
                    <a:pt x="89818" y="30632"/>
                    <a:pt x="87975" y="33264"/>
                    <a:pt x="86984" y="34720"/>
                  </a:cubicBezTo>
                  <a:cubicBezTo>
                    <a:pt x="86473" y="35471"/>
                    <a:pt x="86010" y="36082"/>
                    <a:pt x="85955" y="36079"/>
                  </a:cubicBezTo>
                  <a:cubicBezTo>
                    <a:pt x="85899" y="36079"/>
                    <a:pt x="84196" y="35136"/>
                    <a:pt x="82175" y="33990"/>
                  </a:cubicBezTo>
                  <a:close/>
                  <a:moveTo>
                    <a:pt x="57288" y="30100"/>
                  </a:moveTo>
                  <a:cubicBezTo>
                    <a:pt x="55794" y="29013"/>
                    <a:pt x="54512" y="28063"/>
                    <a:pt x="54433" y="27985"/>
                  </a:cubicBezTo>
                  <a:cubicBezTo>
                    <a:pt x="54310" y="27861"/>
                    <a:pt x="54376" y="27791"/>
                    <a:pt x="54843" y="27551"/>
                  </a:cubicBezTo>
                  <a:cubicBezTo>
                    <a:pt x="55762" y="27078"/>
                    <a:pt x="59906" y="25140"/>
                    <a:pt x="60003" y="25140"/>
                  </a:cubicBezTo>
                  <a:cubicBezTo>
                    <a:pt x="60145" y="25140"/>
                    <a:pt x="65520" y="27680"/>
                    <a:pt x="65660" y="27813"/>
                  </a:cubicBezTo>
                  <a:cubicBezTo>
                    <a:pt x="65715" y="27867"/>
                    <a:pt x="60833" y="31553"/>
                    <a:pt x="60130" y="31984"/>
                  </a:cubicBezTo>
                  <a:cubicBezTo>
                    <a:pt x="60046" y="32039"/>
                    <a:pt x="59026" y="31364"/>
                    <a:pt x="57288" y="30100"/>
                  </a:cubicBezTo>
                  <a:close/>
                  <a:moveTo>
                    <a:pt x="16719" y="29917"/>
                  </a:moveTo>
                  <a:cubicBezTo>
                    <a:pt x="15735" y="27921"/>
                    <a:pt x="13943" y="24393"/>
                    <a:pt x="13526" y="23623"/>
                  </a:cubicBezTo>
                  <a:cubicBezTo>
                    <a:pt x="13272" y="23158"/>
                    <a:pt x="13064" y="22737"/>
                    <a:pt x="13064" y="22689"/>
                  </a:cubicBezTo>
                  <a:cubicBezTo>
                    <a:pt x="13064" y="22641"/>
                    <a:pt x="13865" y="22468"/>
                    <a:pt x="14837" y="22299"/>
                  </a:cubicBezTo>
                  <a:cubicBezTo>
                    <a:pt x="15814" y="22135"/>
                    <a:pt x="17145" y="21904"/>
                    <a:pt x="17794" y="21790"/>
                  </a:cubicBezTo>
                  <a:cubicBezTo>
                    <a:pt x="18448" y="21672"/>
                    <a:pt x="19330" y="21546"/>
                    <a:pt x="19755" y="21505"/>
                  </a:cubicBezTo>
                  <a:lnTo>
                    <a:pt x="20528" y="21428"/>
                  </a:lnTo>
                  <a:lnTo>
                    <a:pt x="22122" y="23537"/>
                  </a:lnTo>
                  <a:cubicBezTo>
                    <a:pt x="23519" y="25378"/>
                    <a:pt x="24847" y="27158"/>
                    <a:pt x="25123" y="27560"/>
                  </a:cubicBezTo>
                  <a:cubicBezTo>
                    <a:pt x="25188" y="27653"/>
                    <a:pt x="24739" y="27861"/>
                    <a:pt x="23587" y="28276"/>
                  </a:cubicBezTo>
                  <a:cubicBezTo>
                    <a:pt x="22694" y="28596"/>
                    <a:pt x="20880" y="29279"/>
                    <a:pt x="19553" y="29793"/>
                  </a:cubicBezTo>
                  <a:cubicBezTo>
                    <a:pt x="18230" y="30309"/>
                    <a:pt x="17139" y="30727"/>
                    <a:pt x="17132" y="30727"/>
                  </a:cubicBezTo>
                  <a:cubicBezTo>
                    <a:pt x="17124" y="30727"/>
                    <a:pt x="16940" y="30363"/>
                    <a:pt x="16719" y="29917"/>
                  </a:cubicBezTo>
                  <a:close/>
                  <a:moveTo>
                    <a:pt x="41865" y="29080"/>
                  </a:moveTo>
                  <a:cubicBezTo>
                    <a:pt x="40988" y="28175"/>
                    <a:pt x="39877" y="27046"/>
                    <a:pt x="39399" y="26575"/>
                  </a:cubicBezTo>
                  <a:cubicBezTo>
                    <a:pt x="38921" y="26102"/>
                    <a:pt x="38559" y="25685"/>
                    <a:pt x="38597" y="25644"/>
                  </a:cubicBezTo>
                  <a:cubicBezTo>
                    <a:pt x="38725" y="25504"/>
                    <a:pt x="44284" y="23901"/>
                    <a:pt x="44494" y="23943"/>
                  </a:cubicBezTo>
                  <a:cubicBezTo>
                    <a:pt x="44744" y="23991"/>
                    <a:pt x="49793" y="27395"/>
                    <a:pt x="49793" y="27516"/>
                  </a:cubicBezTo>
                  <a:cubicBezTo>
                    <a:pt x="49793" y="27563"/>
                    <a:pt x="49749" y="27598"/>
                    <a:pt x="49696" y="27598"/>
                  </a:cubicBezTo>
                  <a:cubicBezTo>
                    <a:pt x="49644" y="27598"/>
                    <a:pt x="48273" y="28305"/>
                    <a:pt x="46646" y="29163"/>
                  </a:cubicBezTo>
                  <a:cubicBezTo>
                    <a:pt x="45021" y="30024"/>
                    <a:pt x="43642" y="30727"/>
                    <a:pt x="43577" y="30727"/>
                  </a:cubicBezTo>
                  <a:cubicBezTo>
                    <a:pt x="43514" y="30727"/>
                    <a:pt x="42744" y="29986"/>
                    <a:pt x="41865" y="29080"/>
                  </a:cubicBezTo>
                  <a:close/>
                  <a:moveTo>
                    <a:pt x="74481" y="29799"/>
                  </a:moveTo>
                  <a:cubicBezTo>
                    <a:pt x="73549" y="29295"/>
                    <a:pt x="72215" y="28587"/>
                    <a:pt x="71524" y="28222"/>
                  </a:cubicBezTo>
                  <a:cubicBezTo>
                    <a:pt x="70831" y="27858"/>
                    <a:pt x="70264" y="27525"/>
                    <a:pt x="70264" y="27484"/>
                  </a:cubicBezTo>
                  <a:cubicBezTo>
                    <a:pt x="70264" y="27401"/>
                    <a:pt x="70458" y="27266"/>
                    <a:pt x="73388" y="25289"/>
                  </a:cubicBezTo>
                  <a:cubicBezTo>
                    <a:pt x="74513" y="24532"/>
                    <a:pt x="75511" y="23911"/>
                    <a:pt x="75605" y="23911"/>
                  </a:cubicBezTo>
                  <a:cubicBezTo>
                    <a:pt x="75697" y="23911"/>
                    <a:pt x="76884" y="24240"/>
                    <a:pt x="78241" y="24640"/>
                  </a:cubicBezTo>
                  <a:cubicBezTo>
                    <a:pt x="79597" y="25043"/>
                    <a:pt x="80883" y="25423"/>
                    <a:pt x="81099" y="25485"/>
                  </a:cubicBezTo>
                  <a:cubicBezTo>
                    <a:pt x="81315" y="25549"/>
                    <a:pt x="81478" y="25641"/>
                    <a:pt x="81461" y="25689"/>
                  </a:cubicBezTo>
                  <a:cubicBezTo>
                    <a:pt x="81443" y="25740"/>
                    <a:pt x="80894" y="26300"/>
                    <a:pt x="80244" y="26936"/>
                  </a:cubicBezTo>
                  <a:cubicBezTo>
                    <a:pt x="79594" y="27573"/>
                    <a:pt x="78489" y="28684"/>
                    <a:pt x="77785" y="29409"/>
                  </a:cubicBezTo>
                  <a:cubicBezTo>
                    <a:pt x="77083" y="30135"/>
                    <a:pt x="76435" y="30724"/>
                    <a:pt x="76346" y="30721"/>
                  </a:cubicBezTo>
                  <a:cubicBezTo>
                    <a:pt x="76254" y="30718"/>
                    <a:pt x="75418" y="30302"/>
                    <a:pt x="74481" y="29799"/>
                  </a:cubicBezTo>
                  <a:close/>
                  <a:moveTo>
                    <a:pt x="100871" y="29992"/>
                  </a:moveTo>
                  <a:cubicBezTo>
                    <a:pt x="99908" y="29599"/>
                    <a:pt x="98150" y="28922"/>
                    <a:pt x="96963" y="28482"/>
                  </a:cubicBezTo>
                  <a:cubicBezTo>
                    <a:pt x="95774" y="28041"/>
                    <a:pt x="94784" y="27668"/>
                    <a:pt x="94765" y="27649"/>
                  </a:cubicBezTo>
                  <a:cubicBezTo>
                    <a:pt x="94700" y="27586"/>
                    <a:pt x="98072" y="23015"/>
                    <a:pt x="98993" y="21920"/>
                  </a:cubicBezTo>
                  <a:lnTo>
                    <a:pt x="99401" y="21435"/>
                  </a:lnTo>
                  <a:lnTo>
                    <a:pt x="100189" y="21552"/>
                  </a:lnTo>
                  <a:cubicBezTo>
                    <a:pt x="100620" y="21618"/>
                    <a:pt x="101717" y="21799"/>
                    <a:pt x="102621" y="21954"/>
                  </a:cubicBezTo>
                  <a:cubicBezTo>
                    <a:pt x="103524" y="22113"/>
                    <a:pt x="104840" y="22337"/>
                    <a:pt x="105540" y="22455"/>
                  </a:cubicBezTo>
                  <a:cubicBezTo>
                    <a:pt x="106239" y="22574"/>
                    <a:pt x="106835" y="22695"/>
                    <a:pt x="106861" y="22724"/>
                  </a:cubicBezTo>
                  <a:cubicBezTo>
                    <a:pt x="106888" y="22752"/>
                    <a:pt x="106423" y="23699"/>
                    <a:pt x="105835" y="24823"/>
                  </a:cubicBezTo>
                  <a:cubicBezTo>
                    <a:pt x="105243" y="25951"/>
                    <a:pt x="104330" y="27740"/>
                    <a:pt x="103799" y="28802"/>
                  </a:cubicBezTo>
                  <a:cubicBezTo>
                    <a:pt x="103271" y="29860"/>
                    <a:pt x="102791" y="30721"/>
                    <a:pt x="102731" y="30714"/>
                  </a:cubicBezTo>
                  <a:cubicBezTo>
                    <a:pt x="102670" y="30708"/>
                    <a:pt x="101833" y="30382"/>
                    <a:pt x="100871" y="29992"/>
                  </a:cubicBezTo>
                  <a:close/>
                  <a:moveTo>
                    <a:pt x="26993" y="26400"/>
                  </a:moveTo>
                  <a:cubicBezTo>
                    <a:pt x="26833" y="26172"/>
                    <a:pt x="25877" y="24887"/>
                    <a:pt x="24864" y="23543"/>
                  </a:cubicBezTo>
                  <a:cubicBezTo>
                    <a:pt x="23852" y="22202"/>
                    <a:pt x="23044" y="21083"/>
                    <a:pt x="23065" y="21058"/>
                  </a:cubicBezTo>
                  <a:cubicBezTo>
                    <a:pt x="23152" y="20962"/>
                    <a:pt x="28561" y="20225"/>
                    <a:pt x="29162" y="20225"/>
                  </a:cubicBezTo>
                  <a:cubicBezTo>
                    <a:pt x="29323" y="20225"/>
                    <a:pt x="29869" y="20645"/>
                    <a:pt x="30778" y="21476"/>
                  </a:cubicBezTo>
                  <a:cubicBezTo>
                    <a:pt x="32502" y="23050"/>
                    <a:pt x="33992" y="24470"/>
                    <a:pt x="34026" y="24573"/>
                  </a:cubicBezTo>
                  <a:cubicBezTo>
                    <a:pt x="34044" y="24618"/>
                    <a:pt x="33811" y="24732"/>
                    <a:pt x="33514" y="24832"/>
                  </a:cubicBezTo>
                  <a:cubicBezTo>
                    <a:pt x="33217" y="24931"/>
                    <a:pt x="31764" y="25420"/>
                    <a:pt x="30289" y="25913"/>
                  </a:cubicBezTo>
                  <a:cubicBezTo>
                    <a:pt x="28813" y="26410"/>
                    <a:pt x="27532" y="26819"/>
                    <a:pt x="27445" y="26819"/>
                  </a:cubicBezTo>
                  <a:cubicBezTo>
                    <a:pt x="27358" y="26819"/>
                    <a:pt x="27153" y="26629"/>
                    <a:pt x="26993" y="26400"/>
                  </a:cubicBezTo>
                  <a:close/>
                  <a:moveTo>
                    <a:pt x="89760" y="25935"/>
                  </a:moveTo>
                  <a:cubicBezTo>
                    <a:pt x="88345" y="25459"/>
                    <a:pt x="86911" y="24976"/>
                    <a:pt x="86572" y="24861"/>
                  </a:cubicBezTo>
                  <a:cubicBezTo>
                    <a:pt x="86231" y="24751"/>
                    <a:pt x="85939" y="24646"/>
                    <a:pt x="85923" y="24630"/>
                  </a:cubicBezTo>
                  <a:cubicBezTo>
                    <a:pt x="85840" y="24567"/>
                    <a:pt x="89857" y="20827"/>
                    <a:pt x="90480" y="20386"/>
                  </a:cubicBezTo>
                  <a:cubicBezTo>
                    <a:pt x="90653" y="20267"/>
                    <a:pt x="90973" y="20279"/>
                    <a:pt x="92332" y="20446"/>
                  </a:cubicBezTo>
                  <a:cubicBezTo>
                    <a:pt x="94945" y="20776"/>
                    <a:pt x="96648" y="21029"/>
                    <a:pt x="96727" y="21105"/>
                  </a:cubicBezTo>
                  <a:cubicBezTo>
                    <a:pt x="96767" y="21147"/>
                    <a:pt x="96651" y="21374"/>
                    <a:pt x="96470" y="21611"/>
                  </a:cubicBezTo>
                  <a:cubicBezTo>
                    <a:pt x="96286" y="21853"/>
                    <a:pt x="95884" y="22385"/>
                    <a:pt x="95572" y="22797"/>
                  </a:cubicBezTo>
                  <a:cubicBezTo>
                    <a:pt x="95262" y="23204"/>
                    <a:pt x="94461" y="24279"/>
                    <a:pt x="93794" y="25178"/>
                  </a:cubicBezTo>
                  <a:cubicBezTo>
                    <a:pt x="93129" y="26080"/>
                    <a:pt x="92525" y="26812"/>
                    <a:pt x="92457" y="26809"/>
                  </a:cubicBezTo>
                  <a:cubicBezTo>
                    <a:pt x="92387" y="26806"/>
                    <a:pt x="91175" y="26413"/>
                    <a:pt x="89760" y="25935"/>
                  </a:cubicBezTo>
                  <a:close/>
                  <a:moveTo>
                    <a:pt x="51227" y="25720"/>
                  </a:moveTo>
                  <a:cubicBezTo>
                    <a:pt x="50804" y="25426"/>
                    <a:pt x="49801" y="24739"/>
                    <a:pt x="48993" y="24199"/>
                  </a:cubicBezTo>
                  <a:cubicBezTo>
                    <a:pt x="48189" y="23658"/>
                    <a:pt x="47529" y="23177"/>
                    <a:pt x="47529" y="23130"/>
                  </a:cubicBezTo>
                  <a:cubicBezTo>
                    <a:pt x="47529" y="23050"/>
                    <a:pt x="52146" y="21783"/>
                    <a:pt x="52417" y="21790"/>
                  </a:cubicBezTo>
                  <a:cubicBezTo>
                    <a:pt x="52621" y="21790"/>
                    <a:pt x="57039" y="23788"/>
                    <a:pt x="57075" y="23892"/>
                  </a:cubicBezTo>
                  <a:cubicBezTo>
                    <a:pt x="57091" y="23949"/>
                    <a:pt x="56768" y="24153"/>
                    <a:pt x="56354" y="24339"/>
                  </a:cubicBezTo>
                  <a:cubicBezTo>
                    <a:pt x="55943" y="24525"/>
                    <a:pt x="54870" y="25036"/>
                    <a:pt x="53971" y="25469"/>
                  </a:cubicBezTo>
                  <a:cubicBezTo>
                    <a:pt x="53073" y="25904"/>
                    <a:pt x="52262" y="26258"/>
                    <a:pt x="52167" y="26258"/>
                  </a:cubicBezTo>
                  <a:cubicBezTo>
                    <a:pt x="52070" y="26258"/>
                    <a:pt x="51647" y="26018"/>
                    <a:pt x="51227" y="25720"/>
                  </a:cubicBezTo>
                  <a:close/>
                  <a:moveTo>
                    <a:pt x="65342" y="25136"/>
                  </a:moveTo>
                  <a:cubicBezTo>
                    <a:pt x="64077" y="24525"/>
                    <a:pt x="63000" y="24026"/>
                    <a:pt x="62950" y="24026"/>
                  </a:cubicBezTo>
                  <a:cubicBezTo>
                    <a:pt x="62898" y="24026"/>
                    <a:pt x="62858" y="23981"/>
                    <a:pt x="62858" y="23927"/>
                  </a:cubicBezTo>
                  <a:cubicBezTo>
                    <a:pt x="62858" y="23814"/>
                    <a:pt x="67427" y="21790"/>
                    <a:pt x="67680" y="21790"/>
                  </a:cubicBezTo>
                  <a:cubicBezTo>
                    <a:pt x="67771" y="21790"/>
                    <a:pt x="68265" y="21907"/>
                    <a:pt x="68775" y="22052"/>
                  </a:cubicBezTo>
                  <a:cubicBezTo>
                    <a:pt x="69282" y="22195"/>
                    <a:pt x="70335" y="22483"/>
                    <a:pt x="71114" y="22689"/>
                  </a:cubicBezTo>
                  <a:cubicBezTo>
                    <a:pt x="71892" y="22894"/>
                    <a:pt x="72528" y="23098"/>
                    <a:pt x="72528" y="23136"/>
                  </a:cubicBezTo>
                  <a:cubicBezTo>
                    <a:pt x="72528" y="23174"/>
                    <a:pt x="72309" y="23341"/>
                    <a:pt x="72041" y="23507"/>
                  </a:cubicBezTo>
                  <a:cubicBezTo>
                    <a:pt x="71772" y="23674"/>
                    <a:pt x="70749" y="24358"/>
                    <a:pt x="69770" y="25033"/>
                  </a:cubicBezTo>
                  <a:cubicBezTo>
                    <a:pt x="68788" y="25708"/>
                    <a:pt x="67908" y="26255"/>
                    <a:pt x="67816" y="26255"/>
                  </a:cubicBezTo>
                  <a:cubicBezTo>
                    <a:pt x="67719" y="26252"/>
                    <a:pt x="66608" y="25749"/>
                    <a:pt x="65342" y="25136"/>
                  </a:cubicBezTo>
                  <a:close/>
                  <a:moveTo>
                    <a:pt x="35774" y="23101"/>
                  </a:moveTo>
                  <a:cubicBezTo>
                    <a:pt x="35365" y="22714"/>
                    <a:pt x="34438" y="21856"/>
                    <a:pt x="33718" y="21191"/>
                  </a:cubicBezTo>
                  <a:cubicBezTo>
                    <a:pt x="32994" y="20529"/>
                    <a:pt x="32406" y="19947"/>
                    <a:pt x="32406" y="19902"/>
                  </a:cubicBezTo>
                  <a:cubicBezTo>
                    <a:pt x="32406" y="19807"/>
                    <a:pt x="34286" y="19579"/>
                    <a:pt x="36197" y="19442"/>
                  </a:cubicBezTo>
                  <a:lnTo>
                    <a:pt x="37466" y="19352"/>
                  </a:lnTo>
                  <a:lnTo>
                    <a:pt x="39670" y="20754"/>
                  </a:lnTo>
                  <a:cubicBezTo>
                    <a:pt x="40883" y="21524"/>
                    <a:pt x="41852" y="22183"/>
                    <a:pt x="41820" y="22218"/>
                  </a:cubicBezTo>
                  <a:cubicBezTo>
                    <a:pt x="41765" y="22277"/>
                    <a:pt x="36754" y="23795"/>
                    <a:pt x="36597" y="23798"/>
                  </a:cubicBezTo>
                  <a:cubicBezTo>
                    <a:pt x="36555" y="23801"/>
                    <a:pt x="36185" y="23485"/>
                    <a:pt x="35774" y="23101"/>
                  </a:cubicBezTo>
                  <a:close/>
                  <a:moveTo>
                    <a:pt x="82352" y="23513"/>
                  </a:moveTo>
                  <a:cubicBezTo>
                    <a:pt x="81900" y="23367"/>
                    <a:pt x="80813" y="23037"/>
                    <a:pt x="79935" y="22781"/>
                  </a:cubicBezTo>
                  <a:cubicBezTo>
                    <a:pt x="79061" y="22525"/>
                    <a:pt x="78305" y="22277"/>
                    <a:pt x="78258" y="22234"/>
                  </a:cubicBezTo>
                  <a:cubicBezTo>
                    <a:pt x="78211" y="22192"/>
                    <a:pt x="78352" y="22039"/>
                    <a:pt x="78567" y="21901"/>
                  </a:cubicBezTo>
                  <a:cubicBezTo>
                    <a:pt x="82257" y="19512"/>
                    <a:pt x="82379" y="19442"/>
                    <a:pt x="82969" y="19442"/>
                  </a:cubicBezTo>
                  <a:cubicBezTo>
                    <a:pt x="83513" y="19442"/>
                    <a:pt x="86152" y="19711"/>
                    <a:pt x="87162" y="19870"/>
                  </a:cubicBezTo>
                  <a:lnTo>
                    <a:pt x="87649" y="19947"/>
                  </a:lnTo>
                  <a:lnTo>
                    <a:pt x="87060" y="20472"/>
                  </a:lnTo>
                  <a:cubicBezTo>
                    <a:pt x="86733" y="20760"/>
                    <a:pt x="85797" y="21624"/>
                    <a:pt x="84978" y="22394"/>
                  </a:cubicBezTo>
                  <a:cubicBezTo>
                    <a:pt x="84158" y="23165"/>
                    <a:pt x="83418" y="23788"/>
                    <a:pt x="83329" y="23785"/>
                  </a:cubicBezTo>
                  <a:cubicBezTo>
                    <a:pt x="83245" y="23782"/>
                    <a:pt x="82808" y="23658"/>
                    <a:pt x="82352" y="23513"/>
                  </a:cubicBezTo>
                  <a:close/>
                  <a:moveTo>
                    <a:pt x="58049" y="21767"/>
                  </a:moveTo>
                  <a:cubicBezTo>
                    <a:pt x="57072" y="21336"/>
                    <a:pt x="56272" y="20951"/>
                    <a:pt x="56272" y="20910"/>
                  </a:cubicBezTo>
                  <a:cubicBezTo>
                    <a:pt x="56272" y="20868"/>
                    <a:pt x="57112" y="20642"/>
                    <a:pt x="58139" y="20408"/>
                  </a:cubicBezTo>
                  <a:lnTo>
                    <a:pt x="60006" y="19985"/>
                  </a:lnTo>
                  <a:lnTo>
                    <a:pt x="61895" y="20405"/>
                  </a:lnTo>
                  <a:cubicBezTo>
                    <a:pt x="62934" y="20641"/>
                    <a:pt x="63785" y="20862"/>
                    <a:pt x="63785" y="20900"/>
                  </a:cubicBezTo>
                  <a:cubicBezTo>
                    <a:pt x="63785" y="20994"/>
                    <a:pt x="60166" y="22577"/>
                    <a:pt x="59977" y="22561"/>
                  </a:cubicBezTo>
                  <a:cubicBezTo>
                    <a:pt x="59891" y="22557"/>
                    <a:pt x="59026" y="22199"/>
                    <a:pt x="58049" y="21767"/>
                  </a:cubicBezTo>
                  <a:close/>
                  <a:moveTo>
                    <a:pt x="44391" y="21134"/>
                  </a:moveTo>
                  <a:cubicBezTo>
                    <a:pt x="44223" y="21019"/>
                    <a:pt x="43470" y="20532"/>
                    <a:pt x="42721" y="20047"/>
                  </a:cubicBezTo>
                  <a:cubicBezTo>
                    <a:pt x="41968" y="19566"/>
                    <a:pt x="41356" y="19132"/>
                    <a:pt x="41356" y="19084"/>
                  </a:cubicBezTo>
                  <a:cubicBezTo>
                    <a:pt x="41356" y="19035"/>
                    <a:pt x="41738" y="18993"/>
                    <a:pt x="42204" y="18993"/>
                  </a:cubicBezTo>
                  <a:cubicBezTo>
                    <a:pt x="42671" y="18990"/>
                    <a:pt x="43537" y="18943"/>
                    <a:pt x="44129" y="18888"/>
                  </a:cubicBezTo>
                  <a:lnTo>
                    <a:pt x="45205" y="18793"/>
                  </a:lnTo>
                  <a:lnTo>
                    <a:pt x="46991" y="19528"/>
                  </a:lnTo>
                  <a:cubicBezTo>
                    <a:pt x="47970" y="19931"/>
                    <a:pt x="48734" y="20298"/>
                    <a:pt x="48690" y="20341"/>
                  </a:cubicBezTo>
                  <a:cubicBezTo>
                    <a:pt x="48588" y="20440"/>
                    <a:pt x="45164" y="21342"/>
                    <a:pt x="44896" y="21339"/>
                  </a:cubicBezTo>
                  <a:cubicBezTo>
                    <a:pt x="44788" y="21339"/>
                    <a:pt x="44561" y="21245"/>
                    <a:pt x="44391" y="21134"/>
                  </a:cubicBezTo>
                  <a:close/>
                  <a:moveTo>
                    <a:pt x="73024" y="20855"/>
                  </a:moveTo>
                  <a:cubicBezTo>
                    <a:pt x="72081" y="20602"/>
                    <a:pt x="71283" y="20364"/>
                    <a:pt x="71254" y="20329"/>
                  </a:cubicBezTo>
                  <a:cubicBezTo>
                    <a:pt x="71222" y="20295"/>
                    <a:pt x="71991" y="19953"/>
                    <a:pt x="72968" y="19570"/>
                  </a:cubicBezTo>
                  <a:lnTo>
                    <a:pt x="74741" y="18872"/>
                  </a:lnTo>
                  <a:lnTo>
                    <a:pt x="76674" y="18952"/>
                  </a:lnTo>
                  <a:cubicBezTo>
                    <a:pt x="77736" y="18997"/>
                    <a:pt x="78626" y="19062"/>
                    <a:pt x="78646" y="19100"/>
                  </a:cubicBezTo>
                  <a:cubicBezTo>
                    <a:pt x="78725" y="19240"/>
                    <a:pt x="75293" y="21342"/>
                    <a:pt x="75012" y="21330"/>
                  </a:cubicBezTo>
                  <a:cubicBezTo>
                    <a:pt x="74864" y="21323"/>
                    <a:pt x="73969" y="21108"/>
                    <a:pt x="73024" y="20855"/>
                  </a:cubicBezTo>
                  <a:close/>
                  <a:moveTo>
                    <a:pt x="107455" y="20497"/>
                  </a:moveTo>
                  <a:cubicBezTo>
                    <a:pt x="107400" y="20472"/>
                    <a:pt x="106914" y="20380"/>
                    <a:pt x="106376" y="20292"/>
                  </a:cubicBezTo>
                  <a:cubicBezTo>
                    <a:pt x="105837" y="20200"/>
                    <a:pt x="104449" y="19969"/>
                    <a:pt x="103288" y="19775"/>
                  </a:cubicBezTo>
                  <a:cubicBezTo>
                    <a:pt x="102131" y="19582"/>
                    <a:pt x="101145" y="19388"/>
                    <a:pt x="101105" y="19345"/>
                  </a:cubicBezTo>
                  <a:cubicBezTo>
                    <a:pt x="101060" y="19301"/>
                    <a:pt x="101682" y="18438"/>
                    <a:pt x="102484" y="17426"/>
                  </a:cubicBezTo>
                  <a:cubicBezTo>
                    <a:pt x="104496" y="14884"/>
                    <a:pt x="104852" y="14464"/>
                    <a:pt x="105102" y="14321"/>
                  </a:cubicBezTo>
                  <a:cubicBezTo>
                    <a:pt x="105239" y="14245"/>
                    <a:pt x="106499" y="14170"/>
                    <a:pt x="108432" y="14122"/>
                  </a:cubicBezTo>
                  <a:cubicBezTo>
                    <a:pt x="111084" y="14055"/>
                    <a:pt x="111536" y="14068"/>
                    <a:pt x="111504" y="14202"/>
                  </a:cubicBezTo>
                  <a:cubicBezTo>
                    <a:pt x="111486" y="14289"/>
                    <a:pt x="110819" y="15540"/>
                    <a:pt x="110023" y="16985"/>
                  </a:cubicBezTo>
                  <a:cubicBezTo>
                    <a:pt x="109226" y="18428"/>
                    <a:pt x="108466" y="19826"/>
                    <a:pt x="108332" y="20085"/>
                  </a:cubicBezTo>
                  <a:cubicBezTo>
                    <a:pt x="108095" y="20545"/>
                    <a:pt x="107841" y="20664"/>
                    <a:pt x="107455" y="20497"/>
                  </a:cubicBezTo>
                  <a:close/>
                  <a:moveTo>
                    <a:pt x="11569" y="19975"/>
                  </a:moveTo>
                  <a:cubicBezTo>
                    <a:pt x="11428" y="19711"/>
                    <a:pt x="10641" y="18280"/>
                    <a:pt x="9821" y="16789"/>
                  </a:cubicBezTo>
                  <a:cubicBezTo>
                    <a:pt x="9002" y="15300"/>
                    <a:pt x="8332" y="14052"/>
                    <a:pt x="8332" y="14017"/>
                  </a:cubicBezTo>
                  <a:cubicBezTo>
                    <a:pt x="8332" y="13941"/>
                    <a:pt x="13248" y="14077"/>
                    <a:pt x="14153" y="14179"/>
                  </a:cubicBezTo>
                  <a:lnTo>
                    <a:pt x="14779" y="14248"/>
                  </a:lnTo>
                  <a:lnTo>
                    <a:pt x="15890" y="15645"/>
                  </a:lnTo>
                  <a:cubicBezTo>
                    <a:pt x="16500" y="16412"/>
                    <a:pt x="17302" y="17407"/>
                    <a:pt x="17670" y="17852"/>
                  </a:cubicBezTo>
                  <a:cubicBezTo>
                    <a:pt x="18542" y="18917"/>
                    <a:pt x="18757" y="19218"/>
                    <a:pt x="18690" y="19291"/>
                  </a:cubicBezTo>
                  <a:cubicBezTo>
                    <a:pt x="18661" y="19323"/>
                    <a:pt x="17904" y="19471"/>
                    <a:pt x="17008" y="19620"/>
                  </a:cubicBezTo>
                  <a:cubicBezTo>
                    <a:pt x="16113" y="19768"/>
                    <a:pt x="14680" y="20018"/>
                    <a:pt x="13829" y="20171"/>
                  </a:cubicBezTo>
                  <a:cubicBezTo>
                    <a:pt x="12975" y="20322"/>
                    <a:pt x="12176" y="20450"/>
                    <a:pt x="12050" y="20450"/>
                  </a:cubicBezTo>
                  <a:cubicBezTo>
                    <a:pt x="11893" y="20450"/>
                    <a:pt x="11746" y="20305"/>
                    <a:pt x="11569" y="19975"/>
                  </a:cubicBezTo>
                  <a:close/>
                  <a:moveTo>
                    <a:pt x="97220" y="18831"/>
                  </a:moveTo>
                  <a:cubicBezTo>
                    <a:pt x="96738" y="18752"/>
                    <a:pt x="95674" y="18600"/>
                    <a:pt x="94855" y="18489"/>
                  </a:cubicBezTo>
                  <a:cubicBezTo>
                    <a:pt x="92583" y="18188"/>
                    <a:pt x="92615" y="18373"/>
                    <a:pt x="94558" y="16697"/>
                  </a:cubicBezTo>
                  <a:cubicBezTo>
                    <a:pt x="97126" y="14483"/>
                    <a:pt x="96554" y="14739"/>
                    <a:pt x="99422" y="14515"/>
                  </a:cubicBezTo>
                  <a:cubicBezTo>
                    <a:pt x="100787" y="14407"/>
                    <a:pt x="101930" y="14353"/>
                    <a:pt x="101967" y="14394"/>
                  </a:cubicBezTo>
                  <a:cubicBezTo>
                    <a:pt x="102003" y="14436"/>
                    <a:pt x="101504" y="15152"/>
                    <a:pt x="100856" y="15981"/>
                  </a:cubicBezTo>
                  <a:cubicBezTo>
                    <a:pt x="98970" y="18398"/>
                    <a:pt x="98450" y="18997"/>
                    <a:pt x="98266" y="18984"/>
                  </a:cubicBezTo>
                  <a:cubicBezTo>
                    <a:pt x="98174" y="18978"/>
                    <a:pt x="97701" y="18908"/>
                    <a:pt x="97220" y="18831"/>
                  </a:cubicBezTo>
                  <a:close/>
                  <a:moveTo>
                    <a:pt x="20782" y="18271"/>
                  </a:moveTo>
                  <a:cubicBezTo>
                    <a:pt x="20525" y="17941"/>
                    <a:pt x="19750" y="16960"/>
                    <a:pt x="19057" y="16092"/>
                  </a:cubicBezTo>
                  <a:cubicBezTo>
                    <a:pt x="18364" y="15223"/>
                    <a:pt x="17794" y="14461"/>
                    <a:pt x="17794" y="14397"/>
                  </a:cubicBezTo>
                  <a:cubicBezTo>
                    <a:pt x="17794" y="14318"/>
                    <a:pt x="18014" y="14299"/>
                    <a:pt x="18440" y="14343"/>
                  </a:cubicBezTo>
                  <a:cubicBezTo>
                    <a:pt x="18792" y="14381"/>
                    <a:pt x="19985" y="14467"/>
                    <a:pt x="21087" y="14541"/>
                  </a:cubicBezTo>
                  <a:lnTo>
                    <a:pt x="23094" y="14669"/>
                  </a:lnTo>
                  <a:lnTo>
                    <a:pt x="25024" y="16339"/>
                  </a:lnTo>
                  <a:cubicBezTo>
                    <a:pt x="26087" y="17260"/>
                    <a:pt x="26952" y="18050"/>
                    <a:pt x="26952" y="18096"/>
                  </a:cubicBezTo>
                  <a:cubicBezTo>
                    <a:pt x="26952" y="18144"/>
                    <a:pt x="26686" y="18214"/>
                    <a:pt x="26360" y="18252"/>
                  </a:cubicBezTo>
                  <a:cubicBezTo>
                    <a:pt x="26037" y="18290"/>
                    <a:pt x="24890" y="18448"/>
                    <a:pt x="23815" y="18604"/>
                  </a:cubicBezTo>
                  <a:cubicBezTo>
                    <a:pt x="22741" y="18755"/>
                    <a:pt x="21720" y="18879"/>
                    <a:pt x="21551" y="18876"/>
                  </a:cubicBezTo>
                  <a:cubicBezTo>
                    <a:pt x="21307" y="18872"/>
                    <a:pt x="21145" y="18745"/>
                    <a:pt x="20782" y="18271"/>
                  </a:cubicBezTo>
                  <a:close/>
                  <a:moveTo>
                    <a:pt x="89495" y="17830"/>
                  </a:moveTo>
                  <a:cubicBezTo>
                    <a:pt x="89471" y="17805"/>
                    <a:pt x="88780" y="17727"/>
                    <a:pt x="87961" y="17657"/>
                  </a:cubicBezTo>
                  <a:cubicBezTo>
                    <a:pt x="85598" y="17450"/>
                    <a:pt x="85634" y="17501"/>
                    <a:pt x="87197" y="16573"/>
                  </a:cubicBezTo>
                  <a:cubicBezTo>
                    <a:pt x="89319" y="15309"/>
                    <a:pt x="89200" y="15354"/>
                    <a:pt x="90790" y="15204"/>
                  </a:cubicBezTo>
                  <a:cubicBezTo>
                    <a:pt x="91583" y="15133"/>
                    <a:pt x="92410" y="15043"/>
                    <a:pt x="92633" y="15005"/>
                  </a:cubicBezTo>
                  <a:cubicBezTo>
                    <a:pt x="92912" y="14961"/>
                    <a:pt x="93011" y="14977"/>
                    <a:pt x="92962" y="15063"/>
                  </a:cubicBezTo>
                  <a:cubicBezTo>
                    <a:pt x="92924" y="15133"/>
                    <a:pt x="92224" y="15795"/>
                    <a:pt x="91407" y="16531"/>
                  </a:cubicBezTo>
                  <a:cubicBezTo>
                    <a:pt x="90110" y="17711"/>
                    <a:pt x="89663" y="18015"/>
                    <a:pt x="89495" y="17830"/>
                  </a:cubicBezTo>
                  <a:close/>
                  <a:moveTo>
                    <a:pt x="28503" y="16457"/>
                  </a:moveTo>
                  <a:cubicBezTo>
                    <a:pt x="27684" y="15734"/>
                    <a:pt x="27001" y="15088"/>
                    <a:pt x="26982" y="15021"/>
                  </a:cubicBezTo>
                  <a:cubicBezTo>
                    <a:pt x="26961" y="14942"/>
                    <a:pt x="27565" y="14973"/>
                    <a:pt x="28816" y="15113"/>
                  </a:cubicBezTo>
                  <a:lnTo>
                    <a:pt x="30685" y="15325"/>
                  </a:lnTo>
                  <a:lnTo>
                    <a:pt x="32137" y="16170"/>
                  </a:lnTo>
                  <a:cubicBezTo>
                    <a:pt x="33908" y="17203"/>
                    <a:pt x="34036" y="17295"/>
                    <a:pt x="33837" y="17365"/>
                  </a:cubicBezTo>
                  <a:cubicBezTo>
                    <a:pt x="33698" y="17419"/>
                    <a:pt x="32260" y="17574"/>
                    <a:pt x="30709" y="17711"/>
                  </a:cubicBezTo>
                  <a:lnTo>
                    <a:pt x="29987" y="17773"/>
                  </a:lnTo>
                  <a:lnTo>
                    <a:pt x="28503" y="16457"/>
                  </a:lnTo>
                  <a:close/>
                  <a:moveTo>
                    <a:pt x="17261" y="12024"/>
                  </a:moveTo>
                  <a:cubicBezTo>
                    <a:pt x="16372" y="11959"/>
                    <a:pt x="15601" y="11851"/>
                    <a:pt x="15549" y="11791"/>
                  </a:cubicBezTo>
                  <a:cubicBezTo>
                    <a:pt x="14526" y="10603"/>
                    <a:pt x="12969" y="8674"/>
                    <a:pt x="13004" y="8633"/>
                  </a:cubicBezTo>
                  <a:cubicBezTo>
                    <a:pt x="13030" y="8604"/>
                    <a:pt x="13917" y="8799"/>
                    <a:pt x="14978" y="9064"/>
                  </a:cubicBezTo>
                  <a:lnTo>
                    <a:pt x="16903" y="9545"/>
                  </a:lnTo>
                  <a:lnTo>
                    <a:pt x="18431" y="10812"/>
                  </a:lnTo>
                  <a:cubicBezTo>
                    <a:pt x="19270" y="11509"/>
                    <a:pt x="19956" y="12101"/>
                    <a:pt x="19956" y="12130"/>
                  </a:cubicBezTo>
                  <a:cubicBezTo>
                    <a:pt x="19956" y="12203"/>
                    <a:pt x="19143" y="12171"/>
                    <a:pt x="17261" y="12024"/>
                  </a:cubicBezTo>
                  <a:close/>
                  <a:moveTo>
                    <a:pt x="100186" y="12037"/>
                  </a:moveTo>
                  <a:cubicBezTo>
                    <a:pt x="100252" y="11947"/>
                    <a:pt x="100924" y="11369"/>
                    <a:pt x="101670" y="10751"/>
                  </a:cubicBezTo>
                  <a:lnTo>
                    <a:pt x="103032" y="9628"/>
                  </a:lnTo>
                  <a:lnTo>
                    <a:pt x="104860" y="9155"/>
                  </a:lnTo>
                  <a:cubicBezTo>
                    <a:pt x="105864" y="8896"/>
                    <a:pt x="106712" y="8709"/>
                    <a:pt x="106744" y="8745"/>
                  </a:cubicBezTo>
                  <a:cubicBezTo>
                    <a:pt x="106777" y="8780"/>
                    <a:pt x="106517" y="9126"/>
                    <a:pt x="106170" y="9516"/>
                  </a:cubicBezTo>
                  <a:cubicBezTo>
                    <a:pt x="105824" y="9906"/>
                    <a:pt x="105231" y="10613"/>
                    <a:pt x="104852" y="11081"/>
                  </a:cubicBezTo>
                  <a:lnTo>
                    <a:pt x="104164" y="11940"/>
                  </a:lnTo>
                  <a:lnTo>
                    <a:pt x="103340" y="12001"/>
                  </a:lnTo>
                  <a:cubicBezTo>
                    <a:pt x="100732" y="12196"/>
                    <a:pt x="100057" y="12206"/>
                    <a:pt x="100186" y="12037"/>
                  </a:cubicBezTo>
                  <a:close/>
                  <a:moveTo>
                    <a:pt x="107145" y="11838"/>
                  </a:moveTo>
                  <a:cubicBezTo>
                    <a:pt x="107109" y="11778"/>
                    <a:pt x="110013" y="8332"/>
                    <a:pt x="110451" y="7914"/>
                  </a:cubicBezTo>
                  <a:cubicBezTo>
                    <a:pt x="110652" y="7721"/>
                    <a:pt x="115782" y="6496"/>
                    <a:pt x="115893" y="6612"/>
                  </a:cubicBezTo>
                  <a:cubicBezTo>
                    <a:pt x="116001" y="6733"/>
                    <a:pt x="113020" y="11727"/>
                    <a:pt x="112807" y="11787"/>
                  </a:cubicBezTo>
                  <a:cubicBezTo>
                    <a:pt x="112516" y="11870"/>
                    <a:pt x="107187" y="11915"/>
                    <a:pt x="107145" y="11838"/>
                  </a:cubicBezTo>
                  <a:close/>
                  <a:moveTo>
                    <a:pt x="8923" y="11762"/>
                  </a:moveTo>
                  <a:lnTo>
                    <a:pt x="6993" y="11727"/>
                  </a:lnTo>
                  <a:lnTo>
                    <a:pt x="6751" y="11313"/>
                  </a:lnTo>
                  <a:cubicBezTo>
                    <a:pt x="4949" y="8243"/>
                    <a:pt x="3998" y="6571"/>
                    <a:pt x="4030" y="6537"/>
                  </a:cubicBezTo>
                  <a:cubicBezTo>
                    <a:pt x="4065" y="6499"/>
                    <a:pt x="6593" y="7037"/>
                    <a:pt x="8536" y="7494"/>
                  </a:cubicBezTo>
                  <a:cubicBezTo>
                    <a:pt x="9162" y="7638"/>
                    <a:pt x="9090" y="7568"/>
                    <a:pt x="11341" y="10185"/>
                  </a:cubicBezTo>
                  <a:cubicBezTo>
                    <a:pt x="12006" y="10961"/>
                    <a:pt x="12549" y="11649"/>
                    <a:pt x="12549" y="11717"/>
                  </a:cubicBezTo>
                  <a:cubicBezTo>
                    <a:pt x="12549" y="11803"/>
                    <a:pt x="12277" y="11838"/>
                    <a:pt x="11701" y="11819"/>
                  </a:cubicBezTo>
                  <a:cubicBezTo>
                    <a:pt x="11234" y="11806"/>
                    <a:pt x="9986" y="11781"/>
                    <a:pt x="8923" y="11762"/>
                  </a:cubicBezTo>
                  <a:close/>
                  <a:moveTo>
                    <a:pt x="4986" y="4392"/>
                  </a:moveTo>
                  <a:cubicBezTo>
                    <a:pt x="4311" y="4238"/>
                    <a:pt x="3424" y="4040"/>
                    <a:pt x="3024" y="3949"/>
                  </a:cubicBezTo>
                  <a:lnTo>
                    <a:pt x="2292" y="3787"/>
                  </a:lnTo>
                  <a:lnTo>
                    <a:pt x="1134" y="1941"/>
                  </a:lnTo>
                  <a:cubicBezTo>
                    <a:pt x="498" y="927"/>
                    <a:pt x="0" y="73"/>
                    <a:pt x="29" y="44"/>
                  </a:cubicBezTo>
                  <a:cubicBezTo>
                    <a:pt x="70" y="0"/>
                    <a:pt x="668" y="240"/>
                    <a:pt x="3295" y="1352"/>
                  </a:cubicBezTo>
                  <a:cubicBezTo>
                    <a:pt x="3618" y="1488"/>
                    <a:pt x="6588" y="4699"/>
                    <a:pt x="6375" y="4683"/>
                  </a:cubicBezTo>
                  <a:cubicBezTo>
                    <a:pt x="6291" y="4677"/>
                    <a:pt x="5666" y="4545"/>
                    <a:pt x="4986" y="4392"/>
                  </a:cubicBezTo>
                  <a:close/>
                  <a:moveTo>
                    <a:pt x="114175" y="3717"/>
                  </a:moveTo>
                  <a:cubicBezTo>
                    <a:pt x="115825" y="1764"/>
                    <a:pt x="115744" y="1823"/>
                    <a:pt x="117928" y="886"/>
                  </a:cubicBezTo>
                  <a:cubicBezTo>
                    <a:pt x="119016" y="418"/>
                    <a:pt x="119924" y="54"/>
                    <a:pt x="119950" y="76"/>
                  </a:cubicBezTo>
                  <a:cubicBezTo>
                    <a:pt x="120000" y="120"/>
                    <a:pt x="117812" y="3649"/>
                    <a:pt x="117637" y="3806"/>
                  </a:cubicBezTo>
                  <a:cubicBezTo>
                    <a:pt x="117529" y="3905"/>
                    <a:pt x="113860" y="4696"/>
                    <a:pt x="113519" y="4696"/>
                  </a:cubicBezTo>
                  <a:cubicBezTo>
                    <a:pt x="113411" y="4696"/>
                    <a:pt x="113650" y="4338"/>
                    <a:pt x="114175" y="3717"/>
                  </a:cubicBezTo>
                  <a:close/>
                </a:path>
              </a:pathLst>
            </a:custGeom>
            <a:solidFill>
              <a:srgbClr val="1974B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69" name="Google Shape;69;p8"/>
            <p:cNvSpPr/>
            <p:nvPr/>
          </p:nvSpPr>
          <p:spPr>
            <a:xfrm>
              <a:off x="1280800" y="857275"/>
              <a:ext cx="301500" cy="284400"/>
            </a:xfrm>
            <a:custGeom>
              <a:avLst/>
              <a:gdLst/>
              <a:ahLst/>
              <a:cxnLst/>
              <a:rect l="l" t="t" r="r" b="b"/>
              <a:pathLst>
                <a:path w="120000" h="120000" extrusionOk="0">
                  <a:moveTo>
                    <a:pt x="0" y="60010"/>
                  </a:moveTo>
                  <a:lnTo>
                    <a:pt x="0" y="0"/>
                  </a:lnTo>
                  <a:lnTo>
                    <a:pt x="59990" y="0"/>
                  </a:lnTo>
                  <a:lnTo>
                    <a:pt x="119990" y="0"/>
                  </a:lnTo>
                  <a:lnTo>
                    <a:pt x="119990" y="60010"/>
                  </a:lnTo>
                  <a:lnTo>
                    <a:pt x="119990" y="120000"/>
                  </a:lnTo>
                  <a:lnTo>
                    <a:pt x="59990" y="120000"/>
                  </a:lnTo>
                  <a:lnTo>
                    <a:pt x="0" y="120000"/>
                  </a:lnTo>
                  <a:lnTo>
                    <a:pt x="0" y="60010"/>
                  </a:lnTo>
                  <a:close/>
                </a:path>
              </a:pathLst>
            </a:custGeom>
            <a:solidFill>
              <a:srgbClr val="C433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sp>
          <p:nvSpPr>
            <p:cNvPr id="70" name="Google Shape;70;p8"/>
            <p:cNvSpPr/>
            <p:nvPr/>
          </p:nvSpPr>
          <p:spPr>
            <a:xfrm>
              <a:off x="0" y="-800"/>
              <a:ext cx="2999400" cy="638100"/>
            </a:xfrm>
            <a:custGeom>
              <a:avLst/>
              <a:gdLst/>
              <a:ahLst/>
              <a:cxnLst/>
              <a:rect l="l" t="t" r="r" b="b"/>
              <a:pathLst>
                <a:path w="120000" h="120000" extrusionOk="0">
                  <a:moveTo>
                    <a:pt x="7540" y="119576"/>
                  </a:moveTo>
                  <a:cubicBezTo>
                    <a:pt x="5147" y="118833"/>
                    <a:pt x="3719" y="117084"/>
                    <a:pt x="2497" y="113407"/>
                  </a:cubicBezTo>
                  <a:cubicBezTo>
                    <a:pt x="1332" y="109890"/>
                    <a:pt x="682" y="105592"/>
                    <a:pt x="268" y="98623"/>
                  </a:cubicBezTo>
                  <a:cubicBezTo>
                    <a:pt x="95" y="95722"/>
                    <a:pt x="70" y="94532"/>
                    <a:pt x="36" y="88170"/>
                  </a:cubicBezTo>
                  <a:lnTo>
                    <a:pt x="0" y="80981"/>
                  </a:lnTo>
                  <a:lnTo>
                    <a:pt x="1631" y="80981"/>
                  </a:lnTo>
                  <a:lnTo>
                    <a:pt x="3265" y="80981"/>
                  </a:lnTo>
                  <a:lnTo>
                    <a:pt x="3351" y="87009"/>
                  </a:lnTo>
                  <a:cubicBezTo>
                    <a:pt x="3451" y="93719"/>
                    <a:pt x="3579" y="96705"/>
                    <a:pt x="3898" y="99644"/>
                  </a:cubicBezTo>
                  <a:cubicBezTo>
                    <a:pt x="4413" y="104388"/>
                    <a:pt x="5190" y="106457"/>
                    <a:pt x="6888" y="107586"/>
                  </a:cubicBezTo>
                  <a:cubicBezTo>
                    <a:pt x="8430" y="108615"/>
                    <a:pt x="14372" y="109095"/>
                    <a:pt x="16586" y="108371"/>
                  </a:cubicBezTo>
                  <a:cubicBezTo>
                    <a:pt x="19505" y="107416"/>
                    <a:pt x="20838" y="104882"/>
                    <a:pt x="21300" y="99409"/>
                  </a:cubicBezTo>
                  <a:cubicBezTo>
                    <a:pt x="21564" y="96291"/>
                    <a:pt x="21633" y="92783"/>
                    <a:pt x="21591" y="84855"/>
                  </a:cubicBezTo>
                  <a:cubicBezTo>
                    <a:pt x="21528" y="72719"/>
                    <a:pt x="21232" y="69714"/>
                    <a:pt x="19900" y="67547"/>
                  </a:cubicBezTo>
                  <a:cubicBezTo>
                    <a:pt x="19207" y="66413"/>
                    <a:pt x="18692" y="66188"/>
                    <a:pt x="13347" y="64655"/>
                  </a:cubicBezTo>
                  <a:cubicBezTo>
                    <a:pt x="7698" y="63023"/>
                    <a:pt x="6957" y="62764"/>
                    <a:pt x="5899" y="61970"/>
                  </a:cubicBezTo>
                  <a:cubicBezTo>
                    <a:pt x="3657" y="60282"/>
                    <a:pt x="2104" y="56567"/>
                    <a:pt x="1363" y="51112"/>
                  </a:cubicBezTo>
                  <a:cubicBezTo>
                    <a:pt x="730" y="46443"/>
                    <a:pt x="458" y="40650"/>
                    <a:pt x="458" y="31852"/>
                  </a:cubicBezTo>
                  <a:cubicBezTo>
                    <a:pt x="460" y="19410"/>
                    <a:pt x="931" y="13137"/>
                    <a:pt x="2286" y="7429"/>
                  </a:cubicBezTo>
                  <a:cubicBezTo>
                    <a:pt x="2936" y="4688"/>
                    <a:pt x="3624" y="3089"/>
                    <a:pt x="4649" y="1946"/>
                  </a:cubicBezTo>
                  <a:cubicBezTo>
                    <a:pt x="5907" y="536"/>
                    <a:pt x="6597" y="357"/>
                    <a:pt x="11260" y="197"/>
                  </a:cubicBezTo>
                  <a:cubicBezTo>
                    <a:pt x="16797" y="0"/>
                    <a:pt x="18443" y="394"/>
                    <a:pt x="20160" y="2285"/>
                  </a:cubicBezTo>
                  <a:cubicBezTo>
                    <a:pt x="21969" y="4288"/>
                    <a:pt x="23381" y="8214"/>
                    <a:pt x="23934" y="12822"/>
                  </a:cubicBezTo>
                  <a:cubicBezTo>
                    <a:pt x="24415" y="16796"/>
                    <a:pt x="24748" y="25697"/>
                    <a:pt x="24630" y="31321"/>
                  </a:cubicBezTo>
                  <a:lnTo>
                    <a:pt x="24577" y="33789"/>
                  </a:lnTo>
                  <a:lnTo>
                    <a:pt x="22927" y="33700"/>
                  </a:lnTo>
                  <a:lnTo>
                    <a:pt x="21277" y="33615"/>
                  </a:lnTo>
                  <a:lnTo>
                    <a:pt x="21230" y="28664"/>
                  </a:lnTo>
                  <a:cubicBezTo>
                    <a:pt x="21203" y="25942"/>
                    <a:pt x="21142" y="22974"/>
                    <a:pt x="21095" y="22067"/>
                  </a:cubicBezTo>
                  <a:cubicBezTo>
                    <a:pt x="20698" y="14525"/>
                    <a:pt x="19720" y="12521"/>
                    <a:pt x="15987" y="11642"/>
                  </a:cubicBezTo>
                  <a:cubicBezTo>
                    <a:pt x="13824" y="11115"/>
                    <a:pt x="8831" y="11407"/>
                    <a:pt x="7738" y="12108"/>
                  </a:cubicBezTo>
                  <a:cubicBezTo>
                    <a:pt x="5673" y="13429"/>
                    <a:pt x="4848" y="15394"/>
                    <a:pt x="4358" y="20130"/>
                  </a:cubicBezTo>
                  <a:cubicBezTo>
                    <a:pt x="4023" y="23374"/>
                    <a:pt x="3953" y="25109"/>
                    <a:pt x="3911" y="31001"/>
                  </a:cubicBezTo>
                  <a:cubicBezTo>
                    <a:pt x="3852" y="39583"/>
                    <a:pt x="4105" y="44031"/>
                    <a:pt x="4827" y="46974"/>
                  </a:cubicBezTo>
                  <a:cubicBezTo>
                    <a:pt x="5690" y="50496"/>
                    <a:pt x="6196" y="50868"/>
                    <a:pt x="13012" y="52937"/>
                  </a:cubicBezTo>
                  <a:cubicBezTo>
                    <a:pt x="18828" y="54705"/>
                    <a:pt x="19659" y="55072"/>
                    <a:pt x="20781" y="56388"/>
                  </a:cubicBezTo>
                  <a:cubicBezTo>
                    <a:pt x="23280" y="59346"/>
                    <a:pt x="24335" y="64166"/>
                    <a:pt x="24865" y="75079"/>
                  </a:cubicBezTo>
                  <a:cubicBezTo>
                    <a:pt x="25057" y="79010"/>
                    <a:pt x="25052" y="92858"/>
                    <a:pt x="24858" y="97612"/>
                  </a:cubicBezTo>
                  <a:cubicBezTo>
                    <a:pt x="24561" y="104929"/>
                    <a:pt x="23942" y="109702"/>
                    <a:pt x="22841" y="113181"/>
                  </a:cubicBezTo>
                  <a:cubicBezTo>
                    <a:pt x="21570" y="117206"/>
                    <a:pt x="20169" y="118815"/>
                    <a:pt x="17255" y="119614"/>
                  </a:cubicBezTo>
                  <a:cubicBezTo>
                    <a:pt x="15860" y="119995"/>
                    <a:pt x="8785" y="119967"/>
                    <a:pt x="7540" y="119576"/>
                  </a:cubicBezTo>
                  <a:lnTo>
                    <a:pt x="7540" y="119576"/>
                  </a:lnTo>
                  <a:close/>
                  <a:moveTo>
                    <a:pt x="74260" y="119586"/>
                  </a:moveTo>
                  <a:cubicBezTo>
                    <a:pt x="72560" y="119040"/>
                    <a:pt x="70874" y="117489"/>
                    <a:pt x="69768" y="115448"/>
                  </a:cubicBezTo>
                  <a:cubicBezTo>
                    <a:pt x="67554" y="111366"/>
                    <a:pt x="66358" y="103293"/>
                    <a:pt x="65955" y="89684"/>
                  </a:cubicBezTo>
                  <a:cubicBezTo>
                    <a:pt x="65793" y="84155"/>
                    <a:pt x="65791" y="35590"/>
                    <a:pt x="65955" y="30065"/>
                  </a:cubicBezTo>
                  <a:cubicBezTo>
                    <a:pt x="66434" y="13805"/>
                    <a:pt x="67923" y="5990"/>
                    <a:pt x="71258" y="2228"/>
                  </a:cubicBezTo>
                  <a:cubicBezTo>
                    <a:pt x="72807" y="479"/>
                    <a:pt x="73254" y="338"/>
                    <a:pt x="77721" y="197"/>
                  </a:cubicBezTo>
                  <a:cubicBezTo>
                    <a:pt x="82076" y="47"/>
                    <a:pt x="83093" y="235"/>
                    <a:pt x="84600" y="1434"/>
                  </a:cubicBezTo>
                  <a:cubicBezTo>
                    <a:pt x="88936" y="4894"/>
                    <a:pt x="90641" y="13998"/>
                    <a:pt x="90641" y="33691"/>
                  </a:cubicBezTo>
                  <a:lnTo>
                    <a:pt x="90641" y="37739"/>
                  </a:lnTo>
                  <a:lnTo>
                    <a:pt x="88928" y="37739"/>
                  </a:lnTo>
                  <a:lnTo>
                    <a:pt x="87216" y="37739"/>
                  </a:lnTo>
                  <a:lnTo>
                    <a:pt x="87216" y="35186"/>
                  </a:lnTo>
                  <a:cubicBezTo>
                    <a:pt x="87214" y="29205"/>
                    <a:pt x="86923" y="23384"/>
                    <a:pt x="86462" y="20195"/>
                  </a:cubicBezTo>
                  <a:cubicBezTo>
                    <a:pt x="85938" y="16565"/>
                    <a:pt x="85164" y="14355"/>
                    <a:pt x="83940" y="13025"/>
                  </a:cubicBezTo>
                  <a:cubicBezTo>
                    <a:pt x="82657" y="11642"/>
                    <a:pt x="82131" y="11492"/>
                    <a:pt x="78316" y="11492"/>
                  </a:cubicBezTo>
                  <a:cubicBezTo>
                    <a:pt x="73762" y="11492"/>
                    <a:pt x="73157" y="11802"/>
                    <a:pt x="71743" y="14830"/>
                  </a:cubicBezTo>
                  <a:cubicBezTo>
                    <a:pt x="70572" y="17332"/>
                    <a:pt x="69846" y="21197"/>
                    <a:pt x="69536" y="26586"/>
                  </a:cubicBezTo>
                  <a:cubicBezTo>
                    <a:pt x="69299" y="30724"/>
                    <a:pt x="69255" y="37057"/>
                    <a:pt x="69289" y="63155"/>
                  </a:cubicBezTo>
                  <a:cubicBezTo>
                    <a:pt x="69327" y="91565"/>
                    <a:pt x="69335" y="92139"/>
                    <a:pt x="69819" y="96667"/>
                  </a:cubicBezTo>
                  <a:cubicBezTo>
                    <a:pt x="70426" y="102357"/>
                    <a:pt x="71756" y="106260"/>
                    <a:pt x="73528" y="107567"/>
                  </a:cubicBezTo>
                  <a:cubicBezTo>
                    <a:pt x="75279" y="108860"/>
                    <a:pt x="81380" y="108860"/>
                    <a:pt x="83083" y="107567"/>
                  </a:cubicBezTo>
                  <a:cubicBezTo>
                    <a:pt x="85463" y="105752"/>
                    <a:pt x="86495" y="102206"/>
                    <a:pt x="86986" y="94180"/>
                  </a:cubicBezTo>
                  <a:cubicBezTo>
                    <a:pt x="87182" y="90940"/>
                    <a:pt x="87307" y="85617"/>
                    <a:pt x="87282" y="81498"/>
                  </a:cubicBezTo>
                  <a:lnTo>
                    <a:pt x="87260" y="78173"/>
                  </a:lnTo>
                  <a:lnTo>
                    <a:pt x="88962" y="78094"/>
                  </a:lnTo>
                  <a:lnTo>
                    <a:pt x="90660" y="78000"/>
                  </a:lnTo>
                  <a:lnTo>
                    <a:pt x="90620" y="85523"/>
                  </a:lnTo>
                  <a:cubicBezTo>
                    <a:pt x="90587" y="91452"/>
                    <a:pt x="90546" y="93728"/>
                    <a:pt x="90420" y="96310"/>
                  </a:cubicBezTo>
                  <a:cubicBezTo>
                    <a:pt x="89698" y="111155"/>
                    <a:pt x="87915" y="116854"/>
                    <a:pt x="83233" y="119304"/>
                  </a:cubicBezTo>
                  <a:cubicBezTo>
                    <a:pt x="82363" y="119750"/>
                    <a:pt x="75469" y="119976"/>
                    <a:pt x="74260" y="119586"/>
                  </a:cubicBezTo>
                  <a:lnTo>
                    <a:pt x="74260" y="119586"/>
                  </a:lnTo>
                  <a:lnTo>
                    <a:pt x="74260" y="119586"/>
                  </a:lnTo>
                  <a:close/>
                  <a:moveTo>
                    <a:pt x="42895" y="119266"/>
                  </a:moveTo>
                  <a:cubicBezTo>
                    <a:pt x="41095" y="118603"/>
                    <a:pt x="39800" y="117235"/>
                    <a:pt x="38682" y="114804"/>
                  </a:cubicBezTo>
                  <a:cubicBezTo>
                    <a:pt x="37107" y="111385"/>
                    <a:pt x="36229" y="105032"/>
                    <a:pt x="35915" y="94749"/>
                  </a:cubicBezTo>
                  <a:cubicBezTo>
                    <a:pt x="35786" y="90573"/>
                    <a:pt x="35811" y="62736"/>
                    <a:pt x="35947" y="58749"/>
                  </a:cubicBezTo>
                  <a:cubicBezTo>
                    <a:pt x="36440" y="44214"/>
                    <a:pt x="38042" y="37899"/>
                    <a:pt x="41819" y="35581"/>
                  </a:cubicBezTo>
                  <a:cubicBezTo>
                    <a:pt x="42965" y="34876"/>
                    <a:pt x="46504" y="34589"/>
                    <a:pt x="47993" y="35064"/>
                  </a:cubicBezTo>
                  <a:cubicBezTo>
                    <a:pt x="50897" y="36018"/>
                    <a:pt x="52518" y="38388"/>
                    <a:pt x="53640" y="43335"/>
                  </a:cubicBezTo>
                  <a:cubicBezTo>
                    <a:pt x="54912" y="48940"/>
                    <a:pt x="55345" y="56271"/>
                    <a:pt x="55345" y="72131"/>
                  </a:cubicBezTo>
                  <a:lnTo>
                    <a:pt x="55345" y="79326"/>
                  </a:lnTo>
                  <a:lnTo>
                    <a:pt x="47271" y="79410"/>
                  </a:lnTo>
                  <a:cubicBezTo>
                    <a:pt x="42832" y="79457"/>
                    <a:pt x="39169" y="79626"/>
                    <a:pt x="39136" y="79777"/>
                  </a:cubicBezTo>
                  <a:cubicBezTo>
                    <a:pt x="39102" y="79927"/>
                    <a:pt x="39074" y="83050"/>
                    <a:pt x="39076" y="86708"/>
                  </a:cubicBezTo>
                  <a:cubicBezTo>
                    <a:pt x="39081" y="94420"/>
                    <a:pt x="39184" y="97283"/>
                    <a:pt x="39596" y="100998"/>
                  </a:cubicBezTo>
                  <a:cubicBezTo>
                    <a:pt x="40046" y="105070"/>
                    <a:pt x="40736" y="107092"/>
                    <a:pt x="42127" y="108390"/>
                  </a:cubicBezTo>
                  <a:cubicBezTo>
                    <a:pt x="42739" y="108963"/>
                    <a:pt x="43235" y="109123"/>
                    <a:pt x="44894" y="109283"/>
                  </a:cubicBezTo>
                  <a:cubicBezTo>
                    <a:pt x="49181" y="109673"/>
                    <a:pt x="50777" y="107811"/>
                    <a:pt x="51532" y="101525"/>
                  </a:cubicBezTo>
                  <a:cubicBezTo>
                    <a:pt x="51659" y="100467"/>
                    <a:pt x="51826" y="98567"/>
                    <a:pt x="51900" y="97302"/>
                  </a:cubicBezTo>
                  <a:lnTo>
                    <a:pt x="52035" y="95021"/>
                  </a:lnTo>
                  <a:lnTo>
                    <a:pt x="53616" y="94927"/>
                  </a:lnTo>
                  <a:cubicBezTo>
                    <a:pt x="54864" y="94862"/>
                    <a:pt x="55208" y="94927"/>
                    <a:pt x="55237" y="95271"/>
                  </a:cubicBezTo>
                  <a:cubicBezTo>
                    <a:pt x="55292" y="95920"/>
                    <a:pt x="55083" y="100344"/>
                    <a:pt x="54876" y="102851"/>
                  </a:cubicBezTo>
                  <a:cubicBezTo>
                    <a:pt x="54117" y="112100"/>
                    <a:pt x="52450" y="116835"/>
                    <a:pt x="49249" y="118824"/>
                  </a:cubicBezTo>
                  <a:cubicBezTo>
                    <a:pt x="48299" y="119416"/>
                    <a:pt x="44094" y="119713"/>
                    <a:pt x="42895" y="119266"/>
                  </a:cubicBezTo>
                  <a:close/>
                  <a:moveTo>
                    <a:pt x="52024" y="64476"/>
                  </a:moveTo>
                  <a:cubicBezTo>
                    <a:pt x="52014" y="53891"/>
                    <a:pt x="51313" y="48855"/>
                    <a:pt x="49553" y="46697"/>
                  </a:cubicBezTo>
                  <a:cubicBezTo>
                    <a:pt x="48586" y="45507"/>
                    <a:pt x="47693" y="45253"/>
                    <a:pt x="45052" y="45423"/>
                  </a:cubicBezTo>
                  <a:cubicBezTo>
                    <a:pt x="42889" y="45564"/>
                    <a:pt x="42492" y="45667"/>
                    <a:pt x="41927" y="46264"/>
                  </a:cubicBezTo>
                  <a:cubicBezTo>
                    <a:pt x="40363" y="47910"/>
                    <a:pt x="39615" y="51028"/>
                    <a:pt x="39266" y="57352"/>
                  </a:cubicBezTo>
                  <a:cubicBezTo>
                    <a:pt x="39131" y="59816"/>
                    <a:pt x="39022" y="68031"/>
                    <a:pt x="39114" y="68797"/>
                  </a:cubicBezTo>
                  <a:cubicBezTo>
                    <a:pt x="39190" y="69418"/>
                    <a:pt x="39338" y="69437"/>
                    <a:pt x="45611" y="69352"/>
                  </a:cubicBezTo>
                  <a:lnTo>
                    <a:pt x="52030" y="69268"/>
                  </a:lnTo>
                  <a:lnTo>
                    <a:pt x="52024" y="64476"/>
                  </a:lnTo>
                  <a:close/>
                  <a:moveTo>
                    <a:pt x="107530" y="119247"/>
                  </a:moveTo>
                  <a:cubicBezTo>
                    <a:pt x="105761" y="118641"/>
                    <a:pt x="104444" y="117244"/>
                    <a:pt x="103304" y="114775"/>
                  </a:cubicBezTo>
                  <a:cubicBezTo>
                    <a:pt x="101738" y="111376"/>
                    <a:pt x="100867" y="105023"/>
                    <a:pt x="100550" y="94749"/>
                  </a:cubicBezTo>
                  <a:cubicBezTo>
                    <a:pt x="100504" y="93235"/>
                    <a:pt x="100470" y="85951"/>
                    <a:pt x="100470" y="77191"/>
                  </a:cubicBezTo>
                  <a:cubicBezTo>
                    <a:pt x="100470" y="68426"/>
                    <a:pt x="100504" y="61142"/>
                    <a:pt x="100550" y="59637"/>
                  </a:cubicBezTo>
                  <a:cubicBezTo>
                    <a:pt x="100744" y="53285"/>
                    <a:pt x="101263" y="47398"/>
                    <a:pt x="101920" y="44111"/>
                  </a:cubicBezTo>
                  <a:cubicBezTo>
                    <a:pt x="102785" y="39771"/>
                    <a:pt x="104322" y="36888"/>
                    <a:pt x="106472" y="35572"/>
                  </a:cubicBezTo>
                  <a:cubicBezTo>
                    <a:pt x="108347" y="34420"/>
                    <a:pt x="112726" y="34636"/>
                    <a:pt x="114477" y="35962"/>
                  </a:cubicBezTo>
                  <a:cubicBezTo>
                    <a:pt x="117516" y="38266"/>
                    <a:pt x="119021" y="43711"/>
                    <a:pt x="119641" y="54620"/>
                  </a:cubicBezTo>
                  <a:cubicBezTo>
                    <a:pt x="119939" y="59891"/>
                    <a:pt x="119998" y="64570"/>
                    <a:pt x="119958" y="80158"/>
                  </a:cubicBezTo>
                  <a:cubicBezTo>
                    <a:pt x="119920" y="95318"/>
                    <a:pt x="119874" y="97377"/>
                    <a:pt x="119466" y="102526"/>
                  </a:cubicBezTo>
                  <a:cubicBezTo>
                    <a:pt x="118747" y="111630"/>
                    <a:pt x="117212" y="116487"/>
                    <a:pt x="114433" y="118462"/>
                  </a:cubicBezTo>
                  <a:cubicBezTo>
                    <a:pt x="112889" y="119557"/>
                    <a:pt x="109548" y="119929"/>
                    <a:pt x="107530" y="119247"/>
                  </a:cubicBezTo>
                  <a:close/>
                  <a:moveTo>
                    <a:pt x="113451" y="108597"/>
                  </a:moveTo>
                  <a:cubicBezTo>
                    <a:pt x="115465" y="106894"/>
                    <a:pt x="116079" y="104332"/>
                    <a:pt x="116522" y="95816"/>
                  </a:cubicBezTo>
                  <a:cubicBezTo>
                    <a:pt x="116689" y="92576"/>
                    <a:pt x="116769" y="67984"/>
                    <a:pt x="116630" y="62369"/>
                  </a:cubicBezTo>
                  <a:cubicBezTo>
                    <a:pt x="116480" y="56374"/>
                    <a:pt x="116149" y="52170"/>
                    <a:pt x="115655" y="49979"/>
                  </a:cubicBezTo>
                  <a:cubicBezTo>
                    <a:pt x="115188" y="47910"/>
                    <a:pt x="114215" y="46340"/>
                    <a:pt x="112982" y="45677"/>
                  </a:cubicBezTo>
                  <a:cubicBezTo>
                    <a:pt x="112165" y="45235"/>
                    <a:pt x="108210" y="45235"/>
                    <a:pt x="107393" y="45677"/>
                  </a:cubicBezTo>
                  <a:cubicBezTo>
                    <a:pt x="105660" y="46612"/>
                    <a:pt x="104731" y="48785"/>
                    <a:pt x="104319" y="52843"/>
                  </a:cubicBezTo>
                  <a:cubicBezTo>
                    <a:pt x="103815" y="57822"/>
                    <a:pt x="103720" y="61735"/>
                    <a:pt x="103720" y="77191"/>
                  </a:cubicBezTo>
                  <a:cubicBezTo>
                    <a:pt x="103720" y="92633"/>
                    <a:pt x="103828" y="97114"/>
                    <a:pt x="104311" y="101656"/>
                  </a:cubicBezTo>
                  <a:cubicBezTo>
                    <a:pt x="104773" y="105987"/>
                    <a:pt x="105763" y="108150"/>
                    <a:pt x="107695" y="109039"/>
                  </a:cubicBezTo>
                  <a:cubicBezTo>
                    <a:pt x="108687" y="109495"/>
                    <a:pt x="112756" y="109180"/>
                    <a:pt x="113451" y="108597"/>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800">
                <a:solidFill>
                  <a:schemeClr val="dk1"/>
                </a:solidFill>
                <a:latin typeface="Arial"/>
                <a:ea typeface="Arial"/>
                <a:cs typeface="Arial"/>
                <a:sym typeface="Arial"/>
              </a:endParaRPr>
            </a:p>
          </p:txBody>
        </p:sp>
      </p:grpSp>
      <p:pic>
        <p:nvPicPr>
          <p:cNvPr id="71" name="Google Shape;71;p8"/>
          <p:cNvPicPr preferRelativeResize="0"/>
          <p:nvPr/>
        </p:nvPicPr>
        <p:blipFill>
          <a:blip r:embed="rId3">
            <a:alphaModFix/>
          </a:blip>
          <a:stretch>
            <a:fillRect/>
          </a:stretch>
        </p:blipFill>
        <p:spPr>
          <a:xfrm>
            <a:off x="5812150" y="4550700"/>
            <a:ext cx="1588162" cy="402650"/>
          </a:xfrm>
          <a:prstGeom prst="rect">
            <a:avLst/>
          </a:prstGeom>
          <a:noFill/>
          <a:ln>
            <a:noFill/>
          </a:ln>
        </p:spPr>
      </p:pic>
      <p:pic>
        <p:nvPicPr>
          <p:cNvPr id="72" name="Google Shape;72;p8"/>
          <p:cNvPicPr preferRelativeResize="0"/>
          <p:nvPr/>
        </p:nvPicPr>
        <p:blipFill>
          <a:blip r:embed="rId4">
            <a:alphaModFix/>
          </a:blip>
          <a:stretch>
            <a:fillRect/>
          </a:stretch>
        </p:blipFill>
        <p:spPr>
          <a:xfrm>
            <a:off x="2167950" y="4498095"/>
            <a:ext cx="1058501" cy="443704"/>
          </a:xfrm>
          <a:prstGeom prst="rect">
            <a:avLst/>
          </a:prstGeom>
          <a:noFill/>
          <a:ln>
            <a:noFill/>
          </a:ln>
        </p:spPr>
      </p:pic>
      <p:pic>
        <p:nvPicPr>
          <p:cNvPr id="73" name="Google Shape;73;p8"/>
          <p:cNvPicPr preferRelativeResize="0"/>
          <p:nvPr/>
        </p:nvPicPr>
        <p:blipFill>
          <a:blip r:embed="rId5">
            <a:alphaModFix/>
          </a:blip>
          <a:stretch>
            <a:fillRect/>
          </a:stretch>
        </p:blipFill>
        <p:spPr>
          <a:xfrm>
            <a:off x="7390250" y="4467113"/>
            <a:ext cx="1400926" cy="569825"/>
          </a:xfrm>
          <a:prstGeom prst="rect">
            <a:avLst/>
          </a:prstGeom>
          <a:noFill/>
          <a:ln>
            <a:noFill/>
          </a:ln>
        </p:spPr>
      </p:pic>
      <p:pic>
        <p:nvPicPr>
          <p:cNvPr id="74" name="Google Shape;74;p8"/>
          <p:cNvPicPr preferRelativeResize="0"/>
          <p:nvPr/>
        </p:nvPicPr>
        <p:blipFill>
          <a:blip r:embed="rId6">
            <a:alphaModFix/>
          </a:blip>
          <a:stretch>
            <a:fillRect/>
          </a:stretch>
        </p:blipFill>
        <p:spPr>
          <a:xfrm>
            <a:off x="3271300" y="4530050"/>
            <a:ext cx="1821877" cy="4026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o background">
  <p:cSld name="Content_1">
    <p:spTree>
      <p:nvGrpSpPr>
        <p:cNvPr id="1" name="Shape 75"/>
        <p:cNvGrpSpPr/>
        <p:nvPr/>
      </p:nvGrpSpPr>
      <p:grpSpPr>
        <a:xfrm>
          <a:off x="0" y="0"/>
          <a:ext cx="0" cy="0"/>
          <a:chOff x="0" y="0"/>
          <a:chExt cx="0" cy="0"/>
        </a:xfrm>
      </p:grpSpPr>
      <p:sp>
        <p:nvSpPr>
          <p:cNvPr id="76" name="Google Shape;76;p9"/>
          <p:cNvSpPr txBox="1">
            <a:spLocks noGrp="1"/>
          </p:cNvSpPr>
          <p:nvPr>
            <p:ph type="ctrTitle"/>
          </p:nvPr>
        </p:nvSpPr>
        <p:spPr>
          <a:xfrm>
            <a:off x="468313" y="238602"/>
            <a:ext cx="8207400" cy="896700"/>
          </a:xfrm>
          <a:prstGeom prst="rect">
            <a:avLst/>
          </a:prstGeom>
          <a:noFill/>
          <a:ln>
            <a:noFill/>
          </a:ln>
        </p:spPr>
        <p:txBody>
          <a:bodyPr spcFirstLastPara="1" wrap="square" lIns="91425" tIns="91425" rIns="91425" bIns="91425" anchor="t" anchorCtr="0">
            <a:noAutofit/>
          </a:bodyPr>
          <a:lstStyle>
            <a:lvl1pPr marL="0" marR="0" lvl="0" indent="0" algn="l" rtl="0">
              <a:lnSpc>
                <a:spcPct val="85000"/>
              </a:lnSpc>
              <a:spcBef>
                <a:spcPts val="0"/>
              </a:spcBef>
              <a:spcAft>
                <a:spcPts val="0"/>
              </a:spcAft>
              <a:buSzPts val="1400"/>
              <a:buNone/>
              <a:defRPr sz="36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77" name="Google Shape;77;p9"/>
          <p:cNvSpPr txBox="1">
            <a:spLocks noGrp="1"/>
          </p:cNvSpPr>
          <p:nvPr>
            <p:ph type="body" idx="1"/>
          </p:nvPr>
        </p:nvSpPr>
        <p:spPr>
          <a:xfrm>
            <a:off x="468350" y="1135440"/>
            <a:ext cx="8207400" cy="310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420"/>
              </a:spcBef>
              <a:spcAft>
                <a:spcPts val="0"/>
              </a:spcAft>
              <a:buClr>
                <a:schemeClr val="dk1"/>
              </a:buClr>
              <a:buSzPts val="1400"/>
              <a:buFont typeface="Arial"/>
              <a:buNone/>
              <a:defRPr sz="2100" b="1" i="0" u="none" strike="noStrike" cap="none">
                <a:solidFill>
                  <a:schemeClr val="dk1"/>
                </a:solidFill>
                <a:latin typeface="Arial"/>
                <a:ea typeface="Arial"/>
                <a:cs typeface="Arial"/>
                <a:sym typeface="Arial"/>
              </a:defRPr>
            </a:lvl1pPr>
            <a:lvl2pPr marL="914400" marR="0" lvl="1"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2pPr>
            <a:lvl3pPr marL="1371600" marR="0" lvl="2" indent="-330200" algn="l" rtl="0">
              <a:lnSpc>
                <a:spcPct val="115000"/>
              </a:lnSpc>
              <a:spcBef>
                <a:spcPts val="320"/>
              </a:spcBef>
              <a:spcAft>
                <a:spcPts val="0"/>
              </a:spcAft>
              <a:buClr>
                <a:schemeClr val="dk1"/>
              </a:buClr>
              <a:buSzPts val="1600"/>
              <a:buFont typeface="Merriweather Sans"/>
              <a:buChar char="-"/>
              <a:defRPr sz="1600" b="0" i="1" u="none" strike="noStrike" cap="none">
                <a:solidFill>
                  <a:schemeClr val="dk1"/>
                </a:solidFill>
                <a:latin typeface="Georgia"/>
                <a:ea typeface="Georgia"/>
                <a:cs typeface="Georgia"/>
                <a:sym typeface="Georgia"/>
              </a:defRPr>
            </a:lvl3pPr>
            <a:lvl4pPr marL="1828800" marR="0" lvl="3" indent="-317500" algn="l" rtl="0">
              <a:lnSpc>
                <a:spcPct val="115000"/>
              </a:lnSpc>
              <a:spcBef>
                <a:spcPts val="280"/>
              </a:spcBef>
              <a:spcAft>
                <a:spcPts val="0"/>
              </a:spcAft>
              <a:buClr>
                <a:schemeClr val="dk1"/>
              </a:buClr>
              <a:buSzPts val="1400"/>
              <a:buFont typeface="Arial"/>
              <a:buChar char="•"/>
              <a:defRPr sz="1400" b="0" i="0" u="none" strike="noStrike" cap="none">
                <a:solidFill>
                  <a:schemeClr val="dk1"/>
                </a:solidFill>
                <a:latin typeface="Georgia"/>
                <a:ea typeface="Georgia"/>
                <a:cs typeface="Georgia"/>
                <a:sym typeface="Georgia"/>
              </a:defRPr>
            </a:lvl4pPr>
            <a:lvl5pPr marL="2286000" marR="0" lvl="4" indent="-311150" algn="l" rtl="0">
              <a:lnSpc>
                <a:spcPct val="115000"/>
              </a:lnSpc>
              <a:spcBef>
                <a:spcPts val="260"/>
              </a:spcBef>
              <a:spcAft>
                <a:spcPts val="0"/>
              </a:spcAft>
              <a:buClr>
                <a:schemeClr val="dk1"/>
              </a:buClr>
              <a:buSzPts val="1300"/>
              <a:buFont typeface="Courier New"/>
              <a:buChar char="o"/>
              <a:defRPr sz="1300" b="0" i="0" u="none" strike="noStrike" cap="none">
                <a:solidFill>
                  <a:schemeClr val="dk1"/>
                </a:solidFill>
                <a:latin typeface="Arial"/>
                <a:ea typeface="Arial"/>
                <a:cs typeface="Arial"/>
                <a:sym typeface="Arial"/>
              </a:defRPr>
            </a:lvl5pPr>
            <a:lvl6pPr marL="2743200" marR="0" lvl="5"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7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13"/>
          <p:cNvSpPr txBox="1">
            <a:spLocks noGrp="1"/>
          </p:cNvSpPr>
          <p:nvPr>
            <p:ph type="body" idx="1"/>
          </p:nvPr>
        </p:nvSpPr>
        <p:spPr>
          <a:xfrm>
            <a:off x="342900" y="1200150"/>
            <a:ext cx="6172200" cy="3394472"/>
          </a:xfrm>
          <a:prstGeom prst="rect">
            <a:avLst/>
          </a:prstGeom>
          <a:noFill/>
          <a:ln>
            <a:noFill/>
          </a:ln>
        </p:spPr>
        <p:txBody>
          <a:bodyPr spcFirstLastPara="1" wrap="square" lIns="68575" tIns="34275" rIns="68575" bIns="34275" anchor="t" anchorCtr="0">
            <a:normAutofit/>
          </a:bodyPr>
          <a:lstStyle>
            <a:lvl1pPr marL="457200" marR="0" lvl="0"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dt" idx="10"/>
          </p:nvPr>
        </p:nvSpPr>
        <p:spPr>
          <a:xfrm>
            <a:off x="342900" y="4767263"/>
            <a:ext cx="16002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2" name="Google Shape;92;p13"/>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4"/>
        <p:cNvGrpSpPr/>
        <p:nvPr/>
      </p:nvGrpSpPr>
      <p:grpSpPr>
        <a:xfrm>
          <a:off x="0" y="0"/>
          <a:ext cx="0" cy="0"/>
          <a:chOff x="0" y="0"/>
          <a:chExt cx="0" cy="0"/>
        </a:xfrm>
      </p:grpSpPr>
      <p:sp>
        <p:nvSpPr>
          <p:cNvPr id="245" name="Google Shape;245;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46" name="Google Shape;246;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47" name="Google Shape;247;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oco.rahtiapp.fi/" TargetMode="External"/><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hyperlink" Target="http://www.finna.fi" TargetMode="External"/><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hyperlink" Target="mailto:ilona.pikkanen@finlit.fi"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hyperlink" Target="https://coco.rahtiapp.f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2"/>
          <p:cNvSpPr txBox="1">
            <a:spLocks noGrp="1"/>
          </p:cNvSpPr>
          <p:nvPr>
            <p:ph type="ctrTitle"/>
          </p:nvPr>
        </p:nvSpPr>
        <p:spPr>
          <a:xfrm>
            <a:off x="468325" y="1275603"/>
            <a:ext cx="8207400" cy="162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b="0"/>
              <a:t>An Ontology of Bias? Observations on “Cultural Heritage Filters” in Aggregated Epistolary Metadata</a:t>
            </a:r>
            <a:endParaRPr sz="10100"/>
          </a:p>
        </p:txBody>
      </p:sp>
      <p:sp>
        <p:nvSpPr>
          <p:cNvPr id="324" name="Google Shape;324;p52"/>
          <p:cNvSpPr txBox="1">
            <a:spLocks noGrp="1"/>
          </p:cNvSpPr>
          <p:nvPr>
            <p:ph type="subTitle" idx="1"/>
          </p:nvPr>
        </p:nvSpPr>
        <p:spPr>
          <a:xfrm>
            <a:off x="1047403" y="4066275"/>
            <a:ext cx="6914400" cy="5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i="0"/>
              <a:t>Ilona Pikkanen, the Finnish Literature Society</a:t>
            </a:r>
            <a:endParaRPr i="0"/>
          </a:p>
          <a:p>
            <a:pPr marL="0" lvl="0" indent="0" algn="ctr" rtl="0">
              <a:spcBef>
                <a:spcPts val="0"/>
              </a:spcBef>
              <a:spcAft>
                <a:spcPts val="0"/>
              </a:spcAft>
              <a:buNone/>
            </a:pPr>
            <a:r>
              <a:rPr lang="en" i="0"/>
              <a:t>ilona.pikkanen@finlit.fi</a:t>
            </a:r>
            <a:endParaRPr i="0"/>
          </a:p>
        </p:txBody>
      </p:sp>
      <p:sp>
        <p:nvSpPr>
          <p:cNvPr id="325" name="Google Shape;325;p52"/>
          <p:cNvSpPr txBox="1"/>
          <p:nvPr/>
        </p:nvSpPr>
        <p:spPr>
          <a:xfrm>
            <a:off x="2056975" y="3000488"/>
            <a:ext cx="5030100" cy="9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chemeClr val="dk1"/>
                </a:solidFill>
              </a:rPr>
              <a:t>Modelling Knowledge and Evolution of Science</a:t>
            </a:r>
            <a:endParaRPr sz="1700" b="1">
              <a:solidFill>
                <a:schemeClr val="dk1"/>
              </a:solidFill>
            </a:endParaRPr>
          </a:p>
          <a:p>
            <a:pPr marL="0" lvl="0" indent="0" algn="ctr" rtl="0">
              <a:spcBef>
                <a:spcPts val="0"/>
              </a:spcBef>
              <a:spcAft>
                <a:spcPts val="0"/>
              </a:spcAft>
              <a:buNone/>
            </a:pPr>
            <a:r>
              <a:rPr lang="en" sz="1700">
                <a:solidFill>
                  <a:schemeClr val="dk1"/>
                </a:solidFill>
                <a:latin typeface="Times New Roman"/>
                <a:ea typeface="Times New Roman"/>
                <a:cs typeface="Times New Roman"/>
                <a:sym typeface="Times New Roman"/>
              </a:rPr>
              <a:t>The Max Planck Institute for the History of Science, Berlin,</a:t>
            </a:r>
            <a:r>
              <a:rPr lang="en" sz="1700" b="1">
                <a:solidFill>
                  <a:schemeClr val="dk1"/>
                </a:solidFill>
                <a:latin typeface="Times New Roman"/>
                <a:ea typeface="Times New Roman"/>
                <a:cs typeface="Times New Roman"/>
                <a:sym typeface="Times New Roman"/>
              </a:rPr>
              <a:t> </a:t>
            </a:r>
            <a:r>
              <a:rPr lang="en" sz="1700">
                <a:solidFill>
                  <a:schemeClr val="dk1"/>
                </a:solidFill>
                <a:latin typeface="Times New Roman"/>
                <a:ea typeface="Times New Roman"/>
                <a:cs typeface="Times New Roman"/>
                <a:sym typeface="Times New Roman"/>
              </a:rPr>
              <a:t>10-13 October 2023</a:t>
            </a:r>
            <a:endParaRPr sz="17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1"/>
          <p:cNvSpPr txBox="1">
            <a:spLocks noGrp="1"/>
          </p:cNvSpPr>
          <p:nvPr>
            <p:ph type="body" idx="1"/>
          </p:nvPr>
        </p:nvSpPr>
        <p:spPr>
          <a:xfrm>
            <a:off x="270275" y="49900"/>
            <a:ext cx="3988200" cy="41232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r>
              <a:rPr lang="en">
                <a:solidFill>
                  <a:schemeClr val="dk2"/>
                </a:solidFill>
                <a:latin typeface="Georgia"/>
                <a:ea typeface="Georgia"/>
                <a:cs typeface="Georgia"/>
                <a:sym typeface="Georgia"/>
              </a:rPr>
              <a:t>The archive </a:t>
            </a:r>
            <a:r>
              <a:rPr lang="en" sz="1600">
                <a:solidFill>
                  <a:schemeClr val="dk2"/>
                </a:solidFill>
                <a:latin typeface="Georgia"/>
                <a:ea typeface="Georgia"/>
                <a:cs typeface="Georgia"/>
                <a:sym typeface="Georgia"/>
              </a:rPr>
              <a:t>(/museum/ library)</a:t>
            </a:r>
            <a:endParaRPr sz="1600">
              <a:solidFill>
                <a:schemeClr val="dk2"/>
              </a:solidFill>
              <a:latin typeface="Georgia"/>
              <a:ea typeface="Georgia"/>
              <a:cs typeface="Georgia"/>
              <a:sym typeface="Georgia"/>
            </a:endParaRPr>
          </a:p>
          <a:p>
            <a:pPr marL="457200" lvl="0" indent="-298450" algn="l" rtl="0">
              <a:spcBef>
                <a:spcPts val="420"/>
              </a:spcBef>
              <a:spcAft>
                <a:spcPts val="0"/>
              </a:spcAft>
              <a:buSzPts val="1100"/>
              <a:buFont typeface="Georgia"/>
              <a:buChar char="●"/>
            </a:pPr>
            <a:r>
              <a:rPr lang="en" sz="1800" b="0">
                <a:latin typeface="Georgia"/>
                <a:ea typeface="Georgia"/>
                <a:cs typeface="Georgia"/>
                <a:sym typeface="Georgia"/>
              </a:rPr>
              <a:t>Managing the collections (accepting / soliciting materials </a:t>
            </a:r>
            <a:r>
              <a:rPr lang="en" sz="1800" b="0" i="1">
                <a:latin typeface="Georgia"/>
                <a:ea typeface="Georgia"/>
                <a:cs typeface="Georgia"/>
                <a:sym typeface="Georgia"/>
              </a:rPr>
              <a:t>through decades</a:t>
            </a:r>
            <a:r>
              <a:rPr lang="en" sz="1800" b="0">
                <a:latin typeface="Georgia"/>
                <a:ea typeface="Georgia"/>
                <a:cs typeface="Georgia"/>
                <a:sym typeface="Georgia"/>
              </a:rPr>
              <a:t>)</a:t>
            </a:r>
            <a:endParaRPr sz="1800" b="0">
              <a:latin typeface="Georgia"/>
              <a:ea typeface="Georgia"/>
              <a:cs typeface="Georgia"/>
              <a:sym typeface="Georgia"/>
            </a:endParaRPr>
          </a:p>
          <a:p>
            <a:pPr marL="457200" lvl="0" indent="-298450" algn="l" rtl="0">
              <a:spcBef>
                <a:spcPts val="0"/>
              </a:spcBef>
              <a:spcAft>
                <a:spcPts val="0"/>
              </a:spcAft>
              <a:buSzPts val="1100"/>
              <a:buFont typeface="Georgia"/>
              <a:buChar char="●"/>
            </a:pPr>
            <a:r>
              <a:rPr lang="en" sz="1800" b="0">
                <a:latin typeface="Georgia"/>
                <a:ea typeface="Georgia"/>
                <a:cs typeface="Georgia"/>
                <a:sym typeface="Georgia"/>
              </a:rPr>
              <a:t>Prioritizations regarding cataloguing (metadata production </a:t>
            </a:r>
            <a:r>
              <a:rPr lang="en" sz="1800" b="0" i="1">
                <a:latin typeface="Georgia"/>
                <a:ea typeface="Georgia"/>
                <a:cs typeface="Georgia"/>
                <a:sym typeface="Georgia"/>
              </a:rPr>
              <a:t>through decades</a:t>
            </a:r>
            <a:r>
              <a:rPr lang="en" sz="1800" b="0">
                <a:latin typeface="Georgia"/>
                <a:ea typeface="Georgia"/>
                <a:cs typeface="Georgia"/>
                <a:sym typeface="Georgia"/>
              </a:rPr>
              <a:t>)</a:t>
            </a:r>
            <a:endParaRPr sz="1800" b="0">
              <a:latin typeface="Georgia"/>
              <a:ea typeface="Georgia"/>
              <a:cs typeface="Georgia"/>
              <a:sym typeface="Georgia"/>
            </a:endParaRPr>
          </a:p>
          <a:p>
            <a:pPr marL="914400" lvl="1" indent="-323850" algn="l" rtl="0">
              <a:spcBef>
                <a:spcPts val="0"/>
              </a:spcBef>
              <a:spcAft>
                <a:spcPts val="0"/>
              </a:spcAft>
              <a:buSzPts val="1500"/>
              <a:buFont typeface="Georgia"/>
              <a:buChar char="○"/>
            </a:pPr>
            <a:r>
              <a:rPr lang="en" sz="1500"/>
              <a:t>No nation-wide standards/models/data systems </a:t>
            </a:r>
            <a:endParaRPr sz="1500" b="0">
              <a:latin typeface="Georgia"/>
              <a:ea typeface="Georgia"/>
              <a:cs typeface="Georgia"/>
              <a:sym typeface="Georgia"/>
            </a:endParaRPr>
          </a:p>
          <a:p>
            <a:pPr marL="457200" lvl="0" indent="-298450" algn="l" rtl="0">
              <a:spcBef>
                <a:spcPts val="0"/>
              </a:spcBef>
              <a:spcAft>
                <a:spcPts val="0"/>
              </a:spcAft>
              <a:buSzPts val="1100"/>
              <a:buFont typeface="Georgia"/>
              <a:buChar char="●"/>
            </a:pPr>
            <a:r>
              <a:rPr lang="en" sz="1800" b="0">
                <a:latin typeface="Georgia"/>
                <a:ea typeface="Georgia"/>
                <a:cs typeface="Georgia"/>
                <a:sym typeface="Georgia"/>
              </a:rPr>
              <a:t>Digitization, publishing…</a:t>
            </a:r>
            <a:endParaRPr sz="1800" b="0">
              <a:latin typeface="Georgia"/>
              <a:ea typeface="Georgia"/>
              <a:cs typeface="Georgia"/>
              <a:sym typeface="Georgia"/>
            </a:endParaRPr>
          </a:p>
          <a:p>
            <a:pPr marL="0" lvl="0" indent="0" algn="l" rtl="0">
              <a:spcBef>
                <a:spcPts val="420"/>
              </a:spcBef>
              <a:spcAft>
                <a:spcPts val="0"/>
              </a:spcAft>
              <a:buNone/>
            </a:pPr>
            <a:r>
              <a:rPr lang="en" sz="1800" b="0">
                <a:latin typeface="Georgia"/>
                <a:ea typeface="Georgia"/>
                <a:cs typeface="Georgia"/>
                <a:sym typeface="Georgia"/>
              </a:rPr>
              <a:t>→ Discordant originating “data cultures”</a:t>
            </a:r>
            <a:endParaRPr sz="1800" b="0">
              <a:latin typeface="Georgia"/>
              <a:ea typeface="Georgia"/>
              <a:cs typeface="Georgia"/>
              <a:sym typeface="Georgia"/>
            </a:endParaRPr>
          </a:p>
          <a:p>
            <a:pPr marL="0" lvl="0" indent="0" algn="l" rtl="0">
              <a:spcBef>
                <a:spcPts val="420"/>
              </a:spcBef>
              <a:spcAft>
                <a:spcPts val="0"/>
              </a:spcAft>
              <a:buNone/>
            </a:pPr>
            <a:endParaRPr sz="2000" b="0">
              <a:latin typeface="Georgia"/>
              <a:ea typeface="Georgia"/>
              <a:cs typeface="Georgia"/>
              <a:sym typeface="Georgia"/>
            </a:endParaRPr>
          </a:p>
        </p:txBody>
      </p:sp>
      <p:sp>
        <p:nvSpPr>
          <p:cNvPr id="438" name="Google Shape;438;p61"/>
          <p:cNvSpPr txBox="1">
            <a:spLocks noGrp="1"/>
          </p:cNvSpPr>
          <p:nvPr>
            <p:ph type="body" idx="2"/>
          </p:nvPr>
        </p:nvSpPr>
        <p:spPr>
          <a:xfrm>
            <a:off x="4937400" y="0"/>
            <a:ext cx="3988200" cy="42411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r>
              <a:rPr lang="en">
                <a:solidFill>
                  <a:schemeClr val="dk2"/>
                </a:solidFill>
                <a:latin typeface="Georgia"/>
                <a:ea typeface="Georgia"/>
                <a:cs typeface="Georgia"/>
                <a:sym typeface="Georgia"/>
              </a:rPr>
              <a:t>Who do we and the previous generations of scholars perceive as interesting?</a:t>
            </a:r>
            <a:endParaRPr>
              <a:solidFill>
                <a:schemeClr val="dk2"/>
              </a:solidFill>
              <a:latin typeface="Georgia"/>
              <a:ea typeface="Georgia"/>
              <a:cs typeface="Georgia"/>
              <a:sym typeface="Georgia"/>
            </a:endParaRPr>
          </a:p>
          <a:p>
            <a:pPr marL="457200" lvl="0" indent="-311150" algn="l" rtl="0">
              <a:spcBef>
                <a:spcPts val="420"/>
              </a:spcBef>
              <a:spcAft>
                <a:spcPts val="0"/>
              </a:spcAft>
              <a:buSzPts val="1300"/>
              <a:buFont typeface="Georgia"/>
              <a:buChar char="●"/>
            </a:pPr>
            <a:r>
              <a:rPr lang="en" sz="2000" b="0">
                <a:latin typeface="Georgia"/>
                <a:ea typeface="Georgia"/>
                <a:cs typeface="Georgia"/>
                <a:sym typeface="Georgia"/>
              </a:rPr>
              <a:t>Biographies and other studies</a:t>
            </a:r>
            <a:endParaRPr sz="2000" b="0">
              <a:latin typeface="Georgia"/>
              <a:ea typeface="Georgia"/>
              <a:cs typeface="Georgia"/>
              <a:sym typeface="Georgia"/>
            </a:endParaRPr>
          </a:p>
          <a:p>
            <a:pPr marL="457200" lvl="0" indent="-311150" algn="l" rtl="0">
              <a:spcBef>
                <a:spcPts val="0"/>
              </a:spcBef>
              <a:spcAft>
                <a:spcPts val="0"/>
              </a:spcAft>
              <a:buSzPts val="1300"/>
              <a:buFont typeface="Georgia"/>
              <a:buChar char="●"/>
            </a:pPr>
            <a:r>
              <a:rPr lang="en" sz="2000" b="0">
                <a:latin typeface="Georgia"/>
                <a:ea typeface="Georgia"/>
                <a:cs typeface="Georgia"/>
                <a:sym typeface="Georgia"/>
              </a:rPr>
              <a:t>Wikidata, Wikipedia …</a:t>
            </a:r>
            <a:endParaRPr sz="2000" b="0">
              <a:latin typeface="Georgia"/>
              <a:ea typeface="Georgia"/>
              <a:cs typeface="Georgia"/>
              <a:sym typeface="Georgia"/>
            </a:endParaRPr>
          </a:p>
          <a:p>
            <a:pPr marL="0" lvl="0" indent="0" algn="l" rtl="0">
              <a:spcBef>
                <a:spcPts val="420"/>
              </a:spcBef>
              <a:spcAft>
                <a:spcPts val="0"/>
              </a:spcAft>
              <a:buNone/>
            </a:pPr>
            <a:endParaRPr sz="2000" b="0">
              <a:latin typeface="Georgia"/>
              <a:ea typeface="Georgia"/>
              <a:cs typeface="Georgia"/>
              <a:sym typeface="Georgia"/>
            </a:endParaRPr>
          </a:p>
          <a:p>
            <a:pPr marL="0" lvl="0" indent="0" algn="l" rtl="0">
              <a:spcBef>
                <a:spcPts val="420"/>
              </a:spcBef>
              <a:spcAft>
                <a:spcPts val="0"/>
              </a:spcAft>
              <a:buNone/>
            </a:pPr>
            <a:r>
              <a:rPr lang="en" sz="2000" b="0">
                <a:latin typeface="Georgia"/>
                <a:ea typeface="Georgia"/>
                <a:cs typeface="Georgia"/>
                <a:sym typeface="Georgia"/>
              </a:rPr>
              <a:t>Linked open data </a:t>
            </a:r>
            <a:endParaRPr sz="2000" b="0">
              <a:latin typeface="Georgia"/>
              <a:ea typeface="Georgia"/>
              <a:cs typeface="Georgia"/>
              <a:sym typeface="Georgia"/>
            </a:endParaRPr>
          </a:p>
          <a:p>
            <a:pPr marL="0" lvl="0" indent="0" algn="l" rtl="0">
              <a:spcBef>
                <a:spcPts val="420"/>
              </a:spcBef>
              <a:spcAft>
                <a:spcPts val="0"/>
              </a:spcAft>
              <a:buNone/>
            </a:pPr>
            <a:r>
              <a:rPr lang="en" sz="2000" b="0">
                <a:latin typeface="Georgia"/>
                <a:ea typeface="Georgia"/>
                <a:cs typeface="Georgia"/>
                <a:sym typeface="Georgia"/>
              </a:rPr>
              <a:t>Data enrichment</a:t>
            </a:r>
            <a:r>
              <a:rPr lang="en" sz="2000" b="0"/>
              <a:t> </a:t>
            </a:r>
            <a:endParaRPr sz="2000" b="0"/>
          </a:p>
        </p:txBody>
      </p:sp>
      <p:sp>
        <p:nvSpPr>
          <p:cNvPr id="439" name="Google Shape;439;p61"/>
          <p:cNvSpPr/>
          <p:nvPr/>
        </p:nvSpPr>
        <p:spPr>
          <a:xfrm>
            <a:off x="3858325" y="555225"/>
            <a:ext cx="908400" cy="318000"/>
          </a:xfrm>
          <a:prstGeom prst="lef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0" name="Google Shape;440;p61"/>
          <p:cNvSpPr txBox="1"/>
          <p:nvPr/>
        </p:nvSpPr>
        <p:spPr>
          <a:xfrm>
            <a:off x="3169725" y="3639550"/>
            <a:ext cx="2622900" cy="42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dk2"/>
                </a:solidFill>
                <a:latin typeface="Georgia"/>
                <a:ea typeface="Georgia"/>
                <a:cs typeface="Georgia"/>
                <a:sym typeface="Georgia"/>
              </a:rPr>
              <a:t>Bias</a:t>
            </a:r>
            <a:endParaRPr sz="3600" b="1">
              <a:solidFill>
                <a:schemeClr val="dk2"/>
              </a:solidFill>
              <a:latin typeface="Georgia"/>
              <a:ea typeface="Georgia"/>
              <a:cs typeface="Georgia"/>
              <a:sym typeface="Georgia"/>
            </a:endParaRPr>
          </a:p>
        </p:txBody>
      </p:sp>
      <p:sp>
        <p:nvSpPr>
          <p:cNvPr id="441" name="Google Shape;441;p61"/>
          <p:cNvSpPr/>
          <p:nvPr/>
        </p:nvSpPr>
        <p:spPr>
          <a:xfrm>
            <a:off x="2818150" y="3899075"/>
            <a:ext cx="522300" cy="273900"/>
          </a:xfrm>
          <a:prstGeom prst="curvedRightArrow">
            <a:avLst>
              <a:gd name="adj1" fmla="val 25000"/>
              <a:gd name="adj2" fmla="val 50000"/>
              <a:gd name="adj3" fmla="val 25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2" name="Google Shape;442;p61"/>
          <p:cNvSpPr/>
          <p:nvPr/>
        </p:nvSpPr>
        <p:spPr>
          <a:xfrm>
            <a:off x="5486400" y="3877025"/>
            <a:ext cx="601800" cy="318000"/>
          </a:xfrm>
          <a:prstGeom prst="curvedLeftArrow">
            <a:avLst>
              <a:gd name="adj1" fmla="val 25000"/>
              <a:gd name="adj2" fmla="val 50000"/>
              <a:gd name="adj3" fmla="val 25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2"/>
          <p:cNvSpPr txBox="1">
            <a:spLocks noGrp="1"/>
          </p:cNvSpPr>
          <p:nvPr>
            <p:ph type="ctrTitle"/>
          </p:nvPr>
        </p:nvSpPr>
        <p:spPr>
          <a:xfrm>
            <a:off x="468313" y="238602"/>
            <a:ext cx="82074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62"/>
          <p:cNvSpPr txBox="1">
            <a:spLocks noGrp="1"/>
          </p:cNvSpPr>
          <p:nvPr>
            <p:ph type="body" idx="1"/>
          </p:nvPr>
        </p:nvSpPr>
        <p:spPr>
          <a:xfrm>
            <a:off x="468350" y="1135440"/>
            <a:ext cx="8207400" cy="31059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a:p>
        </p:txBody>
      </p:sp>
      <p:pic>
        <p:nvPicPr>
          <p:cNvPr id="449" name="Google Shape;449;p62"/>
          <p:cNvPicPr preferRelativeResize="0"/>
          <p:nvPr/>
        </p:nvPicPr>
        <p:blipFill>
          <a:blip r:embed="rId3">
            <a:alphaModFix/>
          </a:blip>
          <a:stretch>
            <a:fillRect/>
          </a:stretch>
        </p:blipFill>
        <p:spPr>
          <a:xfrm>
            <a:off x="50" y="0"/>
            <a:ext cx="9144000" cy="5143500"/>
          </a:xfrm>
          <a:prstGeom prst="rect">
            <a:avLst/>
          </a:prstGeom>
          <a:noFill/>
          <a:ln>
            <a:noFill/>
          </a:ln>
        </p:spPr>
      </p:pic>
      <p:sp>
        <p:nvSpPr>
          <p:cNvPr id="450" name="Google Shape;450;p62"/>
          <p:cNvSpPr txBox="1"/>
          <p:nvPr/>
        </p:nvSpPr>
        <p:spPr>
          <a:xfrm>
            <a:off x="1217175" y="238600"/>
            <a:ext cx="4575900" cy="49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Georgia"/>
                <a:ea typeface="Georgia"/>
                <a:cs typeface="Georgia"/>
                <a:sym typeface="Georgia"/>
              </a:rPr>
              <a:t>Formalising this process with epistolary metadata as a case study?</a:t>
            </a:r>
            <a:endParaRPr b="1">
              <a:latin typeface="Georgia"/>
              <a:ea typeface="Georgia"/>
              <a:cs typeface="Georgia"/>
              <a:sym typeface="Georgia"/>
            </a:endParaRPr>
          </a:p>
        </p:txBody>
      </p:sp>
      <p:sp>
        <p:nvSpPr>
          <p:cNvPr id="451" name="Google Shape;451;p62"/>
          <p:cNvSpPr/>
          <p:nvPr/>
        </p:nvSpPr>
        <p:spPr>
          <a:xfrm>
            <a:off x="4495800" y="1985000"/>
            <a:ext cx="1562100" cy="1676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52" name="Google Shape;452;p62"/>
          <p:cNvPicPr preferRelativeResize="0"/>
          <p:nvPr/>
        </p:nvPicPr>
        <p:blipFill>
          <a:blip r:embed="rId4">
            <a:alphaModFix/>
          </a:blip>
          <a:stretch>
            <a:fillRect/>
          </a:stretch>
        </p:blipFill>
        <p:spPr>
          <a:xfrm>
            <a:off x="5438775" y="200025"/>
            <a:ext cx="3626775" cy="1676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3"/>
          <p:cNvSpPr txBox="1">
            <a:spLocks noGrp="1"/>
          </p:cNvSpPr>
          <p:nvPr>
            <p:ph type="ctrTitle"/>
          </p:nvPr>
        </p:nvSpPr>
        <p:spPr>
          <a:xfrm>
            <a:off x="376975" y="84025"/>
            <a:ext cx="8856600" cy="105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900">
                <a:solidFill>
                  <a:srgbClr val="FF671F"/>
                </a:solidFill>
                <a:latin typeface="Georgia"/>
                <a:ea typeface="Georgia"/>
                <a:cs typeface="Georgia"/>
                <a:sym typeface="Georgia"/>
              </a:rPr>
              <a:t>“All letters”? - aggregating epistolary metadata</a:t>
            </a:r>
            <a:endParaRPr sz="4100">
              <a:latin typeface="Georgia"/>
              <a:ea typeface="Georgia"/>
              <a:cs typeface="Georgia"/>
              <a:sym typeface="Georgia"/>
            </a:endParaRPr>
          </a:p>
        </p:txBody>
      </p:sp>
      <p:sp>
        <p:nvSpPr>
          <p:cNvPr id="458" name="Google Shape;458;p63"/>
          <p:cNvSpPr txBox="1">
            <a:spLocks noGrp="1"/>
          </p:cNvSpPr>
          <p:nvPr>
            <p:ph type="body" idx="1"/>
          </p:nvPr>
        </p:nvSpPr>
        <p:spPr>
          <a:xfrm>
            <a:off x="468300" y="825850"/>
            <a:ext cx="8207400" cy="40497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600">
                <a:latin typeface="Georgia"/>
                <a:ea typeface="Georgia"/>
                <a:cs typeface="Georgia"/>
                <a:sym typeface="Georgia"/>
              </a:rPr>
              <a:t>How much 19th-century correspondence is there in the Finnish cultural heritage organisations - archives, libraries and museums? How much available metadata?</a:t>
            </a:r>
            <a:endParaRPr sz="1600">
              <a:latin typeface="Georgia"/>
              <a:ea typeface="Georgia"/>
              <a:cs typeface="Georgia"/>
              <a:sym typeface="Georgia"/>
            </a:endParaRPr>
          </a:p>
          <a:p>
            <a:pPr marL="0" lvl="0" indent="0" algn="l" rtl="0">
              <a:lnSpc>
                <a:spcPct val="115000"/>
              </a:lnSpc>
              <a:spcBef>
                <a:spcPts val="400"/>
              </a:spcBef>
              <a:spcAft>
                <a:spcPts val="0"/>
              </a:spcAft>
              <a:buNone/>
            </a:pPr>
            <a:r>
              <a:rPr lang="en" sz="1600">
                <a:latin typeface="Georgia"/>
                <a:ea typeface="Georgia"/>
                <a:cs typeface="Georgia"/>
                <a:sym typeface="Georgia"/>
              </a:rPr>
              <a:t>How to aggregate this information in a coherent manner? →</a:t>
            </a:r>
            <a:br>
              <a:rPr lang="en" sz="1600">
                <a:latin typeface="Georgia"/>
                <a:ea typeface="Georgia"/>
                <a:cs typeface="Georgia"/>
                <a:sym typeface="Georgia"/>
              </a:rPr>
            </a:br>
            <a:r>
              <a:rPr lang="en" sz="1600">
                <a:latin typeface="Georgia"/>
                <a:ea typeface="Georgia"/>
                <a:cs typeface="Georgia"/>
                <a:sym typeface="Georgia"/>
              </a:rPr>
              <a:t/>
            </a:r>
            <a:br>
              <a:rPr lang="en" sz="1600">
                <a:latin typeface="Georgia"/>
                <a:ea typeface="Georgia"/>
                <a:cs typeface="Georgia"/>
                <a:sym typeface="Georgia"/>
              </a:rPr>
            </a:br>
            <a:r>
              <a:rPr lang="en" sz="1600">
                <a:latin typeface="Georgia"/>
                <a:ea typeface="Georgia"/>
                <a:cs typeface="Georgia"/>
                <a:sym typeface="Georgia"/>
              </a:rPr>
              <a:t>Webropol metadata survey for Finnish CH organisations 2022–23</a:t>
            </a:r>
            <a:endParaRPr sz="1600">
              <a:latin typeface="Georgia"/>
              <a:ea typeface="Georgia"/>
              <a:cs typeface="Georgia"/>
              <a:sym typeface="Georgia"/>
            </a:endParaRPr>
          </a:p>
          <a:p>
            <a:pPr marL="457200" lvl="0" indent="-330200" algn="l" rtl="0">
              <a:lnSpc>
                <a:spcPct val="115000"/>
              </a:lnSpc>
              <a:spcBef>
                <a:spcPts val="0"/>
              </a:spcBef>
              <a:spcAft>
                <a:spcPts val="0"/>
              </a:spcAft>
              <a:buSzPts val="1600"/>
              <a:buFont typeface="Georgia"/>
              <a:buChar char="●"/>
            </a:pPr>
            <a:r>
              <a:rPr lang="en" sz="1600" b="0">
                <a:latin typeface="Georgia"/>
                <a:ea typeface="Georgia"/>
                <a:cs typeface="Georgia"/>
                <a:sym typeface="Georgia"/>
              </a:rPr>
              <a:t>102 sent links + public web link / 53 responses (by the end of February 2023)</a:t>
            </a:r>
            <a:endParaRPr sz="1600" b="0">
              <a:latin typeface="Georgia"/>
              <a:ea typeface="Georgia"/>
              <a:cs typeface="Georgia"/>
              <a:sym typeface="Georgia"/>
            </a:endParaRPr>
          </a:p>
          <a:p>
            <a:pPr marL="457200" lvl="0" indent="-330200" algn="l" rtl="0">
              <a:lnSpc>
                <a:spcPct val="115000"/>
              </a:lnSpc>
              <a:spcBef>
                <a:spcPts val="0"/>
              </a:spcBef>
              <a:spcAft>
                <a:spcPts val="0"/>
              </a:spcAft>
              <a:buSzPts val="1600"/>
              <a:buChar char="●"/>
            </a:pPr>
            <a:r>
              <a:rPr lang="en" sz="1600">
                <a:latin typeface="Georgia"/>
                <a:ea typeface="Georgia"/>
                <a:cs typeface="Georgia"/>
                <a:sym typeface="Georgia"/>
              </a:rPr>
              <a:t>87 %</a:t>
            </a:r>
            <a:r>
              <a:rPr lang="en" sz="1600" b="0">
                <a:latin typeface="Georgia"/>
                <a:ea typeface="Georgia"/>
                <a:cs typeface="Georgia"/>
                <a:sym typeface="Georgia"/>
              </a:rPr>
              <a:t> of the respondents have or possibly have 19th-century letters in their collections</a:t>
            </a:r>
            <a:endParaRPr sz="1600" b="0">
              <a:latin typeface="Georgia"/>
              <a:ea typeface="Georgia"/>
              <a:cs typeface="Georgia"/>
              <a:sym typeface="Georgia"/>
            </a:endParaRPr>
          </a:p>
          <a:p>
            <a:pPr marL="457200" lvl="0" indent="-330200" algn="l" rtl="0">
              <a:lnSpc>
                <a:spcPct val="115000"/>
              </a:lnSpc>
              <a:spcBef>
                <a:spcPts val="0"/>
              </a:spcBef>
              <a:spcAft>
                <a:spcPts val="0"/>
              </a:spcAft>
              <a:buSzPts val="1600"/>
              <a:buFont typeface="Georgia"/>
              <a:buChar char="●"/>
            </a:pPr>
            <a:r>
              <a:rPr lang="en" sz="1600" b="0">
                <a:latin typeface="Georgia"/>
                <a:ea typeface="Georgia"/>
                <a:cs typeface="Georgia"/>
                <a:sym typeface="Georgia"/>
              </a:rPr>
              <a:t>Over 80 % of the respondents governing 19th-century letter collections are interested in co-operation, i.e. submitting their letter metadata</a:t>
            </a:r>
            <a:endParaRPr sz="1600" b="0">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b="0">
                <a:latin typeface="Georgia"/>
                <a:ea typeface="Georgia"/>
                <a:cs typeface="Georgia"/>
                <a:sym typeface="Georgia"/>
              </a:rPr>
              <a:t>Gathering metadata is work in progress, we have so far received metadata from 11 CH organisations, more material coming in 2023–24</a:t>
            </a:r>
            <a:endParaRPr sz="1600" b="0">
              <a:latin typeface="Georgia"/>
              <a:ea typeface="Georgia"/>
              <a:cs typeface="Georgia"/>
              <a:sym typeface="Georgia"/>
            </a:endParaRPr>
          </a:p>
          <a:p>
            <a:pPr marL="0" lvl="0" indent="0" algn="l" rtl="0">
              <a:lnSpc>
                <a:spcPct val="115000"/>
              </a:lnSpc>
              <a:spcBef>
                <a:spcPts val="0"/>
              </a:spcBef>
              <a:spcAft>
                <a:spcPts val="0"/>
              </a:spcAft>
              <a:buNone/>
            </a:pPr>
            <a:endParaRPr sz="1200" b="0">
              <a:latin typeface="Georgia"/>
              <a:ea typeface="Georgia"/>
              <a:cs typeface="Georgia"/>
              <a:sym typeface="Georgia"/>
            </a:endParaRPr>
          </a:p>
          <a:p>
            <a:pPr marL="0" lvl="0" indent="0" algn="l" rtl="0">
              <a:spcBef>
                <a:spcPts val="0"/>
              </a:spcBef>
              <a:spcAft>
                <a:spcPts val="0"/>
              </a:spcAft>
              <a:buNone/>
            </a:pPr>
            <a:endParaRPr sz="1200" b="0">
              <a:latin typeface="Georgia"/>
              <a:ea typeface="Georgia"/>
              <a:cs typeface="Georgia"/>
              <a:sym typeface="Georgia"/>
            </a:endParaRPr>
          </a:p>
          <a:p>
            <a:pPr marL="0" lvl="0" indent="0" algn="l" rtl="0">
              <a:lnSpc>
                <a:spcPct val="115000"/>
              </a:lnSpc>
              <a:spcBef>
                <a:spcPts val="0"/>
              </a:spcBef>
              <a:spcAft>
                <a:spcPts val="0"/>
              </a:spcAft>
              <a:buNone/>
            </a:pPr>
            <a:endParaRPr sz="1200" b="0"/>
          </a:p>
          <a:p>
            <a:pPr marL="0" lvl="0" indent="0" algn="l" rtl="0">
              <a:spcBef>
                <a:spcPts val="42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4"/>
          <p:cNvSpPr/>
          <p:nvPr/>
        </p:nvSpPr>
        <p:spPr>
          <a:xfrm>
            <a:off x="190500" y="190500"/>
            <a:ext cx="8763000" cy="2769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100" b="1" i="0" u="none" strike="noStrike" cap="none">
                <a:solidFill>
                  <a:srgbClr val="333333"/>
                </a:solidFill>
                <a:latin typeface="Arial"/>
                <a:ea typeface="Arial"/>
                <a:cs typeface="Arial"/>
                <a:sym typeface="Arial"/>
              </a:rPr>
              <a:t> </a:t>
            </a:r>
            <a:r>
              <a:rPr lang="en" sz="1600" b="1" i="0" u="none" strike="noStrike" cap="none">
                <a:solidFill>
                  <a:srgbClr val="FF671F"/>
                </a:solidFill>
                <a:latin typeface="Arial"/>
                <a:ea typeface="Arial"/>
                <a:cs typeface="Arial"/>
                <a:sym typeface="Arial"/>
              </a:rPr>
              <a:t>CoCo Webropol Survey</a:t>
            </a:r>
            <a:endParaRPr sz="1600" b="1" i="0" u="none" strike="noStrike" cap="none">
              <a:solidFill>
                <a:srgbClr val="333333"/>
              </a:solidFill>
              <a:latin typeface="Arial"/>
              <a:ea typeface="Arial"/>
              <a:cs typeface="Arial"/>
              <a:sym typeface="Arial"/>
            </a:endParaRPr>
          </a:p>
        </p:txBody>
      </p:sp>
      <p:sp>
        <p:nvSpPr>
          <p:cNvPr id="464" name="Google Shape;464;p64"/>
          <p:cNvSpPr/>
          <p:nvPr/>
        </p:nvSpPr>
        <p:spPr>
          <a:xfrm>
            <a:off x="190500" y="531342"/>
            <a:ext cx="8763000" cy="19255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465" name="Google Shape;465;p64"/>
          <p:cNvPicPr preferRelativeResize="0"/>
          <p:nvPr/>
        </p:nvPicPr>
        <p:blipFill rotWithShape="1">
          <a:blip r:embed="rId3">
            <a:alphaModFix/>
          </a:blip>
          <a:srcRect/>
          <a:stretch/>
        </p:blipFill>
        <p:spPr>
          <a:xfrm>
            <a:off x="190500" y="467499"/>
            <a:ext cx="4696597" cy="2014589"/>
          </a:xfrm>
          <a:prstGeom prst="rect">
            <a:avLst/>
          </a:prstGeom>
          <a:noFill/>
          <a:ln>
            <a:noFill/>
          </a:ln>
        </p:spPr>
      </p:pic>
      <p:sp>
        <p:nvSpPr>
          <p:cNvPr id="466" name="Google Shape;466;p64"/>
          <p:cNvSpPr txBox="1"/>
          <p:nvPr/>
        </p:nvSpPr>
        <p:spPr>
          <a:xfrm>
            <a:off x="5010665" y="723900"/>
            <a:ext cx="349696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100" b="1" i="0" u="none" strike="noStrike" cap="none">
                <a:solidFill>
                  <a:srgbClr val="333333"/>
                </a:solidFill>
                <a:latin typeface="Arial"/>
                <a:ea typeface="Arial"/>
                <a:cs typeface="Arial"/>
                <a:sym typeface="Arial"/>
              </a:rPr>
              <a:t>Proportion of catalogued letters in your organisation? </a:t>
            </a:r>
            <a:endParaRPr sz="1100" b="1"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None/>
            </a:pPr>
            <a:endParaRPr sz="1100" b="1"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None/>
            </a:pPr>
            <a:r>
              <a:rPr lang="en" sz="1100" b="0" i="0" u="none" strike="noStrike" cap="none">
                <a:solidFill>
                  <a:srgbClr val="333333"/>
                </a:solidFill>
                <a:latin typeface="Arial"/>
                <a:ea typeface="Arial"/>
                <a:cs typeface="Arial"/>
                <a:sym typeface="Arial"/>
              </a:rPr>
              <a:t>Respondents: 46</a:t>
            </a:r>
            <a:endParaRPr sz="1100" b="0" i="0" u="none" strike="noStrike" cap="none">
              <a:solidFill>
                <a:srgbClr val="000000"/>
              </a:solidFill>
              <a:latin typeface="Arial"/>
              <a:ea typeface="Arial"/>
              <a:cs typeface="Arial"/>
              <a:sym typeface="Arial"/>
            </a:endParaRPr>
          </a:p>
        </p:txBody>
      </p:sp>
      <p:pic>
        <p:nvPicPr>
          <p:cNvPr id="467" name="Google Shape;467;p64"/>
          <p:cNvPicPr preferRelativeResize="0"/>
          <p:nvPr/>
        </p:nvPicPr>
        <p:blipFill rotWithShape="1">
          <a:blip r:embed="rId4">
            <a:alphaModFix/>
          </a:blip>
          <a:srcRect/>
          <a:stretch/>
        </p:blipFill>
        <p:spPr>
          <a:xfrm>
            <a:off x="283176" y="2702989"/>
            <a:ext cx="4554494" cy="1980222"/>
          </a:xfrm>
          <a:prstGeom prst="rect">
            <a:avLst/>
          </a:prstGeom>
          <a:noFill/>
          <a:ln>
            <a:noFill/>
          </a:ln>
        </p:spPr>
      </p:pic>
      <p:sp>
        <p:nvSpPr>
          <p:cNvPr id="468" name="Google Shape;468;p64"/>
          <p:cNvSpPr txBox="1"/>
          <p:nvPr/>
        </p:nvSpPr>
        <p:spPr>
          <a:xfrm>
            <a:off x="4887095" y="3740307"/>
            <a:ext cx="35094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1" i="0" u="none" strike="noStrike" cap="none">
                <a:solidFill>
                  <a:srgbClr val="333333"/>
                </a:solidFill>
                <a:latin typeface="Arial"/>
                <a:ea typeface="Arial"/>
                <a:cs typeface="Arial"/>
                <a:sym typeface="Arial"/>
              </a:rPr>
              <a:t>Proportion of letters catalogued in electric form (e.g. databas</a:t>
            </a:r>
            <a:r>
              <a:rPr lang="en" sz="1200" b="1">
                <a:solidFill>
                  <a:srgbClr val="333333"/>
                </a:solidFill>
              </a:rPr>
              <a:t>e</a:t>
            </a:r>
            <a:r>
              <a:rPr lang="en" sz="1200" b="1" i="0" u="none" strike="noStrike" cap="none">
                <a:solidFill>
                  <a:srgbClr val="333333"/>
                </a:solidFill>
                <a:latin typeface="Arial"/>
                <a:ea typeface="Arial"/>
                <a:cs typeface="Arial"/>
                <a:sym typeface="Arial"/>
              </a:rPr>
              <a:t>, excel, even wor</a:t>
            </a:r>
            <a:r>
              <a:rPr lang="en" sz="1200" b="1">
                <a:solidFill>
                  <a:srgbClr val="333333"/>
                </a:solidFill>
              </a:rPr>
              <a:t>d</a:t>
            </a:r>
            <a:r>
              <a:rPr lang="en" sz="1200" b="1" i="0" u="none" strike="noStrike" cap="none">
                <a:solidFill>
                  <a:srgbClr val="333333"/>
                </a:solidFill>
                <a:latin typeface="Arial"/>
                <a:ea typeface="Arial"/>
                <a:cs typeface="Arial"/>
                <a:sym typeface="Arial"/>
              </a:rPr>
              <a:t>)?</a:t>
            </a:r>
            <a:endParaRPr/>
          </a:p>
          <a:p>
            <a:pPr marL="0" marR="0" lvl="0" indent="0" algn="l" rtl="0">
              <a:lnSpc>
                <a:spcPct val="100000"/>
              </a:lnSpc>
              <a:spcBef>
                <a:spcPts val="0"/>
              </a:spcBef>
              <a:spcAft>
                <a:spcPts val="0"/>
              </a:spcAft>
              <a:buNone/>
            </a:pPr>
            <a:endParaRPr sz="1200" b="1"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333333"/>
                </a:solidFill>
                <a:latin typeface="Arial"/>
                <a:ea typeface="Arial"/>
                <a:cs typeface="Arial"/>
                <a:sym typeface="Arial"/>
              </a:rPr>
              <a:t>Respondents: 40</a:t>
            </a:r>
            <a:endParaRPr sz="1200" b="0" i="0" u="none" strike="noStrike" cap="none">
              <a:solidFill>
                <a:srgbClr val="000000"/>
              </a:solidFill>
              <a:latin typeface="Arial"/>
              <a:ea typeface="Arial"/>
              <a:cs typeface="Arial"/>
              <a:sym typeface="Arial"/>
            </a:endParaRPr>
          </a:p>
        </p:txBody>
      </p:sp>
      <p:sp>
        <p:nvSpPr>
          <p:cNvPr id="469" name="Google Shape;469;p64"/>
          <p:cNvSpPr txBox="1"/>
          <p:nvPr/>
        </p:nvSpPr>
        <p:spPr>
          <a:xfrm>
            <a:off x="5010675" y="1833000"/>
            <a:ext cx="40005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latin typeface="Georgia"/>
              <a:ea typeface="Georgia"/>
              <a:cs typeface="Georgia"/>
              <a:sym typeface="Georgia"/>
            </a:endParaRPr>
          </a:p>
          <a:p>
            <a:pPr marL="0" lvl="0" indent="0" algn="ctr" rtl="0">
              <a:spcBef>
                <a:spcPts val="0"/>
              </a:spcBef>
              <a:spcAft>
                <a:spcPts val="0"/>
              </a:spcAft>
              <a:buNone/>
            </a:pPr>
            <a:r>
              <a:rPr lang="en" b="1">
                <a:latin typeface="Georgia"/>
                <a:ea typeface="Georgia"/>
                <a:cs typeface="Georgia"/>
                <a:sym typeface="Georgia"/>
              </a:rPr>
              <a:t>33% of organizations have catalogued 100 % of their letter collections</a:t>
            </a:r>
            <a:endParaRPr b="1">
              <a:latin typeface="Georgia"/>
              <a:ea typeface="Georgia"/>
              <a:cs typeface="Georgia"/>
              <a:sym typeface="Georgia"/>
            </a:endParaRPr>
          </a:p>
          <a:p>
            <a:pPr marL="0" lvl="0" indent="0" algn="ctr" rtl="0">
              <a:spcBef>
                <a:spcPts val="0"/>
              </a:spcBef>
              <a:spcAft>
                <a:spcPts val="0"/>
              </a:spcAft>
              <a:buNone/>
            </a:pPr>
            <a:endParaRPr b="1">
              <a:latin typeface="Georgia"/>
              <a:ea typeface="Georgia"/>
              <a:cs typeface="Georgia"/>
              <a:sym typeface="Georgia"/>
            </a:endParaRPr>
          </a:p>
          <a:p>
            <a:pPr marL="0" lvl="0" indent="0" algn="ctr" rtl="0">
              <a:spcBef>
                <a:spcPts val="0"/>
              </a:spcBef>
              <a:spcAft>
                <a:spcPts val="0"/>
              </a:spcAft>
              <a:buNone/>
            </a:pPr>
            <a:r>
              <a:rPr lang="en" b="1">
                <a:latin typeface="Georgia"/>
                <a:ea typeface="Georgia"/>
                <a:cs typeface="Georgia"/>
                <a:sym typeface="Georgia"/>
              </a:rPr>
              <a:t>→ </a:t>
            </a:r>
            <a:r>
              <a:rPr lang="en" b="1">
                <a:solidFill>
                  <a:srgbClr val="FF0000"/>
                </a:solidFill>
                <a:latin typeface="Georgia"/>
                <a:ea typeface="Georgia"/>
                <a:cs typeface="Georgia"/>
                <a:sym typeface="Georgia"/>
              </a:rPr>
              <a:t>important to provide this contextual information for the users of the data!</a:t>
            </a:r>
            <a:endParaRPr b="1">
              <a:solidFill>
                <a:srgbClr val="FF0000"/>
              </a:solidFill>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5"/>
          <p:cNvSpPr txBox="1">
            <a:spLocks noGrp="1"/>
          </p:cNvSpPr>
          <p:nvPr>
            <p:ph type="ctrTitle"/>
          </p:nvPr>
        </p:nvSpPr>
        <p:spPr>
          <a:xfrm>
            <a:off x="463308" y="238602"/>
            <a:ext cx="8212500" cy="89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75" name="Google Shape;475;p65"/>
          <p:cNvPicPr preferRelativeResize="0"/>
          <p:nvPr/>
        </p:nvPicPr>
        <p:blipFill>
          <a:blip r:embed="rId3">
            <a:alphaModFix/>
          </a:blip>
          <a:stretch>
            <a:fillRect/>
          </a:stretch>
        </p:blipFill>
        <p:spPr>
          <a:xfrm>
            <a:off x="161925" y="124300"/>
            <a:ext cx="7145324" cy="3082301"/>
          </a:xfrm>
          <a:prstGeom prst="rect">
            <a:avLst/>
          </a:prstGeom>
          <a:noFill/>
          <a:ln>
            <a:noFill/>
          </a:ln>
        </p:spPr>
      </p:pic>
      <p:pic>
        <p:nvPicPr>
          <p:cNvPr id="476" name="Google Shape;476;p65"/>
          <p:cNvPicPr preferRelativeResize="0"/>
          <p:nvPr/>
        </p:nvPicPr>
        <p:blipFill>
          <a:blip r:embed="rId4">
            <a:alphaModFix/>
          </a:blip>
          <a:stretch>
            <a:fillRect/>
          </a:stretch>
        </p:blipFill>
        <p:spPr>
          <a:xfrm>
            <a:off x="3505200" y="1651626"/>
            <a:ext cx="6088627" cy="2739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6"/>
          <p:cNvSpPr txBox="1">
            <a:spLocks noGrp="1"/>
          </p:cNvSpPr>
          <p:nvPr>
            <p:ph type="body" idx="1"/>
          </p:nvPr>
        </p:nvSpPr>
        <p:spPr>
          <a:xfrm>
            <a:off x="463300" y="322452"/>
            <a:ext cx="3988200" cy="36123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sz="1600" b="0">
              <a:latin typeface="Georgia"/>
              <a:ea typeface="Georgia"/>
              <a:cs typeface="Georgia"/>
              <a:sym typeface="Georgia"/>
            </a:endParaRPr>
          </a:p>
          <a:p>
            <a:pPr marL="1371600" lvl="0" indent="0" algn="l" rtl="0">
              <a:spcBef>
                <a:spcPts val="420"/>
              </a:spcBef>
              <a:spcAft>
                <a:spcPts val="0"/>
              </a:spcAft>
              <a:buNone/>
            </a:pPr>
            <a:endParaRPr i="0"/>
          </a:p>
        </p:txBody>
      </p:sp>
      <p:pic>
        <p:nvPicPr>
          <p:cNvPr id="482" name="Google Shape;482;p66"/>
          <p:cNvPicPr preferRelativeResize="0"/>
          <p:nvPr/>
        </p:nvPicPr>
        <p:blipFill>
          <a:blip r:embed="rId3">
            <a:alphaModFix/>
          </a:blip>
          <a:stretch>
            <a:fillRect/>
          </a:stretch>
        </p:blipFill>
        <p:spPr>
          <a:xfrm>
            <a:off x="232825" y="322450"/>
            <a:ext cx="8557651" cy="3879275"/>
          </a:xfrm>
          <a:prstGeom prst="rect">
            <a:avLst/>
          </a:prstGeom>
          <a:noFill/>
          <a:ln>
            <a:noFill/>
          </a:ln>
        </p:spPr>
      </p:pic>
      <p:cxnSp>
        <p:nvCxnSpPr>
          <p:cNvPr id="483" name="Google Shape;483;p66"/>
          <p:cNvCxnSpPr/>
          <p:nvPr/>
        </p:nvCxnSpPr>
        <p:spPr>
          <a:xfrm flipH="1">
            <a:off x="4106725" y="1866650"/>
            <a:ext cx="2492400" cy="22500"/>
          </a:xfrm>
          <a:prstGeom prst="straightConnector1">
            <a:avLst/>
          </a:prstGeom>
          <a:noFill/>
          <a:ln w="228600" cap="flat" cmpd="sng">
            <a:solidFill>
              <a:schemeClr val="dk2"/>
            </a:solidFill>
            <a:prstDash val="solid"/>
            <a:round/>
            <a:headEnd type="none" w="med" len="med"/>
            <a:tailEnd type="triangle" w="med" len="med"/>
          </a:ln>
        </p:spPr>
      </p:cxnSp>
      <p:sp>
        <p:nvSpPr>
          <p:cNvPr id="484" name="Google Shape;484;p66"/>
          <p:cNvSpPr txBox="1"/>
          <p:nvPr/>
        </p:nvSpPr>
        <p:spPr>
          <a:xfrm>
            <a:off x="4979875" y="2431325"/>
            <a:ext cx="3699300" cy="84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chemeClr val="dk2"/>
                </a:solidFill>
              </a:rPr>
              <a:t>Who are the records creators / entities of origin?</a:t>
            </a:r>
            <a:endParaRPr sz="1900" b="1">
              <a:solidFill>
                <a:schemeClr val="dk2"/>
              </a:solidFill>
            </a:endParaRPr>
          </a:p>
        </p:txBody>
      </p:sp>
      <p:sp>
        <p:nvSpPr>
          <p:cNvPr id="485" name="Google Shape;485;p66"/>
          <p:cNvSpPr txBox="1"/>
          <p:nvPr/>
        </p:nvSpPr>
        <p:spPr>
          <a:xfrm>
            <a:off x="6599125" y="3158500"/>
            <a:ext cx="1933500" cy="120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“The corporate body, administrative unit, family, or individual that creates, receives, or accumulates a body of records, personal papers, or objects.”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7"/>
          <p:cNvSpPr txBox="1">
            <a:spLocks noGrp="1"/>
          </p:cNvSpPr>
          <p:nvPr>
            <p:ph type="body" idx="1"/>
          </p:nvPr>
        </p:nvSpPr>
        <p:spPr>
          <a:xfrm>
            <a:off x="463300" y="788000"/>
            <a:ext cx="4841400" cy="3678600"/>
          </a:xfrm>
          <a:prstGeom prst="rect">
            <a:avLst/>
          </a:prstGeom>
        </p:spPr>
        <p:txBody>
          <a:bodyPr spcFirstLastPara="1" wrap="square" lIns="91425" tIns="91425" rIns="91425" bIns="91425" anchor="t" anchorCtr="0">
            <a:noAutofit/>
          </a:bodyPr>
          <a:lstStyle/>
          <a:p>
            <a:pPr marL="457200" lvl="0" indent="-336550" algn="l" rtl="0">
              <a:spcBef>
                <a:spcPts val="420"/>
              </a:spcBef>
              <a:spcAft>
                <a:spcPts val="0"/>
              </a:spcAft>
              <a:buSzPts val="1700"/>
              <a:buChar char="●"/>
            </a:pPr>
            <a:r>
              <a:rPr lang="en" sz="1700" b="0"/>
              <a:t>“</a:t>
            </a:r>
            <a:r>
              <a:rPr lang="en" sz="1700" b="0">
                <a:latin typeface="Georgia"/>
                <a:ea typeface="Georgia"/>
                <a:cs typeface="Georgia"/>
                <a:sym typeface="Georgia"/>
              </a:rPr>
              <a:t>Mother Aline, one of the most learned women of her time, also provided a good intellectual foundation for his studies.” (Enzio Reuter’s biography)</a:t>
            </a:r>
            <a:endParaRPr sz="1700" b="0">
              <a:latin typeface="Georgia"/>
              <a:ea typeface="Georgia"/>
              <a:cs typeface="Georgia"/>
              <a:sym typeface="Georgia"/>
            </a:endParaRPr>
          </a:p>
          <a:p>
            <a:pPr marL="457200" lvl="0" indent="-336550" algn="l" rtl="0">
              <a:spcBef>
                <a:spcPts val="0"/>
              </a:spcBef>
              <a:spcAft>
                <a:spcPts val="0"/>
              </a:spcAft>
              <a:buSzPts val="1700"/>
              <a:buFont typeface="Georgia"/>
              <a:buChar char="●"/>
            </a:pPr>
            <a:r>
              <a:rPr lang="en" sz="1700" b="0">
                <a:latin typeface="Georgia"/>
                <a:ea typeface="Georgia"/>
                <a:cs typeface="Georgia"/>
                <a:sym typeface="Georgia"/>
              </a:rPr>
              <a:t>Why such an extensive collection? </a:t>
            </a:r>
            <a:endParaRPr sz="1700" b="0">
              <a:latin typeface="Georgia"/>
              <a:ea typeface="Georgia"/>
              <a:cs typeface="Georgia"/>
              <a:sym typeface="Georgia"/>
            </a:endParaRPr>
          </a:p>
          <a:p>
            <a:pPr marL="914400" lvl="1" indent="-336550" algn="l" rtl="0">
              <a:spcBef>
                <a:spcPts val="0"/>
              </a:spcBef>
              <a:spcAft>
                <a:spcPts val="0"/>
              </a:spcAft>
              <a:buSzPts val="1700"/>
              <a:buFont typeface="Georgia"/>
              <a:buChar char="○"/>
            </a:pPr>
            <a:r>
              <a:rPr lang="en" sz="1700"/>
              <a:t>Her own archive in the family archive</a:t>
            </a:r>
            <a:endParaRPr sz="1700"/>
          </a:p>
          <a:p>
            <a:pPr marL="914400" lvl="1" indent="-336550" algn="l" rtl="0">
              <a:spcBef>
                <a:spcPts val="0"/>
              </a:spcBef>
              <a:spcAft>
                <a:spcPts val="0"/>
              </a:spcAft>
              <a:buSzPts val="1700"/>
              <a:buFont typeface="Georgia"/>
              <a:buChar char="○"/>
            </a:pPr>
            <a:r>
              <a:rPr lang="en" sz="1700"/>
              <a:t>She wrote to people who a) considered the letters / correspondence important b) were important enough themselves</a:t>
            </a:r>
            <a:endParaRPr sz="1700"/>
          </a:p>
          <a:p>
            <a:pPr marL="457200" lvl="0" indent="-336550" algn="l" rtl="0">
              <a:spcBef>
                <a:spcPts val="0"/>
              </a:spcBef>
              <a:spcAft>
                <a:spcPts val="0"/>
              </a:spcAft>
              <a:buSzPts val="1700"/>
              <a:buFont typeface="Georgia"/>
              <a:buChar char="●"/>
            </a:pPr>
            <a:r>
              <a:rPr lang="en" sz="1700" b="0">
                <a:latin typeface="Georgia"/>
                <a:ea typeface="Georgia"/>
                <a:cs typeface="Georgia"/>
                <a:sym typeface="Georgia"/>
              </a:rPr>
              <a:t>However, Aline Reuter is </a:t>
            </a:r>
            <a:r>
              <a:rPr lang="en" sz="1700" b="0" u="sng">
                <a:latin typeface="Georgia"/>
                <a:ea typeface="Georgia"/>
                <a:cs typeface="Georgia"/>
                <a:sym typeface="Georgia"/>
              </a:rPr>
              <a:t>not </a:t>
            </a:r>
            <a:r>
              <a:rPr lang="en" sz="1700" b="0">
                <a:latin typeface="Georgia"/>
                <a:ea typeface="Georgia"/>
                <a:cs typeface="Georgia"/>
                <a:sym typeface="Georgia"/>
              </a:rPr>
              <a:t>a records creator at the Library of the Åbo Akademi</a:t>
            </a:r>
            <a:endParaRPr sz="1700" b="0">
              <a:latin typeface="Georgia"/>
              <a:ea typeface="Georgia"/>
              <a:cs typeface="Georgia"/>
              <a:sym typeface="Georgia"/>
            </a:endParaRPr>
          </a:p>
          <a:p>
            <a:pPr marL="457200" lvl="0" indent="0" algn="l" rtl="0">
              <a:spcBef>
                <a:spcPts val="420"/>
              </a:spcBef>
              <a:spcAft>
                <a:spcPts val="0"/>
              </a:spcAft>
              <a:buNone/>
            </a:pPr>
            <a:endParaRPr sz="1500">
              <a:latin typeface="Georgia"/>
              <a:ea typeface="Georgia"/>
              <a:cs typeface="Georgia"/>
              <a:sym typeface="Georgia"/>
            </a:endParaRPr>
          </a:p>
        </p:txBody>
      </p:sp>
      <p:sp>
        <p:nvSpPr>
          <p:cNvPr id="491" name="Google Shape;491;p67"/>
          <p:cNvSpPr txBox="1">
            <a:spLocks noGrp="1"/>
          </p:cNvSpPr>
          <p:nvPr>
            <p:ph type="ctrTitle"/>
          </p:nvPr>
        </p:nvSpPr>
        <p:spPr>
          <a:xfrm>
            <a:off x="463308" y="238602"/>
            <a:ext cx="8212500" cy="896700"/>
          </a:xfrm>
          <a:prstGeom prst="rect">
            <a:avLst/>
          </a:prstGeom>
        </p:spPr>
        <p:txBody>
          <a:bodyPr spcFirstLastPara="1" wrap="square" lIns="91425" tIns="91425" rIns="91425" bIns="91425" anchor="t" anchorCtr="0">
            <a:noAutofit/>
          </a:bodyPr>
          <a:lstStyle/>
          <a:p>
            <a:pPr marL="0" lvl="0" indent="0" algn="r" rtl="0">
              <a:lnSpc>
                <a:spcPct val="115000"/>
              </a:lnSpc>
              <a:spcBef>
                <a:spcPts val="420"/>
              </a:spcBef>
              <a:spcAft>
                <a:spcPts val="0"/>
              </a:spcAft>
              <a:buNone/>
            </a:pPr>
            <a:r>
              <a:rPr lang="en" sz="2100">
                <a:solidFill>
                  <a:schemeClr val="dk1"/>
                </a:solidFill>
                <a:latin typeface="Georgia"/>
                <a:ea typeface="Georgia"/>
                <a:cs typeface="Georgia"/>
                <a:sym typeface="Georgia"/>
              </a:rPr>
              <a:t>Aline Reuter (neé Procopé) </a:t>
            </a:r>
            <a:r>
              <a:rPr lang="en" sz="2100" b="0">
                <a:solidFill>
                  <a:schemeClr val="dk1"/>
                </a:solidFill>
                <a:latin typeface="Georgia"/>
                <a:ea typeface="Georgia"/>
                <a:cs typeface="Georgia"/>
                <a:sym typeface="Georgia"/>
              </a:rPr>
              <a:t>(5000; 3000)</a:t>
            </a:r>
            <a:endParaRPr sz="2100" b="0">
              <a:solidFill>
                <a:schemeClr val="dk1"/>
              </a:solidFill>
              <a:latin typeface="Georgia"/>
              <a:ea typeface="Georgia"/>
              <a:cs typeface="Georgia"/>
              <a:sym typeface="Georgia"/>
            </a:endParaRPr>
          </a:p>
          <a:p>
            <a:pPr marL="0" lvl="0" indent="0" algn="r" rtl="0">
              <a:spcBef>
                <a:spcPts val="0"/>
              </a:spcBef>
              <a:spcAft>
                <a:spcPts val="0"/>
              </a:spcAft>
              <a:buNone/>
            </a:pPr>
            <a:endParaRPr sz="1600">
              <a:solidFill>
                <a:schemeClr val="dk1"/>
              </a:solidFill>
              <a:latin typeface="Georgia"/>
              <a:ea typeface="Georgia"/>
              <a:cs typeface="Georgia"/>
              <a:sym typeface="Georgia"/>
            </a:endParaRPr>
          </a:p>
        </p:txBody>
      </p:sp>
      <p:pic>
        <p:nvPicPr>
          <p:cNvPr id="492" name="Google Shape;492;p67"/>
          <p:cNvPicPr preferRelativeResize="0"/>
          <p:nvPr/>
        </p:nvPicPr>
        <p:blipFill>
          <a:blip r:embed="rId3">
            <a:alphaModFix/>
          </a:blip>
          <a:stretch>
            <a:fillRect/>
          </a:stretch>
        </p:blipFill>
        <p:spPr>
          <a:xfrm>
            <a:off x="5881200" y="890175"/>
            <a:ext cx="2452875" cy="3227450"/>
          </a:xfrm>
          <a:prstGeom prst="rect">
            <a:avLst/>
          </a:prstGeom>
          <a:noFill/>
          <a:ln>
            <a:noFill/>
          </a:ln>
        </p:spPr>
      </p:pic>
      <p:sp>
        <p:nvSpPr>
          <p:cNvPr id="493" name="Google Shape;493;p67"/>
          <p:cNvSpPr txBox="1"/>
          <p:nvPr/>
        </p:nvSpPr>
        <p:spPr>
          <a:xfrm>
            <a:off x="6599125" y="3989900"/>
            <a:ext cx="2076600" cy="103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b="1">
                <a:solidFill>
                  <a:schemeClr val="dk1"/>
                </a:solidFill>
              </a:rPr>
              <a:t>Image: Åbo Akademin arkistokokoelmat - Bildsamlingarna</a:t>
            </a:r>
            <a:endParaRPr sz="900" b="1">
              <a:solidFill>
                <a:schemeClr val="dk1"/>
              </a:solidFill>
            </a:endParaRPr>
          </a:p>
          <a:p>
            <a:pPr marL="0" lvl="0" indent="0" algn="l" rtl="0">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None/>
            </a:pPr>
            <a:endParaRPr sz="1200"/>
          </a:p>
        </p:txBody>
      </p:sp>
      <p:sp>
        <p:nvSpPr>
          <p:cNvPr id="494" name="Google Shape;494;p67"/>
          <p:cNvSpPr/>
          <p:nvPr/>
        </p:nvSpPr>
        <p:spPr>
          <a:xfrm>
            <a:off x="6224450" y="1934775"/>
            <a:ext cx="579000" cy="533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95" name="Google Shape;495;p67"/>
          <p:cNvPicPr preferRelativeResize="0"/>
          <p:nvPr/>
        </p:nvPicPr>
        <p:blipFill>
          <a:blip r:embed="rId4">
            <a:alphaModFix/>
          </a:blip>
          <a:stretch>
            <a:fillRect/>
          </a:stretch>
        </p:blipFill>
        <p:spPr>
          <a:xfrm>
            <a:off x="5354700" y="377238"/>
            <a:ext cx="2893146" cy="42533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0">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68"/>
          <p:cNvPicPr preferRelativeResize="0"/>
          <p:nvPr/>
        </p:nvPicPr>
        <p:blipFill>
          <a:blip r:embed="rId3">
            <a:alphaModFix/>
          </a:blip>
          <a:stretch>
            <a:fillRect/>
          </a:stretch>
        </p:blipFill>
        <p:spPr>
          <a:xfrm>
            <a:off x="197800" y="223425"/>
            <a:ext cx="5595300" cy="3493975"/>
          </a:xfrm>
          <a:prstGeom prst="rect">
            <a:avLst/>
          </a:prstGeom>
          <a:noFill/>
          <a:ln>
            <a:noFill/>
          </a:ln>
        </p:spPr>
      </p:pic>
      <p:pic>
        <p:nvPicPr>
          <p:cNvPr id="501" name="Google Shape;501;p68"/>
          <p:cNvPicPr preferRelativeResize="0"/>
          <p:nvPr/>
        </p:nvPicPr>
        <p:blipFill>
          <a:blip r:embed="rId4">
            <a:alphaModFix/>
          </a:blip>
          <a:stretch>
            <a:fillRect/>
          </a:stretch>
        </p:blipFill>
        <p:spPr>
          <a:xfrm>
            <a:off x="3104525" y="129450"/>
            <a:ext cx="6097049" cy="2815996"/>
          </a:xfrm>
          <a:prstGeom prst="rect">
            <a:avLst/>
          </a:prstGeom>
          <a:noFill/>
          <a:ln>
            <a:noFill/>
          </a:ln>
        </p:spPr>
      </p:pic>
      <p:pic>
        <p:nvPicPr>
          <p:cNvPr id="502" name="Google Shape;502;p68"/>
          <p:cNvPicPr preferRelativeResize="0"/>
          <p:nvPr/>
        </p:nvPicPr>
        <p:blipFill>
          <a:blip r:embed="rId5">
            <a:alphaModFix/>
          </a:blip>
          <a:stretch>
            <a:fillRect/>
          </a:stretch>
        </p:blipFill>
        <p:spPr>
          <a:xfrm>
            <a:off x="3104525" y="2419348"/>
            <a:ext cx="3894911" cy="2006152"/>
          </a:xfrm>
          <a:prstGeom prst="rect">
            <a:avLst/>
          </a:prstGeom>
          <a:noFill/>
          <a:ln>
            <a:noFill/>
          </a:ln>
        </p:spPr>
      </p:pic>
      <p:sp>
        <p:nvSpPr>
          <p:cNvPr id="503" name="Google Shape;503;p68"/>
          <p:cNvSpPr txBox="1"/>
          <p:nvPr/>
        </p:nvSpPr>
        <p:spPr>
          <a:xfrm>
            <a:off x="4832800" y="4062800"/>
            <a:ext cx="260700" cy="3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2</a:t>
            </a:r>
            <a:endParaRPr>
              <a:solidFill>
                <a:schemeClr val="dk2"/>
              </a:solidFill>
            </a:endParaRPr>
          </a:p>
        </p:txBody>
      </p:sp>
      <p:sp>
        <p:nvSpPr>
          <p:cNvPr id="504" name="Google Shape;504;p68"/>
          <p:cNvSpPr txBox="1"/>
          <p:nvPr/>
        </p:nvSpPr>
        <p:spPr>
          <a:xfrm>
            <a:off x="3659175" y="2841600"/>
            <a:ext cx="3402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1</a:t>
            </a:r>
            <a:endParaRPr>
              <a:solidFill>
                <a:schemeClr val="dk2"/>
              </a:solidFill>
            </a:endParaRPr>
          </a:p>
        </p:txBody>
      </p:sp>
      <p:sp>
        <p:nvSpPr>
          <p:cNvPr id="505" name="Google Shape;505;p68"/>
          <p:cNvSpPr txBox="1"/>
          <p:nvPr/>
        </p:nvSpPr>
        <p:spPr>
          <a:xfrm>
            <a:off x="4866825" y="3808100"/>
            <a:ext cx="260700" cy="3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3</a:t>
            </a:r>
            <a:endParaRPr>
              <a:solidFill>
                <a:schemeClr val="dk2"/>
              </a:solidFill>
            </a:endParaRPr>
          </a:p>
        </p:txBody>
      </p:sp>
      <p:sp>
        <p:nvSpPr>
          <p:cNvPr id="506" name="Google Shape;506;p68"/>
          <p:cNvSpPr txBox="1"/>
          <p:nvPr/>
        </p:nvSpPr>
        <p:spPr>
          <a:xfrm>
            <a:off x="7145650" y="2603275"/>
            <a:ext cx="1998300" cy="163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latin typeface="Georgia"/>
              <a:ea typeface="Georgia"/>
              <a:cs typeface="Georgia"/>
              <a:sym typeface="Georgia"/>
            </a:endParaRPr>
          </a:p>
          <a:p>
            <a:pPr marL="0" lvl="0" indent="0" algn="l" rtl="0">
              <a:spcBef>
                <a:spcPts val="0"/>
              </a:spcBef>
              <a:spcAft>
                <a:spcPts val="0"/>
              </a:spcAft>
              <a:buNone/>
            </a:pPr>
            <a:r>
              <a:rPr lang="en" sz="1300">
                <a:latin typeface="Georgia"/>
                <a:ea typeface="Georgia"/>
                <a:cs typeface="Georgia"/>
                <a:sym typeface="Georgia"/>
              </a:rPr>
              <a:t>T</a:t>
            </a:r>
            <a:r>
              <a:rPr lang="en" sz="1100">
                <a:latin typeface="Georgia"/>
                <a:ea typeface="Georgia"/>
                <a:cs typeface="Georgia"/>
                <a:sym typeface="Georgia"/>
              </a:rPr>
              <a:t>he perspective of the National Archive</a:t>
            </a:r>
            <a:endParaRPr sz="1100">
              <a:latin typeface="Georgia"/>
              <a:ea typeface="Georgia"/>
              <a:cs typeface="Georgia"/>
              <a:sym typeface="Georgia"/>
            </a:endParaRPr>
          </a:p>
          <a:p>
            <a:pPr marL="0" lvl="0" indent="0" algn="l" rtl="0">
              <a:spcBef>
                <a:spcPts val="0"/>
              </a:spcBef>
              <a:spcAft>
                <a:spcPts val="0"/>
              </a:spcAft>
              <a:buNone/>
            </a:pPr>
            <a:r>
              <a:rPr lang="en" sz="1100">
                <a:latin typeface="Georgia"/>
                <a:ea typeface="Georgia"/>
                <a:cs typeface="Georgia"/>
                <a:sym typeface="Georgia"/>
              </a:rPr>
              <a:t>vs</a:t>
            </a:r>
            <a:endParaRPr sz="1100">
              <a:latin typeface="Georgia"/>
              <a:ea typeface="Georgia"/>
              <a:cs typeface="Georgia"/>
              <a:sym typeface="Georgia"/>
            </a:endParaRPr>
          </a:p>
          <a:p>
            <a:pPr marL="0" lvl="0" indent="0" algn="l" rtl="0">
              <a:spcBef>
                <a:spcPts val="0"/>
              </a:spcBef>
              <a:spcAft>
                <a:spcPts val="0"/>
              </a:spcAft>
              <a:buNone/>
            </a:pPr>
            <a:r>
              <a:rPr lang="en" sz="1100">
                <a:latin typeface="Georgia"/>
                <a:ea typeface="Georgia"/>
                <a:cs typeface="Georgia"/>
                <a:sym typeface="Georgia"/>
              </a:rPr>
              <a:t>“The Archive of Women’s Movement”?</a:t>
            </a:r>
            <a:endParaRPr sz="1100">
              <a:latin typeface="Georgia"/>
              <a:ea typeface="Georgia"/>
              <a:cs typeface="Georgia"/>
              <a:sym typeface="Georgia"/>
            </a:endParaRPr>
          </a:p>
          <a:p>
            <a:pPr marL="0" lvl="0" indent="0" algn="l" rtl="0">
              <a:spcBef>
                <a:spcPts val="0"/>
              </a:spcBef>
              <a:spcAft>
                <a:spcPts val="0"/>
              </a:spcAft>
              <a:buNone/>
            </a:pPr>
            <a:r>
              <a:rPr lang="en" sz="1100">
                <a:latin typeface="Georgia"/>
                <a:ea typeface="Georgia"/>
                <a:cs typeface="Georgia"/>
                <a:sym typeface="Georgia"/>
              </a:rPr>
              <a:t>→ the situated process of data production </a:t>
            </a:r>
            <a:endParaRPr sz="1100">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9"/>
          <p:cNvSpPr txBox="1">
            <a:spLocks noGrp="1"/>
          </p:cNvSpPr>
          <p:nvPr>
            <p:ph type="body" idx="1"/>
          </p:nvPr>
        </p:nvSpPr>
        <p:spPr>
          <a:xfrm>
            <a:off x="463300" y="583600"/>
            <a:ext cx="3988200" cy="3974100"/>
          </a:xfrm>
          <a:prstGeom prst="rect">
            <a:avLst/>
          </a:prstGeom>
        </p:spPr>
        <p:txBody>
          <a:bodyPr spcFirstLastPara="1" wrap="square" lIns="91425" tIns="91425" rIns="91425" bIns="91425" anchor="t" anchorCtr="0">
            <a:noAutofit/>
          </a:bodyPr>
          <a:lstStyle/>
          <a:p>
            <a:pPr marL="457200" lvl="0" indent="-330200" algn="l" rtl="0">
              <a:spcBef>
                <a:spcPts val="420"/>
              </a:spcBef>
              <a:spcAft>
                <a:spcPts val="0"/>
              </a:spcAft>
              <a:buSzPts val="1600"/>
              <a:buFont typeface="Georgia"/>
              <a:buChar char="●"/>
            </a:pPr>
            <a:r>
              <a:rPr lang="en" sz="1600" b="0">
                <a:latin typeface="Georgia"/>
                <a:ea typeface="Georgia"/>
                <a:cs typeface="Georgia"/>
                <a:sym typeface="Georgia"/>
              </a:rPr>
              <a:t>the compiler of the Finnish national epic </a:t>
            </a:r>
            <a:r>
              <a:rPr lang="en" sz="1600" b="0" i="1">
                <a:latin typeface="Georgia"/>
                <a:ea typeface="Georgia"/>
                <a:cs typeface="Georgia"/>
                <a:sym typeface="Georgia"/>
              </a:rPr>
              <a:t>Kalevala</a:t>
            </a:r>
            <a:r>
              <a:rPr lang="en" sz="1600" b="0">
                <a:latin typeface="Georgia"/>
                <a:ea typeface="Georgia"/>
                <a:cs typeface="Georgia"/>
                <a:sym typeface="Georgia"/>
              </a:rPr>
              <a:t>, and more → a true cultural hero</a:t>
            </a:r>
            <a:endParaRPr sz="1600" b="0">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a:latin typeface="Georgia"/>
                <a:ea typeface="Georgia"/>
                <a:cs typeface="Georgia"/>
                <a:sym typeface="Georgia"/>
              </a:rPr>
              <a:t>heritagization</a:t>
            </a:r>
            <a:r>
              <a:rPr lang="en" sz="1600" b="0">
                <a:latin typeface="Georgia"/>
                <a:ea typeface="Georgia"/>
                <a:cs typeface="Georgia"/>
                <a:sym typeface="Georgia"/>
              </a:rPr>
              <a:t>: Lönnrot bequeathed his archive to the Finnish Literature Society; the letters </a:t>
            </a:r>
            <a:r>
              <a:rPr lang="en" sz="1600" b="0" i="1">
                <a:latin typeface="Georgia"/>
                <a:ea typeface="Georgia"/>
                <a:cs typeface="Georgia"/>
                <a:sym typeface="Georgia"/>
              </a:rPr>
              <a:t>written by Lönnrot</a:t>
            </a:r>
            <a:r>
              <a:rPr lang="en" sz="1600" b="0">
                <a:latin typeface="Georgia"/>
                <a:ea typeface="Georgia"/>
                <a:cs typeface="Georgia"/>
                <a:sym typeface="Georgia"/>
              </a:rPr>
              <a:t> were then collected through, among other things, newspaper advertisements, they were meticulously catalogued (later digitized) and a special fonds (collection) formed </a:t>
            </a:r>
            <a:endParaRPr sz="1600" b="0">
              <a:latin typeface="Georgia"/>
              <a:ea typeface="Georgia"/>
              <a:cs typeface="Georgia"/>
              <a:sym typeface="Georgia"/>
            </a:endParaRPr>
          </a:p>
          <a:p>
            <a:pPr marL="457200" lvl="0" indent="-330200" algn="l" rtl="0">
              <a:spcBef>
                <a:spcPts val="0"/>
              </a:spcBef>
              <a:spcAft>
                <a:spcPts val="0"/>
              </a:spcAft>
              <a:buSzPts val="1600"/>
              <a:buFont typeface="Georgia"/>
              <a:buChar char="●"/>
            </a:pPr>
            <a:r>
              <a:rPr lang="en" sz="1600" b="0">
                <a:latin typeface="Georgia"/>
                <a:ea typeface="Georgia"/>
                <a:cs typeface="Georgia"/>
                <a:sym typeface="Georgia"/>
              </a:rPr>
              <a:t>Anomaly in our dataset</a:t>
            </a:r>
            <a:endParaRPr sz="1600" b="0">
              <a:latin typeface="Georgia"/>
              <a:ea typeface="Georgia"/>
              <a:cs typeface="Georgia"/>
              <a:sym typeface="Georgia"/>
            </a:endParaRPr>
          </a:p>
        </p:txBody>
      </p:sp>
      <p:sp>
        <p:nvSpPr>
          <p:cNvPr id="512" name="Google Shape;512;p69"/>
          <p:cNvSpPr txBox="1">
            <a:spLocks noGrp="1"/>
          </p:cNvSpPr>
          <p:nvPr>
            <p:ph type="ctrTitle"/>
          </p:nvPr>
        </p:nvSpPr>
        <p:spPr>
          <a:xfrm>
            <a:off x="463300" y="72675"/>
            <a:ext cx="8212500" cy="1062600"/>
          </a:xfrm>
          <a:prstGeom prst="rect">
            <a:avLst/>
          </a:prstGeom>
        </p:spPr>
        <p:txBody>
          <a:bodyPr spcFirstLastPara="1" wrap="square" lIns="91425" tIns="91425" rIns="91425" bIns="91425" anchor="t" anchorCtr="0">
            <a:noAutofit/>
          </a:bodyPr>
          <a:lstStyle/>
          <a:p>
            <a:pPr marL="0" lvl="0" indent="0" algn="r" rtl="0">
              <a:lnSpc>
                <a:spcPct val="115000"/>
              </a:lnSpc>
              <a:spcBef>
                <a:spcPts val="420"/>
              </a:spcBef>
              <a:spcAft>
                <a:spcPts val="0"/>
              </a:spcAft>
              <a:buNone/>
            </a:pPr>
            <a:r>
              <a:rPr lang="en" sz="2100">
                <a:solidFill>
                  <a:schemeClr val="dk1"/>
                </a:solidFill>
                <a:latin typeface="Georgia"/>
                <a:ea typeface="Georgia"/>
                <a:cs typeface="Georgia"/>
                <a:sym typeface="Georgia"/>
              </a:rPr>
              <a:t>Elias Lönnrot (1802-1884) </a:t>
            </a:r>
            <a:r>
              <a:rPr lang="en" sz="2100" b="0">
                <a:solidFill>
                  <a:schemeClr val="dk1"/>
                </a:solidFill>
                <a:latin typeface="Georgia"/>
                <a:ea typeface="Georgia"/>
                <a:cs typeface="Georgia"/>
                <a:sym typeface="Georgia"/>
              </a:rPr>
              <a:t>(ca. 3000; 3000)</a:t>
            </a:r>
            <a:endParaRPr sz="2100" b="0">
              <a:solidFill>
                <a:schemeClr val="dk1"/>
              </a:solidFill>
              <a:latin typeface="Georgia"/>
              <a:ea typeface="Georgia"/>
              <a:cs typeface="Georgia"/>
              <a:sym typeface="Georgia"/>
            </a:endParaRPr>
          </a:p>
          <a:p>
            <a:pPr marL="0" lvl="0" indent="0" algn="l" rtl="0">
              <a:spcBef>
                <a:spcPts val="0"/>
              </a:spcBef>
              <a:spcAft>
                <a:spcPts val="0"/>
              </a:spcAft>
              <a:buNone/>
            </a:pPr>
            <a:endParaRPr/>
          </a:p>
        </p:txBody>
      </p:sp>
      <p:sp>
        <p:nvSpPr>
          <p:cNvPr id="513" name="Google Shape;513;p69"/>
          <p:cNvSpPr txBox="1">
            <a:spLocks noGrp="1"/>
          </p:cNvSpPr>
          <p:nvPr>
            <p:ph type="body" idx="2"/>
          </p:nvPr>
        </p:nvSpPr>
        <p:spPr>
          <a:xfrm>
            <a:off x="4687600" y="1135440"/>
            <a:ext cx="3988200" cy="31059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a:p>
        </p:txBody>
      </p:sp>
      <p:pic>
        <p:nvPicPr>
          <p:cNvPr id="514" name="Google Shape;514;p69"/>
          <p:cNvPicPr preferRelativeResize="0"/>
          <p:nvPr/>
        </p:nvPicPr>
        <p:blipFill>
          <a:blip r:embed="rId3">
            <a:alphaModFix/>
          </a:blip>
          <a:stretch>
            <a:fillRect/>
          </a:stretch>
        </p:blipFill>
        <p:spPr>
          <a:xfrm>
            <a:off x="4758577" y="697537"/>
            <a:ext cx="3846249" cy="2817375"/>
          </a:xfrm>
          <a:prstGeom prst="rect">
            <a:avLst/>
          </a:prstGeom>
          <a:noFill/>
          <a:ln>
            <a:noFill/>
          </a:ln>
        </p:spPr>
      </p:pic>
      <p:pic>
        <p:nvPicPr>
          <p:cNvPr id="515" name="Google Shape;515;p69"/>
          <p:cNvPicPr preferRelativeResize="0"/>
          <p:nvPr/>
        </p:nvPicPr>
        <p:blipFill>
          <a:blip r:embed="rId4">
            <a:alphaModFix/>
          </a:blip>
          <a:stretch>
            <a:fillRect/>
          </a:stretch>
        </p:blipFill>
        <p:spPr>
          <a:xfrm>
            <a:off x="5576075" y="2868074"/>
            <a:ext cx="2965748" cy="1498326"/>
          </a:xfrm>
          <a:prstGeom prst="rect">
            <a:avLst/>
          </a:prstGeom>
          <a:noFill/>
          <a:ln>
            <a:noFill/>
          </a:ln>
        </p:spPr>
      </p:pic>
      <p:sp>
        <p:nvSpPr>
          <p:cNvPr id="516" name="Google Shape;516;p69"/>
          <p:cNvSpPr txBox="1"/>
          <p:nvPr/>
        </p:nvSpPr>
        <p:spPr>
          <a:xfrm>
            <a:off x="4687600" y="3917200"/>
            <a:ext cx="2088000" cy="39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lonnrot.finlit.fi/omeka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0"/>
          <p:cNvSpPr txBox="1">
            <a:spLocks noGrp="1"/>
          </p:cNvSpPr>
          <p:nvPr>
            <p:ph type="body" idx="1"/>
          </p:nvPr>
        </p:nvSpPr>
        <p:spPr>
          <a:xfrm>
            <a:off x="463300" y="1135440"/>
            <a:ext cx="3988200" cy="31059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a:p>
        </p:txBody>
      </p:sp>
      <p:sp>
        <p:nvSpPr>
          <p:cNvPr id="522" name="Google Shape;522;p70"/>
          <p:cNvSpPr txBox="1">
            <a:spLocks noGrp="1"/>
          </p:cNvSpPr>
          <p:nvPr>
            <p:ph type="body" idx="2"/>
          </p:nvPr>
        </p:nvSpPr>
        <p:spPr>
          <a:xfrm>
            <a:off x="4687600" y="1135440"/>
            <a:ext cx="3988200" cy="31059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a:p>
        </p:txBody>
      </p:sp>
      <p:pic>
        <p:nvPicPr>
          <p:cNvPr id="523" name="Google Shape;523;p70"/>
          <p:cNvPicPr preferRelativeResize="0"/>
          <p:nvPr/>
        </p:nvPicPr>
        <p:blipFill>
          <a:blip r:embed="rId3">
            <a:alphaModFix/>
          </a:blip>
          <a:stretch>
            <a:fillRect/>
          </a:stretch>
        </p:blipFill>
        <p:spPr>
          <a:xfrm>
            <a:off x="361650" y="1353299"/>
            <a:ext cx="8415798" cy="2319800"/>
          </a:xfrm>
          <a:prstGeom prst="rect">
            <a:avLst/>
          </a:prstGeom>
          <a:noFill/>
          <a:ln>
            <a:noFill/>
          </a:ln>
        </p:spPr>
      </p:pic>
      <p:cxnSp>
        <p:nvCxnSpPr>
          <p:cNvPr id="524" name="Google Shape;524;p70"/>
          <p:cNvCxnSpPr/>
          <p:nvPr/>
        </p:nvCxnSpPr>
        <p:spPr>
          <a:xfrm flipH="1">
            <a:off x="5157250" y="1446550"/>
            <a:ext cx="192900" cy="658500"/>
          </a:xfrm>
          <a:prstGeom prst="straightConnector1">
            <a:avLst/>
          </a:prstGeom>
          <a:noFill/>
          <a:ln w="76200" cap="flat" cmpd="sng">
            <a:solidFill>
              <a:schemeClr val="dk2"/>
            </a:solidFill>
            <a:prstDash val="solid"/>
            <a:round/>
            <a:headEnd type="none" w="med" len="med"/>
            <a:tailEnd type="triangle" w="med" len="med"/>
          </a:ln>
        </p:spPr>
      </p:cxnSp>
      <p:cxnSp>
        <p:nvCxnSpPr>
          <p:cNvPr id="525" name="Google Shape;525;p70"/>
          <p:cNvCxnSpPr/>
          <p:nvPr/>
        </p:nvCxnSpPr>
        <p:spPr>
          <a:xfrm flipH="1">
            <a:off x="6774350" y="1826050"/>
            <a:ext cx="192900" cy="658500"/>
          </a:xfrm>
          <a:prstGeom prst="straightConnector1">
            <a:avLst/>
          </a:prstGeom>
          <a:noFill/>
          <a:ln w="76200" cap="flat" cmpd="sng">
            <a:solidFill>
              <a:schemeClr val="dk2"/>
            </a:solidFill>
            <a:prstDash val="solid"/>
            <a:round/>
            <a:headEnd type="none" w="med" len="med"/>
            <a:tailEnd type="triangle" w="med" len="med"/>
          </a:ln>
        </p:spPr>
      </p:cxnSp>
      <p:sp>
        <p:nvSpPr>
          <p:cNvPr id="526" name="Google Shape;526;p70"/>
          <p:cNvSpPr txBox="1"/>
          <p:nvPr/>
        </p:nvSpPr>
        <p:spPr>
          <a:xfrm>
            <a:off x="2041900" y="61750"/>
            <a:ext cx="2645700" cy="89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chemeClr val="dk2"/>
                </a:solidFill>
                <a:latin typeface="Georgia"/>
                <a:ea typeface="Georgia"/>
                <a:cs typeface="Georgia"/>
                <a:sym typeface="Georgia"/>
              </a:rPr>
              <a:t>Records creators</a:t>
            </a:r>
            <a:endParaRPr sz="2200" b="1">
              <a:solidFill>
                <a:schemeClr val="dk2"/>
              </a:solidFill>
              <a:latin typeface="Georgia"/>
              <a:ea typeface="Georgia"/>
              <a:cs typeface="Georgia"/>
              <a:sym typeface="Georgia"/>
            </a:endParaRPr>
          </a:p>
        </p:txBody>
      </p:sp>
      <p:cxnSp>
        <p:nvCxnSpPr>
          <p:cNvPr id="527" name="Google Shape;527;p70"/>
          <p:cNvCxnSpPr/>
          <p:nvPr/>
        </p:nvCxnSpPr>
        <p:spPr>
          <a:xfrm flipH="1">
            <a:off x="2834400" y="1049225"/>
            <a:ext cx="192900" cy="658500"/>
          </a:xfrm>
          <a:prstGeom prst="straightConnector1">
            <a:avLst/>
          </a:prstGeom>
          <a:noFill/>
          <a:ln w="76200" cap="flat" cmpd="sng">
            <a:solidFill>
              <a:schemeClr val="dk2"/>
            </a:solidFill>
            <a:prstDash val="solid"/>
            <a:round/>
            <a:headEnd type="none" w="med" len="med"/>
            <a:tailEnd type="triangle" w="med" len="med"/>
          </a:ln>
        </p:spPr>
      </p:cxnSp>
      <p:sp>
        <p:nvSpPr>
          <p:cNvPr id="528" name="Google Shape;528;p70"/>
          <p:cNvSpPr txBox="1"/>
          <p:nvPr/>
        </p:nvSpPr>
        <p:spPr>
          <a:xfrm>
            <a:off x="5350150" y="208900"/>
            <a:ext cx="3270000" cy="18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Georgia"/>
                <a:ea typeface="Georgia"/>
                <a:cs typeface="Georgia"/>
                <a:sym typeface="Georgia"/>
              </a:rPr>
              <a:t>Provenance “is a fundamental principle of archives, referring to the individual, family, or organization that created or received the items in a collection.”</a:t>
            </a:r>
            <a:endParaRPr sz="1300">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3"/>
          <p:cNvSpPr txBox="1">
            <a:spLocks noGrp="1"/>
          </p:cNvSpPr>
          <p:nvPr>
            <p:ph type="ctrTitle"/>
          </p:nvPr>
        </p:nvSpPr>
        <p:spPr>
          <a:xfrm>
            <a:off x="523575" y="238600"/>
            <a:ext cx="8212500" cy="1157700"/>
          </a:xfrm>
          <a:prstGeom prst="rect">
            <a:avLst/>
          </a:prstGeom>
        </p:spPr>
        <p:txBody>
          <a:bodyPr spcFirstLastPara="1" wrap="square" lIns="91425" tIns="91425" rIns="91425" bIns="91425" anchor="t" anchorCtr="0">
            <a:noAutofit/>
          </a:bodyPr>
          <a:lstStyle/>
          <a:p>
            <a:pPr marL="0" lvl="0" indent="0" algn="ctr" rtl="0">
              <a:lnSpc>
                <a:spcPct val="115000"/>
              </a:lnSpc>
              <a:spcBef>
                <a:spcPts val="420"/>
              </a:spcBef>
              <a:spcAft>
                <a:spcPts val="0"/>
              </a:spcAft>
              <a:buClr>
                <a:schemeClr val="dk1"/>
              </a:buClr>
              <a:buSzPts val="1100"/>
              <a:buFont typeface="Arial"/>
              <a:buNone/>
            </a:pPr>
            <a:r>
              <a:rPr lang="en" sz="2000">
                <a:solidFill>
                  <a:schemeClr val="accent1"/>
                </a:solidFill>
                <a:latin typeface="Georgia"/>
                <a:ea typeface="Georgia"/>
                <a:cs typeface="Georgia"/>
                <a:sym typeface="Georgia"/>
              </a:rPr>
              <a:t>Project: Constellations of Correspondence: Large and Small Networks of Epistolary Exchange in the Grand Duchy of Finland (CoCo)</a:t>
            </a:r>
            <a:endParaRPr sz="3500">
              <a:solidFill>
                <a:schemeClr val="accent1"/>
              </a:solidFill>
              <a:latin typeface="Georgia"/>
              <a:ea typeface="Georgia"/>
              <a:cs typeface="Georgia"/>
              <a:sym typeface="Georgia"/>
            </a:endParaRPr>
          </a:p>
        </p:txBody>
      </p:sp>
      <p:sp>
        <p:nvSpPr>
          <p:cNvPr id="331" name="Google Shape;331;p53"/>
          <p:cNvSpPr txBox="1">
            <a:spLocks noGrp="1"/>
          </p:cNvSpPr>
          <p:nvPr>
            <p:ph type="body" idx="1"/>
          </p:nvPr>
        </p:nvSpPr>
        <p:spPr>
          <a:xfrm>
            <a:off x="322675" y="1288500"/>
            <a:ext cx="3988200" cy="2952900"/>
          </a:xfrm>
          <a:prstGeom prst="rect">
            <a:avLst/>
          </a:prstGeom>
        </p:spPr>
        <p:txBody>
          <a:bodyPr spcFirstLastPara="1" wrap="square" lIns="91425" tIns="91425" rIns="91425" bIns="91425" anchor="t" anchorCtr="0">
            <a:noAutofit/>
          </a:bodyPr>
          <a:lstStyle/>
          <a:p>
            <a:pPr marL="457200" lvl="0" indent="-317500" algn="l" rtl="0">
              <a:spcBef>
                <a:spcPts val="420"/>
              </a:spcBef>
              <a:spcAft>
                <a:spcPts val="0"/>
              </a:spcAft>
              <a:buSzPts val="1400"/>
              <a:buFont typeface="Georgia"/>
              <a:buChar char="●"/>
            </a:pPr>
            <a:r>
              <a:rPr lang="en" sz="1900" b="0">
                <a:latin typeface="Georgia"/>
                <a:ea typeface="Georgia"/>
                <a:cs typeface="Georgia"/>
                <a:sym typeface="Georgia"/>
              </a:rPr>
              <a:t>The Academy of Finland </a:t>
            </a:r>
            <a:r>
              <a:rPr lang="en" sz="1500" b="0">
                <a:latin typeface="Georgia"/>
                <a:ea typeface="Georgia"/>
                <a:cs typeface="Georgia"/>
                <a:sym typeface="Georgia"/>
              </a:rPr>
              <a:t>(decision numbers </a:t>
            </a:r>
            <a:r>
              <a:rPr lang="en" sz="1500" b="0">
                <a:highlight>
                  <a:srgbClr val="FFFFFF"/>
                </a:highlight>
                <a:latin typeface="Georgia"/>
                <a:ea typeface="Georgia"/>
                <a:cs typeface="Georgia"/>
                <a:sym typeface="Georgia"/>
              </a:rPr>
              <a:t>339828, 340834 and 339918)</a:t>
            </a:r>
            <a:endParaRPr sz="1500" b="0">
              <a:highlight>
                <a:srgbClr val="FFFFFF"/>
              </a:highlight>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sz="1900" b="0">
                <a:highlight>
                  <a:srgbClr val="FFFFFF"/>
                </a:highlight>
                <a:latin typeface="Georgia"/>
                <a:ea typeface="Georgia"/>
                <a:cs typeface="Georgia"/>
                <a:sym typeface="Georgia"/>
              </a:rPr>
              <a:t>2021-25 (and beyond)</a:t>
            </a:r>
            <a:endParaRPr sz="1900" b="0">
              <a:highlight>
                <a:srgbClr val="FFFFFF"/>
              </a:highlight>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sz="1900" b="0">
                <a:highlight>
                  <a:srgbClr val="FFFFFF"/>
                </a:highlight>
                <a:latin typeface="Georgia"/>
                <a:ea typeface="Georgia"/>
                <a:cs typeface="Georgia"/>
                <a:sym typeface="Georgia"/>
              </a:rPr>
              <a:t>Letter catalogue metadata - no digitization of content!</a:t>
            </a:r>
            <a:endParaRPr sz="1900" b="0">
              <a:highlight>
                <a:srgbClr val="FFFFFF"/>
              </a:highlight>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sz="1900" b="0">
                <a:highlight>
                  <a:srgbClr val="FFFFFF"/>
                </a:highlight>
                <a:latin typeface="Georgia"/>
                <a:ea typeface="Georgia"/>
                <a:cs typeface="Georgia"/>
                <a:sym typeface="Georgia"/>
              </a:rPr>
              <a:t>Long 19th-century: 1789-1917</a:t>
            </a:r>
            <a:endParaRPr sz="1900" b="0">
              <a:highlight>
                <a:srgbClr val="FFFFFF"/>
              </a:highlight>
              <a:latin typeface="Georgia"/>
              <a:ea typeface="Georgia"/>
              <a:cs typeface="Georgia"/>
              <a:sym typeface="Georgia"/>
            </a:endParaRPr>
          </a:p>
          <a:p>
            <a:pPr marL="914400" lvl="1" indent="-323850" algn="l" rtl="0">
              <a:spcBef>
                <a:spcPts val="0"/>
              </a:spcBef>
              <a:spcAft>
                <a:spcPts val="0"/>
              </a:spcAft>
              <a:buSzPts val="1500"/>
              <a:buFont typeface="Georgia"/>
              <a:buChar char="○"/>
            </a:pPr>
            <a:r>
              <a:rPr lang="en" sz="1500">
                <a:highlight>
                  <a:srgbClr val="FFFFFF"/>
                </a:highlight>
              </a:rPr>
              <a:t>Materials also from 17th-18th c</a:t>
            </a:r>
            <a:endParaRPr sz="1500" b="0">
              <a:highlight>
                <a:srgbClr val="FFFFFF"/>
              </a:highlight>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sz="1900" b="0" u="sng">
                <a:highlight>
                  <a:schemeClr val="lt1"/>
                </a:highlight>
                <a:latin typeface="Georgia"/>
                <a:ea typeface="Georgia"/>
                <a:cs typeface="Georgia"/>
                <a:sym typeface="Georgia"/>
                <a:hlinkClick r:id="rId3"/>
              </a:rPr>
              <a:t>https://coco.rahtiapp.fi/</a:t>
            </a:r>
            <a:endParaRPr sz="1900" b="0">
              <a:highlight>
                <a:srgbClr val="FFFFFF"/>
              </a:highlight>
              <a:latin typeface="Georgia"/>
              <a:ea typeface="Georgia"/>
              <a:cs typeface="Georgia"/>
              <a:sym typeface="Georgia"/>
            </a:endParaRPr>
          </a:p>
          <a:p>
            <a:pPr marL="0" lvl="0" indent="0" algn="ctr" rtl="0">
              <a:spcBef>
                <a:spcPts val="420"/>
              </a:spcBef>
              <a:spcAft>
                <a:spcPts val="0"/>
              </a:spcAft>
              <a:buNone/>
            </a:pPr>
            <a:endParaRPr/>
          </a:p>
        </p:txBody>
      </p:sp>
      <p:sp>
        <p:nvSpPr>
          <p:cNvPr id="332" name="Google Shape;332;p53"/>
          <p:cNvSpPr txBox="1">
            <a:spLocks noGrp="1"/>
          </p:cNvSpPr>
          <p:nvPr>
            <p:ph type="body" idx="2"/>
          </p:nvPr>
        </p:nvSpPr>
        <p:spPr>
          <a:xfrm>
            <a:off x="4687600" y="1466699"/>
            <a:ext cx="3988200" cy="27747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r>
              <a:rPr lang="en"/>
              <a:t> </a:t>
            </a:r>
            <a:endParaRPr/>
          </a:p>
        </p:txBody>
      </p:sp>
      <p:pic>
        <p:nvPicPr>
          <p:cNvPr id="333" name="Google Shape;333;p53"/>
          <p:cNvPicPr preferRelativeResize="0"/>
          <p:nvPr/>
        </p:nvPicPr>
        <p:blipFill>
          <a:blip r:embed="rId4">
            <a:alphaModFix/>
          </a:blip>
          <a:stretch>
            <a:fillRect/>
          </a:stretch>
        </p:blipFill>
        <p:spPr>
          <a:xfrm>
            <a:off x="5759225" y="1096400"/>
            <a:ext cx="2361368" cy="3144999"/>
          </a:xfrm>
          <a:prstGeom prst="rect">
            <a:avLst/>
          </a:prstGeom>
          <a:noFill/>
          <a:ln>
            <a:noFill/>
          </a:ln>
        </p:spPr>
      </p:pic>
      <p:sp>
        <p:nvSpPr>
          <p:cNvPr id="334" name="Google Shape;334;p53"/>
          <p:cNvSpPr txBox="1"/>
          <p:nvPr/>
        </p:nvSpPr>
        <p:spPr>
          <a:xfrm>
            <a:off x="8120600" y="1822350"/>
            <a:ext cx="1089900" cy="7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Postal map, 1864</a:t>
            </a:r>
            <a:endParaRPr sz="1200"/>
          </a:p>
          <a:p>
            <a:pPr marL="0" lvl="0" indent="0" algn="l" rtl="0">
              <a:spcBef>
                <a:spcPts val="0"/>
              </a:spcBef>
              <a:spcAft>
                <a:spcPts val="0"/>
              </a:spcAft>
              <a:buNone/>
            </a:pPr>
            <a:r>
              <a:rPr lang="en" sz="1200"/>
              <a:t>Source: Postal Museum, </a:t>
            </a:r>
            <a:r>
              <a:rPr lang="en" sz="1200" u="sng">
                <a:solidFill>
                  <a:schemeClr val="hlink"/>
                </a:solidFill>
                <a:hlinkClick r:id="rId5"/>
              </a:rPr>
              <a:t>www.finna.fi</a:t>
            </a:r>
            <a:r>
              <a:rPr lang="en" sz="1200"/>
              <a:t>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71"/>
          <p:cNvPicPr preferRelativeResize="0"/>
          <p:nvPr/>
        </p:nvPicPr>
        <p:blipFill>
          <a:blip r:embed="rId3">
            <a:alphaModFix/>
          </a:blip>
          <a:stretch>
            <a:fillRect/>
          </a:stretch>
        </p:blipFill>
        <p:spPr>
          <a:xfrm>
            <a:off x="152400" y="208888"/>
            <a:ext cx="8839201" cy="4725720"/>
          </a:xfrm>
          <a:prstGeom prst="rect">
            <a:avLst/>
          </a:prstGeom>
          <a:noFill/>
          <a:ln>
            <a:noFill/>
          </a:ln>
        </p:spPr>
      </p:pic>
      <p:sp>
        <p:nvSpPr>
          <p:cNvPr id="534" name="Google Shape;534;p71"/>
          <p:cNvSpPr/>
          <p:nvPr/>
        </p:nvSpPr>
        <p:spPr>
          <a:xfrm>
            <a:off x="0" y="749275"/>
            <a:ext cx="1573200" cy="817800"/>
          </a:xfrm>
          <a:prstGeom prst="ellipse">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1"/>
          <p:cNvSpPr/>
          <p:nvPr/>
        </p:nvSpPr>
        <p:spPr>
          <a:xfrm>
            <a:off x="-93150" y="3830450"/>
            <a:ext cx="1573200" cy="817800"/>
          </a:xfrm>
          <a:prstGeom prst="ellipse">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1"/>
          <p:cNvSpPr txBox="1"/>
          <p:nvPr/>
        </p:nvSpPr>
        <p:spPr>
          <a:xfrm>
            <a:off x="1059700" y="3214850"/>
            <a:ext cx="2541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2"/>
                </a:solidFill>
              </a:rPr>
              <a:t>13 % links to outside resources</a:t>
            </a:r>
            <a:endParaRPr b="1">
              <a:solidFill>
                <a:schemeClr val="dk2"/>
              </a:solidFill>
            </a:endParaRPr>
          </a:p>
        </p:txBody>
      </p:sp>
      <p:sp>
        <p:nvSpPr>
          <p:cNvPr id="537" name="Google Shape;537;p71"/>
          <p:cNvSpPr txBox="1"/>
          <p:nvPr/>
        </p:nvSpPr>
        <p:spPr>
          <a:xfrm>
            <a:off x="3113375" y="1923425"/>
            <a:ext cx="3247200" cy="7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But their letters amount to 60 % of the collections!</a:t>
            </a:r>
            <a:endParaRPr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2"/>
          <p:cNvSpPr txBox="1">
            <a:spLocks noGrp="1"/>
          </p:cNvSpPr>
          <p:nvPr>
            <p:ph type="ctrTitle"/>
          </p:nvPr>
        </p:nvSpPr>
        <p:spPr>
          <a:xfrm>
            <a:off x="463308" y="238602"/>
            <a:ext cx="8212500" cy="89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a:t>Occupations / Archives as social constructs </a:t>
            </a:r>
            <a:endParaRPr sz="3300"/>
          </a:p>
        </p:txBody>
      </p:sp>
      <p:sp>
        <p:nvSpPr>
          <p:cNvPr id="543" name="Google Shape;543;p72"/>
          <p:cNvSpPr txBox="1"/>
          <p:nvPr/>
        </p:nvSpPr>
        <p:spPr>
          <a:xfrm>
            <a:off x="7490350" y="560900"/>
            <a:ext cx="11469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800" b="1"/>
          </a:p>
        </p:txBody>
      </p:sp>
      <p:sp>
        <p:nvSpPr>
          <p:cNvPr id="544" name="Google Shape;544;p72"/>
          <p:cNvSpPr txBox="1">
            <a:spLocks noGrp="1"/>
          </p:cNvSpPr>
          <p:nvPr>
            <p:ph type="body" idx="1"/>
          </p:nvPr>
        </p:nvSpPr>
        <p:spPr>
          <a:xfrm>
            <a:off x="463300" y="1135440"/>
            <a:ext cx="3988200" cy="31059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r>
              <a:rPr lang="en"/>
              <a:t>National Archives</a:t>
            </a:r>
            <a:endParaRPr/>
          </a:p>
        </p:txBody>
      </p:sp>
      <p:sp>
        <p:nvSpPr>
          <p:cNvPr id="545" name="Google Shape;545;p72"/>
          <p:cNvSpPr txBox="1">
            <a:spLocks noGrp="1"/>
          </p:cNvSpPr>
          <p:nvPr>
            <p:ph type="body" idx="2"/>
          </p:nvPr>
        </p:nvSpPr>
        <p:spPr>
          <a:xfrm>
            <a:off x="4687600" y="1135450"/>
            <a:ext cx="4227900" cy="31059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r>
              <a:rPr lang="en"/>
              <a:t>The Finnish Literature Society</a:t>
            </a:r>
            <a:endParaRPr/>
          </a:p>
        </p:txBody>
      </p:sp>
      <p:pic>
        <p:nvPicPr>
          <p:cNvPr id="546" name="Google Shape;546;p72"/>
          <p:cNvPicPr preferRelativeResize="0"/>
          <p:nvPr/>
        </p:nvPicPr>
        <p:blipFill>
          <a:blip r:embed="rId3">
            <a:alphaModFix/>
          </a:blip>
          <a:stretch>
            <a:fillRect/>
          </a:stretch>
        </p:blipFill>
        <p:spPr>
          <a:xfrm>
            <a:off x="181663" y="1748210"/>
            <a:ext cx="4390325" cy="2323664"/>
          </a:xfrm>
          <a:prstGeom prst="rect">
            <a:avLst/>
          </a:prstGeom>
          <a:noFill/>
          <a:ln>
            <a:noFill/>
          </a:ln>
        </p:spPr>
      </p:pic>
      <p:pic>
        <p:nvPicPr>
          <p:cNvPr id="547" name="Google Shape;547;p72"/>
          <p:cNvPicPr preferRelativeResize="0"/>
          <p:nvPr/>
        </p:nvPicPr>
        <p:blipFill>
          <a:blip r:embed="rId4">
            <a:alphaModFix/>
          </a:blip>
          <a:stretch>
            <a:fillRect/>
          </a:stretch>
        </p:blipFill>
        <p:spPr>
          <a:xfrm>
            <a:off x="4451500" y="1748200"/>
            <a:ext cx="5144115" cy="2323674"/>
          </a:xfrm>
          <a:prstGeom prst="rect">
            <a:avLst/>
          </a:prstGeom>
          <a:noFill/>
          <a:ln>
            <a:noFill/>
          </a:ln>
        </p:spPr>
      </p:pic>
      <p:sp>
        <p:nvSpPr>
          <p:cNvPr id="548" name="Google Shape;548;p72"/>
          <p:cNvSpPr txBox="1"/>
          <p:nvPr/>
        </p:nvSpPr>
        <p:spPr>
          <a:xfrm>
            <a:off x="2091475" y="3923350"/>
            <a:ext cx="4303200" cy="318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chemeClr val="dk2"/>
                </a:solidFill>
                <a:latin typeface="Georgia"/>
                <a:ea typeface="Georgia"/>
                <a:cs typeface="Georgia"/>
                <a:sym typeface="Georgia"/>
              </a:rPr>
              <a:t>Priest, vicar, politician, writer…</a:t>
            </a:r>
            <a:endParaRPr sz="1900" b="1">
              <a:solidFill>
                <a:schemeClr val="dk2"/>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3"/>
          <p:cNvSpPr txBox="1">
            <a:spLocks noGrp="1"/>
          </p:cNvSpPr>
          <p:nvPr>
            <p:ph type="body" idx="1"/>
          </p:nvPr>
        </p:nvSpPr>
        <p:spPr>
          <a:xfrm>
            <a:off x="468350" y="1135440"/>
            <a:ext cx="8207400" cy="3105900"/>
          </a:xfrm>
          <a:prstGeom prst="rect">
            <a:avLst/>
          </a:prstGeom>
        </p:spPr>
        <p:txBody>
          <a:bodyPr spcFirstLastPara="1" wrap="square" lIns="91425" tIns="91425" rIns="91425" bIns="91425" anchor="t" anchorCtr="0">
            <a:noAutofit/>
          </a:bodyPr>
          <a:lstStyle/>
          <a:p>
            <a:pPr marL="457200" lvl="0" indent="0" algn="l" rtl="0">
              <a:spcBef>
                <a:spcPts val="420"/>
              </a:spcBef>
              <a:spcAft>
                <a:spcPts val="0"/>
              </a:spcAft>
              <a:buNone/>
            </a:pPr>
            <a:endParaRPr/>
          </a:p>
        </p:txBody>
      </p:sp>
      <p:pic>
        <p:nvPicPr>
          <p:cNvPr id="554" name="Google Shape;554;p73"/>
          <p:cNvPicPr preferRelativeResize="0"/>
          <p:nvPr/>
        </p:nvPicPr>
        <p:blipFill>
          <a:blip r:embed="rId3">
            <a:alphaModFix/>
          </a:blip>
          <a:stretch>
            <a:fillRect/>
          </a:stretch>
        </p:blipFill>
        <p:spPr>
          <a:xfrm>
            <a:off x="50" y="640375"/>
            <a:ext cx="9143999" cy="3828276"/>
          </a:xfrm>
          <a:prstGeom prst="rect">
            <a:avLst/>
          </a:prstGeom>
          <a:noFill/>
          <a:ln>
            <a:noFill/>
          </a:ln>
        </p:spPr>
      </p:pic>
      <p:sp>
        <p:nvSpPr>
          <p:cNvPr id="555" name="Google Shape;555;p73"/>
          <p:cNvSpPr txBox="1"/>
          <p:nvPr/>
        </p:nvSpPr>
        <p:spPr>
          <a:xfrm>
            <a:off x="7236075" y="3460725"/>
            <a:ext cx="1345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Image: DHH23 / Efthymios Kokordelis, Michele Stefan</a:t>
            </a:r>
            <a:r>
              <a:rPr lang="en" sz="1200">
                <a:solidFill>
                  <a:schemeClr val="dk1"/>
                </a:solidFill>
              </a:rPr>
              <a:t>i</a:t>
            </a:r>
            <a:endParaRPr sz="1200">
              <a:solidFill>
                <a:schemeClr val="dk1"/>
              </a:solidFill>
            </a:endParaRPr>
          </a:p>
          <a:p>
            <a:pPr marL="0" lvl="0" indent="0" algn="l" rtl="0">
              <a:spcBef>
                <a:spcPts val="0"/>
              </a:spcBef>
              <a:spcAft>
                <a:spcPts val="0"/>
              </a:spcAft>
              <a:buClr>
                <a:schemeClr val="dk1"/>
              </a:buClr>
              <a:buSzPts val="1100"/>
              <a:buFont typeface="Arial"/>
              <a:buNone/>
            </a:pPr>
            <a:endParaRPr sz="13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4"/>
          <p:cNvSpPr txBox="1">
            <a:spLocks noGrp="1"/>
          </p:cNvSpPr>
          <p:nvPr>
            <p:ph type="body" idx="1"/>
          </p:nvPr>
        </p:nvSpPr>
        <p:spPr>
          <a:xfrm>
            <a:off x="304350" y="617650"/>
            <a:ext cx="4523400" cy="4155600"/>
          </a:xfrm>
          <a:prstGeom prst="rect">
            <a:avLst/>
          </a:prstGeom>
        </p:spPr>
        <p:txBody>
          <a:bodyPr spcFirstLastPara="1" wrap="square" lIns="91425" tIns="91425" rIns="91425" bIns="91425" anchor="t" anchorCtr="0">
            <a:noAutofit/>
          </a:bodyPr>
          <a:lstStyle/>
          <a:p>
            <a:pPr marL="457200" lvl="0" indent="-342900" algn="l" rtl="0">
              <a:spcBef>
                <a:spcPts val="420"/>
              </a:spcBef>
              <a:spcAft>
                <a:spcPts val="0"/>
              </a:spcAft>
              <a:buSzPts val="1800"/>
              <a:buFont typeface="Georgia"/>
              <a:buChar char="●"/>
            </a:pPr>
            <a:r>
              <a:rPr lang="en" sz="1700" b="0">
                <a:latin typeface="Georgia"/>
                <a:ea typeface="Georgia"/>
                <a:cs typeface="Georgia"/>
                <a:sym typeface="Georgia"/>
              </a:rPr>
              <a:t>“The problem starts with our language: the widely used term data set implies something discrete, complete, and readily portable. … We must rethink our terms and habits around public data by learning to analyze </a:t>
            </a:r>
            <a:r>
              <a:rPr lang="en" sz="1700" b="0" i="1">
                <a:latin typeface="Georgia"/>
                <a:ea typeface="Georgia"/>
                <a:cs typeface="Georgia"/>
                <a:sym typeface="Georgia"/>
              </a:rPr>
              <a:t>data settings</a:t>
            </a:r>
            <a:r>
              <a:rPr lang="en" sz="1700" b="0">
                <a:latin typeface="Georgia"/>
                <a:ea typeface="Georgia"/>
                <a:cs typeface="Georgia"/>
                <a:sym typeface="Georgia"/>
              </a:rPr>
              <a:t> rather than data sets. … I employ a variety of methods for studying data, which I c</a:t>
            </a:r>
            <a:r>
              <a:rPr lang="en" sz="1800" b="0">
                <a:latin typeface="Georgia"/>
                <a:ea typeface="Georgia"/>
                <a:cs typeface="Georgia"/>
                <a:sym typeface="Georgia"/>
              </a:rPr>
              <a:t>ollectively refer to as </a:t>
            </a:r>
            <a:r>
              <a:rPr lang="en" sz="1800" b="0" i="1">
                <a:latin typeface="Georgia"/>
                <a:ea typeface="Georgia"/>
                <a:cs typeface="Georgia"/>
                <a:sym typeface="Georgia"/>
              </a:rPr>
              <a:t>local readings.</a:t>
            </a:r>
            <a:r>
              <a:rPr lang="en" sz="1800" b="0">
                <a:latin typeface="Georgia"/>
                <a:ea typeface="Georgia"/>
                <a:cs typeface="Georgia"/>
                <a:sym typeface="Georgia"/>
              </a:rPr>
              <a:t>”</a:t>
            </a:r>
            <a:endParaRPr sz="1800" b="0">
              <a:latin typeface="Georgia"/>
              <a:ea typeface="Georgia"/>
              <a:cs typeface="Georgia"/>
              <a:sym typeface="Georgia"/>
            </a:endParaRPr>
          </a:p>
          <a:p>
            <a:pPr marL="914400" lvl="1" indent="-342900" algn="l" rtl="0">
              <a:spcBef>
                <a:spcPts val="0"/>
              </a:spcBef>
              <a:spcAft>
                <a:spcPts val="0"/>
              </a:spcAft>
              <a:buSzPts val="1800"/>
              <a:buFont typeface="Georgia"/>
              <a:buChar char="○"/>
            </a:pPr>
            <a:r>
              <a:rPr lang="en" sz="1300"/>
              <a:t>Yanni Alexander Loukissas: </a:t>
            </a:r>
            <a:r>
              <a:rPr lang="en" sz="1300" b="0"/>
              <a:t>All Data Are Local: Thinking Critically in a Data-Driven Society (</a:t>
            </a:r>
            <a:r>
              <a:rPr lang="en" sz="1200"/>
              <a:t>MIT Press, 2019)</a:t>
            </a:r>
            <a:endParaRPr sz="1300" b="0"/>
          </a:p>
          <a:p>
            <a:pPr marL="457200" lvl="0" indent="-342900" algn="l" rtl="0">
              <a:spcBef>
                <a:spcPts val="0"/>
              </a:spcBef>
              <a:spcAft>
                <a:spcPts val="0"/>
              </a:spcAft>
              <a:buSzPts val="1800"/>
              <a:buFont typeface="Georgia"/>
              <a:buChar char="●"/>
            </a:pPr>
            <a:endParaRPr sz="1800" b="0">
              <a:latin typeface="Georgia"/>
              <a:ea typeface="Georgia"/>
              <a:cs typeface="Georgia"/>
              <a:sym typeface="Georgia"/>
            </a:endParaRPr>
          </a:p>
          <a:p>
            <a:pPr marL="457200" lvl="0" indent="0" algn="l" rtl="0">
              <a:spcBef>
                <a:spcPts val="420"/>
              </a:spcBef>
              <a:spcAft>
                <a:spcPts val="0"/>
              </a:spcAft>
              <a:buNone/>
            </a:pPr>
            <a:endParaRPr sz="1800" b="0">
              <a:latin typeface="Georgia"/>
              <a:ea typeface="Georgia"/>
              <a:cs typeface="Georgia"/>
              <a:sym typeface="Georgia"/>
            </a:endParaRPr>
          </a:p>
        </p:txBody>
      </p:sp>
      <p:sp>
        <p:nvSpPr>
          <p:cNvPr id="561" name="Google Shape;561;p74"/>
          <p:cNvSpPr/>
          <p:nvPr/>
        </p:nvSpPr>
        <p:spPr>
          <a:xfrm>
            <a:off x="7814025" y="140800"/>
            <a:ext cx="942600" cy="817500"/>
          </a:xfrm>
          <a:prstGeom prst="dodecagon">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2" name="Google Shape;562;p74"/>
          <p:cNvSpPr txBox="1">
            <a:spLocks noGrp="1"/>
          </p:cNvSpPr>
          <p:nvPr>
            <p:ph type="body" idx="2"/>
          </p:nvPr>
        </p:nvSpPr>
        <p:spPr>
          <a:xfrm>
            <a:off x="4827750" y="140800"/>
            <a:ext cx="3988200" cy="43485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sz="1900"/>
          </a:p>
          <a:p>
            <a:pPr marL="0" lvl="0" indent="0" algn="l" rtl="0">
              <a:spcBef>
                <a:spcPts val="420"/>
              </a:spcBef>
              <a:spcAft>
                <a:spcPts val="0"/>
              </a:spcAft>
              <a:buNone/>
            </a:pPr>
            <a:r>
              <a:rPr lang="en" sz="1600"/>
              <a:t>Who is </a:t>
            </a:r>
            <a:r>
              <a:rPr lang="en" sz="1600" i="1"/>
              <a:t>linked</a:t>
            </a:r>
            <a:r>
              <a:rPr lang="en" sz="1600"/>
              <a:t>?</a:t>
            </a:r>
            <a:endParaRPr sz="1600"/>
          </a:p>
          <a:p>
            <a:pPr marL="457200" lvl="0" indent="-330200" algn="l" rtl="0">
              <a:spcBef>
                <a:spcPts val="420"/>
              </a:spcBef>
              <a:spcAft>
                <a:spcPts val="0"/>
              </a:spcAft>
              <a:buSzPts val="1600"/>
              <a:buChar char="❖"/>
            </a:pPr>
            <a:r>
              <a:rPr lang="en" sz="1600"/>
              <a:t>Who is worthy a biography?</a:t>
            </a:r>
            <a:endParaRPr sz="1600"/>
          </a:p>
          <a:p>
            <a:pPr marL="457200" lvl="0" indent="-330200" algn="l" rtl="0">
              <a:spcBef>
                <a:spcPts val="0"/>
              </a:spcBef>
              <a:spcAft>
                <a:spcPts val="0"/>
              </a:spcAft>
              <a:buSzPts val="1600"/>
              <a:buChar char="❖"/>
            </a:pPr>
            <a:r>
              <a:rPr lang="en" sz="1600"/>
              <a:t>Can we enhance such linking?</a:t>
            </a:r>
            <a:endParaRPr sz="1600"/>
          </a:p>
          <a:p>
            <a:pPr marL="0" lvl="0" indent="0" algn="l" rtl="0">
              <a:spcBef>
                <a:spcPts val="420"/>
              </a:spcBef>
              <a:spcAft>
                <a:spcPts val="0"/>
              </a:spcAft>
              <a:buNone/>
            </a:pPr>
            <a:endParaRPr sz="1600"/>
          </a:p>
          <a:p>
            <a:pPr marL="0" lvl="0" indent="0" algn="l" rtl="0">
              <a:spcBef>
                <a:spcPts val="420"/>
              </a:spcBef>
              <a:spcAft>
                <a:spcPts val="0"/>
              </a:spcAft>
              <a:buNone/>
            </a:pPr>
            <a:r>
              <a:rPr lang="en" sz="1600"/>
              <a:t>Whose letters have been catalogued?</a:t>
            </a:r>
            <a:endParaRPr sz="1600"/>
          </a:p>
          <a:p>
            <a:pPr marL="457200" lvl="0" indent="-330200" algn="l" rtl="0">
              <a:spcBef>
                <a:spcPts val="420"/>
              </a:spcBef>
              <a:spcAft>
                <a:spcPts val="0"/>
              </a:spcAft>
              <a:buSzPts val="1600"/>
              <a:buChar char="❖"/>
            </a:pPr>
            <a:r>
              <a:rPr lang="en" sz="1600"/>
              <a:t>Who are understood as </a:t>
            </a:r>
            <a:r>
              <a:rPr lang="en" sz="1600" i="1"/>
              <a:t>records creators</a:t>
            </a:r>
            <a:r>
              <a:rPr lang="en" sz="1600"/>
              <a:t>?</a:t>
            </a:r>
            <a:endParaRPr sz="1600"/>
          </a:p>
          <a:p>
            <a:pPr marL="0" lvl="0" indent="0" algn="l" rtl="0">
              <a:spcBef>
                <a:spcPts val="420"/>
              </a:spcBef>
              <a:spcAft>
                <a:spcPts val="0"/>
              </a:spcAft>
              <a:buNone/>
            </a:pPr>
            <a:endParaRPr sz="1600"/>
          </a:p>
          <a:p>
            <a:pPr marL="0" lvl="0" indent="0" algn="l" rtl="0">
              <a:spcBef>
                <a:spcPts val="420"/>
              </a:spcBef>
              <a:spcAft>
                <a:spcPts val="0"/>
              </a:spcAft>
              <a:buNone/>
            </a:pPr>
            <a:r>
              <a:rPr lang="en" sz="1600"/>
              <a:t>Occupations are not neutral either - who defines these? </a:t>
            </a:r>
            <a:r>
              <a:rPr lang="en" sz="1400"/>
              <a:t>Historically-situated categories </a:t>
            </a:r>
            <a:r>
              <a:rPr lang="en" sz="1200"/>
              <a:t>(</a:t>
            </a:r>
            <a:r>
              <a:rPr lang="en" sz="1400"/>
              <a:t>plus ontologies used only in some of our LOD-resources)</a:t>
            </a:r>
            <a:endParaRPr sz="1400"/>
          </a:p>
        </p:txBody>
      </p:sp>
      <p:sp>
        <p:nvSpPr>
          <p:cNvPr id="563" name="Google Shape;563;p74"/>
          <p:cNvSpPr txBox="1"/>
          <p:nvPr/>
        </p:nvSpPr>
        <p:spPr>
          <a:xfrm>
            <a:off x="7894900" y="231575"/>
            <a:ext cx="11469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t>13 %</a:t>
            </a:r>
            <a:endParaRPr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5"/>
          <p:cNvSpPr txBox="1">
            <a:spLocks noGrp="1"/>
          </p:cNvSpPr>
          <p:nvPr>
            <p:ph type="ctrTitle"/>
          </p:nvPr>
        </p:nvSpPr>
        <p:spPr>
          <a:xfrm>
            <a:off x="463308" y="238602"/>
            <a:ext cx="82125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latin typeface="Georgia"/>
                <a:ea typeface="Georgia"/>
                <a:cs typeface="Georgia"/>
                <a:sym typeface="Georgia"/>
              </a:rPr>
              <a:t>Ian Hacking: Historical Ontology </a:t>
            </a:r>
            <a:endParaRPr sz="2400">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p:txBody>
      </p:sp>
      <p:sp>
        <p:nvSpPr>
          <p:cNvPr id="569" name="Google Shape;569;p75"/>
          <p:cNvSpPr txBox="1">
            <a:spLocks noGrp="1"/>
          </p:cNvSpPr>
          <p:nvPr>
            <p:ph type="body" idx="1"/>
          </p:nvPr>
        </p:nvSpPr>
        <p:spPr>
          <a:xfrm>
            <a:off x="463300" y="1135440"/>
            <a:ext cx="3988200" cy="3105900"/>
          </a:xfrm>
          <a:prstGeom prst="rect">
            <a:avLst/>
          </a:prstGeom>
        </p:spPr>
        <p:txBody>
          <a:bodyPr spcFirstLastPara="1" wrap="square" lIns="91425" tIns="91425" rIns="91425" bIns="91425" anchor="t" anchorCtr="0">
            <a:noAutofit/>
          </a:bodyPr>
          <a:lstStyle/>
          <a:p>
            <a:pPr marL="457200" lvl="0" indent="457200" algn="l" rtl="0">
              <a:spcBef>
                <a:spcPts val="420"/>
              </a:spcBef>
              <a:spcAft>
                <a:spcPts val="0"/>
              </a:spcAft>
              <a:buNone/>
            </a:pPr>
            <a:endParaRPr sz="1700" b="0">
              <a:latin typeface="Georgia"/>
              <a:ea typeface="Georgia"/>
              <a:cs typeface="Georgia"/>
              <a:sym typeface="Georgia"/>
            </a:endParaRPr>
          </a:p>
          <a:p>
            <a:pPr marL="457200" lvl="0" indent="457200" algn="l" rtl="0">
              <a:spcBef>
                <a:spcPts val="420"/>
              </a:spcBef>
              <a:spcAft>
                <a:spcPts val="0"/>
              </a:spcAft>
              <a:buNone/>
            </a:pPr>
            <a:endParaRPr sz="18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600" b="0">
              <a:latin typeface="Georgia"/>
              <a:ea typeface="Georgia"/>
              <a:cs typeface="Georgia"/>
              <a:sym typeface="Georgia"/>
            </a:endParaRPr>
          </a:p>
          <a:p>
            <a:pPr marL="0" lvl="0" indent="0" algn="l" rtl="0">
              <a:spcBef>
                <a:spcPts val="420"/>
              </a:spcBef>
              <a:spcAft>
                <a:spcPts val="0"/>
              </a:spcAft>
              <a:buNone/>
            </a:pPr>
            <a:endParaRPr sz="1800" b="0">
              <a:latin typeface="Georgia"/>
              <a:ea typeface="Georgia"/>
              <a:cs typeface="Georgia"/>
              <a:sym typeface="Georgia"/>
            </a:endParaRPr>
          </a:p>
          <a:p>
            <a:pPr marL="0" lvl="0" indent="0" algn="l" rtl="0">
              <a:spcBef>
                <a:spcPts val="420"/>
              </a:spcBef>
              <a:spcAft>
                <a:spcPts val="0"/>
              </a:spcAft>
              <a:buNone/>
            </a:pPr>
            <a:endParaRPr/>
          </a:p>
        </p:txBody>
      </p:sp>
      <p:sp>
        <p:nvSpPr>
          <p:cNvPr id="570" name="Google Shape;570;p75"/>
          <p:cNvSpPr txBox="1"/>
          <p:nvPr/>
        </p:nvSpPr>
        <p:spPr>
          <a:xfrm>
            <a:off x="6958000" y="3927950"/>
            <a:ext cx="171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a:p>
        </p:txBody>
      </p:sp>
      <p:sp>
        <p:nvSpPr>
          <p:cNvPr id="571" name="Google Shape;571;p75"/>
          <p:cNvSpPr txBox="1"/>
          <p:nvPr/>
        </p:nvSpPr>
        <p:spPr>
          <a:xfrm>
            <a:off x="7715250" y="1034725"/>
            <a:ext cx="1030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highlight>
                <a:schemeClr val="lt1"/>
              </a:highlight>
            </a:endParaRPr>
          </a:p>
        </p:txBody>
      </p:sp>
      <p:sp>
        <p:nvSpPr>
          <p:cNvPr id="572" name="Google Shape;572;p75"/>
          <p:cNvSpPr txBox="1">
            <a:spLocks noGrp="1"/>
          </p:cNvSpPr>
          <p:nvPr>
            <p:ph type="body" idx="2"/>
          </p:nvPr>
        </p:nvSpPr>
        <p:spPr>
          <a:xfrm>
            <a:off x="463300" y="674450"/>
            <a:ext cx="5965500" cy="3906000"/>
          </a:xfrm>
          <a:prstGeom prst="rect">
            <a:avLst/>
          </a:prstGeom>
        </p:spPr>
        <p:txBody>
          <a:bodyPr spcFirstLastPara="1" wrap="square" lIns="91425" tIns="91425" rIns="91425" bIns="91425" anchor="t" anchorCtr="0">
            <a:noAutofit/>
          </a:bodyPr>
          <a:lstStyle/>
          <a:p>
            <a:pPr marL="457200" lvl="0" indent="-292100" algn="l" rtl="0">
              <a:spcBef>
                <a:spcPts val="420"/>
              </a:spcBef>
              <a:spcAft>
                <a:spcPts val="0"/>
              </a:spcAft>
              <a:buSzPts val="1000"/>
              <a:buFont typeface="Georgia"/>
              <a:buChar char="●"/>
            </a:pPr>
            <a:r>
              <a:rPr lang="en" sz="1700" b="0">
                <a:latin typeface="Georgia"/>
                <a:ea typeface="Georgia"/>
                <a:cs typeface="Georgia"/>
                <a:sym typeface="Georgia"/>
              </a:rPr>
              <a:t>How things, classifications, ideas, people, kinds of people, institutions “come into being” as targets of research?</a:t>
            </a:r>
            <a:endParaRPr sz="1700" b="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 sz="1700" b="0">
                <a:latin typeface="Georgia"/>
                <a:ea typeface="Georgia"/>
                <a:cs typeface="Georgia"/>
                <a:sym typeface="Georgia"/>
              </a:rPr>
              <a:t>“One cannot speak of anything at any time…” (Foucault)</a:t>
            </a:r>
            <a:endParaRPr sz="1700" b="0">
              <a:latin typeface="Georgia"/>
              <a:ea typeface="Georgia"/>
              <a:cs typeface="Georgia"/>
              <a:sym typeface="Georgia"/>
            </a:endParaRPr>
          </a:p>
          <a:p>
            <a:pPr marL="457200" lvl="0" indent="-292100" algn="l" rtl="0">
              <a:spcBef>
                <a:spcPts val="0"/>
              </a:spcBef>
              <a:spcAft>
                <a:spcPts val="0"/>
              </a:spcAft>
              <a:buSzPts val="1000"/>
              <a:buFont typeface="Georgia"/>
              <a:buChar char="●"/>
            </a:pPr>
            <a:r>
              <a:rPr lang="en" sz="1700" b="0">
                <a:latin typeface="Georgia"/>
                <a:ea typeface="Georgia"/>
                <a:cs typeface="Georgia"/>
                <a:sym typeface="Georgia"/>
              </a:rPr>
              <a:t>“Historical ontology is about the ways in which the possibility for choice, and for being, arise in history.” (p. 23)</a:t>
            </a:r>
            <a:endParaRPr sz="1700" b="0">
              <a:latin typeface="Georgia"/>
              <a:ea typeface="Georgia"/>
              <a:cs typeface="Georgia"/>
              <a:sym typeface="Georgia"/>
            </a:endParaRPr>
          </a:p>
          <a:p>
            <a:pPr marL="0" lvl="0" indent="0" algn="l" rtl="0">
              <a:spcBef>
                <a:spcPts val="420"/>
              </a:spcBef>
              <a:spcAft>
                <a:spcPts val="0"/>
              </a:spcAft>
              <a:buNone/>
            </a:pPr>
            <a:r>
              <a:rPr lang="en" sz="1700" b="0">
                <a:latin typeface="Georgia"/>
                <a:ea typeface="Georgia"/>
                <a:cs typeface="Georgia"/>
                <a:sym typeface="Georgia"/>
              </a:rPr>
              <a:t>How certain problems and research questions become possible? Societal &amp; cultural change, new research environments, concepts, materials, technology….</a:t>
            </a:r>
            <a:endParaRPr sz="1700" b="0">
              <a:latin typeface="Georgia"/>
              <a:ea typeface="Georgia"/>
              <a:cs typeface="Georgia"/>
              <a:sym typeface="Georgia"/>
            </a:endParaRPr>
          </a:p>
          <a:p>
            <a:pPr marL="457200" lvl="0" indent="0" algn="l" rtl="0">
              <a:spcBef>
                <a:spcPts val="420"/>
              </a:spcBef>
              <a:spcAft>
                <a:spcPts val="0"/>
              </a:spcAft>
              <a:buNone/>
            </a:pPr>
            <a:endParaRPr b="0">
              <a:latin typeface="Georgia"/>
              <a:ea typeface="Georgia"/>
              <a:cs typeface="Georgia"/>
              <a:sym typeface="Georgia"/>
            </a:endParaRPr>
          </a:p>
          <a:p>
            <a:pPr marL="0" lvl="0" indent="0" algn="l" rtl="0">
              <a:spcBef>
                <a:spcPts val="420"/>
              </a:spcBef>
              <a:spcAft>
                <a:spcPts val="0"/>
              </a:spcAft>
              <a:buNone/>
            </a:pPr>
            <a:endParaRPr b="0">
              <a:latin typeface="Georgia"/>
              <a:ea typeface="Georgia"/>
              <a:cs typeface="Georgia"/>
              <a:sym typeface="Georgia"/>
            </a:endParaRPr>
          </a:p>
        </p:txBody>
      </p:sp>
      <p:pic>
        <p:nvPicPr>
          <p:cNvPr id="573" name="Google Shape;573;p75"/>
          <p:cNvPicPr preferRelativeResize="0"/>
          <p:nvPr/>
        </p:nvPicPr>
        <p:blipFill>
          <a:blip r:embed="rId3">
            <a:alphaModFix/>
          </a:blip>
          <a:stretch>
            <a:fillRect/>
          </a:stretch>
        </p:blipFill>
        <p:spPr>
          <a:xfrm>
            <a:off x="6690652" y="822050"/>
            <a:ext cx="2055397" cy="3105900"/>
          </a:xfrm>
          <a:prstGeom prst="rect">
            <a:avLst/>
          </a:prstGeom>
          <a:noFill/>
          <a:ln>
            <a:noFill/>
          </a:ln>
        </p:spPr>
      </p:pic>
      <p:sp>
        <p:nvSpPr>
          <p:cNvPr id="574" name="Google Shape;574;p75"/>
          <p:cNvSpPr txBox="1"/>
          <p:nvPr/>
        </p:nvSpPr>
        <p:spPr>
          <a:xfrm>
            <a:off x="7674300" y="3302775"/>
            <a:ext cx="1112700" cy="7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Harvard University Press 2002</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6"/>
          <p:cNvSpPr txBox="1">
            <a:spLocks noGrp="1"/>
          </p:cNvSpPr>
          <p:nvPr>
            <p:ph type="ctrTitle"/>
          </p:nvPr>
        </p:nvSpPr>
        <p:spPr>
          <a:xfrm>
            <a:off x="463300" y="80000"/>
            <a:ext cx="8212500" cy="10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i="1">
                <a:latin typeface="Georgia"/>
                <a:ea typeface="Georgia"/>
                <a:cs typeface="Georgia"/>
                <a:sym typeface="Georgia"/>
              </a:rPr>
              <a:t>An ontology of bias</a:t>
            </a:r>
            <a:r>
              <a:rPr lang="en" sz="2400">
                <a:latin typeface="Georgia"/>
                <a:ea typeface="Georgia"/>
                <a:cs typeface="Georgia"/>
                <a:sym typeface="Georgia"/>
              </a:rPr>
              <a:t> </a:t>
            </a:r>
            <a:endParaRPr>
              <a:latin typeface="Georgia"/>
              <a:ea typeface="Georgia"/>
              <a:cs typeface="Georgia"/>
              <a:sym typeface="Georgia"/>
            </a:endParaRPr>
          </a:p>
        </p:txBody>
      </p:sp>
      <p:sp>
        <p:nvSpPr>
          <p:cNvPr id="580" name="Google Shape;580;p76"/>
          <p:cNvSpPr txBox="1">
            <a:spLocks noGrp="1"/>
          </p:cNvSpPr>
          <p:nvPr>
            <p:ph type="body" idx="1"/>
          </p:nvPr>
        </p:nvSpPr>
        <p:spPr>
          <a:xfrm>
            <a:off x="463300" y="1135440"/>
            <a:ext cx="3988200" cy="3105900"/>
          </a:xfrm>
          <a:prstGeom prst="rect">
            <a:avLst/>
          </a:prstGeom>
        </p:spPr>
        <p:txBody>
          <a:bodyPr spcFirstLastPara="1" wrap="square" lIns="91425" tIns="91425" rIns="91425" bIns="91425" anchor="t" anchorCtr="0">
            <a:noAutofit/>
          </a:bodyPr>
          <a:lstStyle/>
          <a:p>
            <a:pPr marL="457200" lvl="0" indent="457200" algn="l" rtl="0">
              <a:spcBef>
                <a:spcPts val="420"/>
              </a:spcBef>
              <a:spcAft>
                <a:spcPts val="0"/>
              </a:spcAft>
              <a:buNone/>
            </a:pPr>
            <a:endParaRPr sz="1700" b="0">
              <a:latin typeface="Georgia"/>
              <a:ea typeface="Georgia"/>
              <a:cs typeface="Georgia"/>
              <a:sym typeface="Georgia"/>
            </a:endParaRPr>
          </a:p>
          <a:p>
            <a:pPr marL="457200" lvl="0" indent="457200" algn="l" rtl="0">
              <a:spcBef>
                <a:spcPts val="420"/>
              </a:spcBef>
              <a:spcAft>
                <a:spcPts val="0"/>
              </a:spcAft>
              <a:buNone/>
            </a:pPr>
            <a:endParaRPr sz="18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600" b="0">
              <a:latin typeface="Georgia"/>
              <a:ea typeface="Georgia"/>
              <a:cs typeface="Georgia"/>
              <a:sym typeface="Georgia"/>
            </a:endParaRPr>
          </a:p>
          <a:p>
            <a:pPr marL="0" lvl="0" indent="0" algn="l" rtl="0">
              <a:spcBef>
                <a:spcPts val="420"/>
              </a:spcBef>
              <a:spcAft>
                <a:spcPts val="0"/>
              </a:spcAft>
              <a:buNone/>
            </a:pPr>
            <a:endParaRPr sz="1800" b="0">
              <a:latin typeface="Georgia"/>
              <a:ea typeface="Georgia"/>
              <a:cs typeface="Georgia"/>
              <a:sym typeface="Georgia"/>
            </a:endParaRPr>
          </a:p>
          <a:p>
            <a:pPr marL="0" lvl="0" indent="0" algn="l" rtl="0">
              <a:spcBef>
                <a:spcPts val="420"/>
              </a:spcBef>
              <a:spcAft>
                <a:spcPts val="0"/>
              </a:spcAft>
              <a:buNone/>
            </a:pPr>
            <a:endParaRPr/>
          </a:p>
        </p:txBody>
      </p:sp>
      <p:sp>
        <p:nvSpPr>
          <p:cNvPr id="581" name="Google Shape;581;p76"/>
          <p:cNvSpPr txBox="1"/>
          <p:nvPr/>
        </p:nvSpPr>
        <p:spPr>
          <a:xfrm>
            <a:off x="6958000" y="3927950"/>
            <a:ext cx="171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a:p>
        </p:txBody>
      </p:sp>
      <p:sp>
        <p:nvSpPr>
          <p:cNvPr id="582" name="Google Shape;582;p76"/>
          <p:cNvSpPr txBox="1"/>
          <p:nvPr/>
        </p:nvSpPr>
        <p:spPr>
          <a:xfrm>
            <a:off x="7715250" y="1034725"/>
            <a:ext cx="1030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highlight>
                <a:schemeClr val="lt1"/>
              </a:highlight>
            </a:endParaRPr>
          </a:p>
        </p:txBody>
      </p:sp>
      <p:pic>
        <p:nvPicPr>
          <p:cNvPr id="583" name="Google Shape;583;p76"/>
          <p:cNvPicPr preferRelativeResize="0"/>
          <p:nvPr/>
        </p:nvPicPr>
        <p:blipFill>
          <a:blip r:embed="rId3">
            <a:alphaModFix/>
          </a:blip>
          <a:stretch>
            <a:fillRect/>
          </a:stretch>
        </p:blipFill>
        <p:spPr>
          <a:xfrm>
            <a:off x="4802650" y="518379"/>
            <a:ext cx="4246400" cy="2286521"/>
          </a:xfrm>
          <a:prstGeom prst="rect">
            <a:avLst/>
          </a:prstGeom>
          <a:noFill/>
          <a:ln>
            <a:noFill/>
          </a:ln>
        </p:spPr>
      </p:pic>
      <p:sp>
        <p:nvSpPr>
          <p:cNvPr id="584" name="Google Shape;584;p76"/>
          <p:cNvSpPr txBox="1">
            <a:spLocks noGrp="1"/>
          </p:cNvSpPr>
          <p:nvPr>
            <p:ph type="body" idx="2"/>
          </p:nvPr>
        </p:nvSpPr>
        <p:spPr>
          <a:xfrm>
            <a:off x="325150" y="661025"/>
            <a:ext cx="4477500" cy="36672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r>
              <a:rPr lang="en" sz="1500">
                <a:latin typeface="Georgia"/>
                <a:ea typeface="Georgia"/>
                <a:cs typeface="Georgia"/>
                <a:sym typeface="Georgia"/>
              </a:rPr>
              <a:t>Historical situation:</a:t>
            </a:r>
            <a:endParaRPr sz="1500">
              <a:latin typeface="Georgia"/>
              <a:ea typeface="Georgia"/>
              <a:cs typeface="Georgia"/>
              <a:sym typeface="Georgia"/>
            </a:endParaRPr>
          </a:p>
          <a:p>
            <a:pPr marL="457200" lvl="0" indent="-304800" algn="l" rtl="0">
              <a:spcBef>
                <a:spcPts val="420"/>
              </a:spcBef>
              <a:spcAft>
                <a:spcPts val="0"/>
              </a:spcAft>
              <a:buSzPts val="1200"/>
              <a:buFont typeface="Georgia"/>
              <a:buChar char="●"/>
            </a:pPr>
            <a:r>
              <a:rPr lang="en" sz="1500" b="0">
                <a:latin typeface="Georgia"/>
                <a:ea typeface="Georgia"/>
                <a:cs typeface="Georgia"/>
                <a:sym typeface="Georgia"/>
              </a:rPr>
              <a:t>Censorship (self/family) and other mechanisms of loss in a historical situation</a:t>
            </a: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r>
              <a:rPr lang="en" sz="1500">
                <a:latin typeface="Georgia"/>
                <a:ea typeface="Georgia"/>
                <a:cs typeface="Georgia"/>
                <a:sym typeface="Georgia"/>
              </a:rPr>
              <a:t>The Archive:</a:t>
            </a:r>
            <a:endParaRPr sz="1500">
              <a:latin typeface="Georgia"/>
              <a:ea typeface="Georgia"/>
              <a:cs typeface="Georgia"/>
              <a:sym typeface="Georgia"/>
            </a:endParaRPr>
          </a:p>
          <a:p>
            <a:pPr marL="457200" lvl="0" indent="-323850" algn="l" rtl="0">
              <a:spcBef>
                <a:spcPts val="420"/>
              </a:spcBef>
              <a:spcAft>
                <a:spcPts val="0"/>
              </a:spcAft>
              <a:buSzPts val="1500"/>
              <a:buFont typeface="Georgia"/>
              <a:buChar char="●"/>
            </a:pPr>
            <a:r>
              <a:rPr lang="en" sz="1500" b="0">
                <a:latin typeface="Georgia"/>
                <a:ea typeface="Georgia"/>
                <a:cs typeface="Georgia"/>
                <a:sym typeface="Georgia"/>
              </a:rPr>
              <a:t>Acquisition: deliberate / contingent</a:t>
            </a:r>
            <a:endParaRPr sz="1500" b="0">
              <a:latin typeface="Georgia"/>
              <a:ea typeface="Georgia"/>
              <a:cs typeface="Georgia"/>
              <a:sym typeface="Georgia"/>
            </a:endParaRPr>
          </a:p>
          <a:p>
            <a:pPr marL="457200" lvl="0" indent="-304800" algn="l" rtl="0">
              <a:spcBef>
                <a:spcPts val="420"/>
              </a:spcBef>
              <a:spcAft>
                <a:spcPts val="0"/>
              </a:spcAft>
              <a:buSzPts val="1200"/>
              <a:buFont typeface="Georgia"/>
              <a:buChar char="●"/>
            </a:pPr>
            <a:r>
              <a:rPr lang="en" sz="1500" b="0">
                <a:latin typeface="Georgia"/>
                <a:ea typeface="Georgia"/>
                <a:cs typeface="Georgia"/>
                <a:sym typeface="Georgia"/>
              </a:rPr>
              <a:t>GLAM-sector / national division of labour </a:t>
            </a:r>
            <a:endParaRPr sz="1500" b="0">
              <a:latin typeface="Georgia"/>
              <a:ea typeface="Georgia"/>
              <a:cs typeface="Georgia"/>
              <a:sym typeface="Georgia"/>
            </a:endParaRPr>
          </a:p>
          <a:p>
            <a:pPr marL="914400" lvl="1" indent="-323850" algn="l" rtl="0">
              <a:spcBef>
                <a:spcPts val="400"/>
              </a:spcBef>
              <a:spcAft>
                <a:spcPts val="0"/>
              </a:spcAft>
              <a:buSzPts val="1500"/>
              <a:buFont typeface="Georgia"/>
              <a:buChar char="○"/>
            </a:pPr>
            <a:r>
              <a:rPr lang="en" sz="1500"/>
              <a:t>In Finland implemented in the 2000s but reflects historical collection profiles </a:t>
            </a:r>
            <a:endParaRPr sz="1500"/>
          </a:p>
          <a:p>
            <a:pPr marL="914400" lvl="1" indent="-323850" algn="l" rtl="0">
              <a:spcBef>
                <a:spcPts val="400"/>
              </a:spcBef>
              <a:spcAft>
                <a:spcPts val="0"/>
              </a:spcAft>
              <a:buSzPts val="1500"/>
              <a:buChar char="○"/>
            </a:pPr>
            <a:r>
              <a:rPr lang="en" sz="1500"/>
              <a:t>Aggregated data can give a glimpse of the early history of the roles different organizations had</a:t>
            </a:r>
            <a:endParaRPr sz="1500"/>
          </a:p>
          <a:p>
            <a:pPr marL="0" lvl="0" indent="0" algn="l" rtl="0">
              <a:spcBef>
                <a:spcPts val="420"/>
              </a:spcBef>
              <a:spcAft>
                <a:spcPts val="0"/>
              </a:spcAft>
              <a:buNone/>
            </a:pPr>
            <a:endParaRPr sz="1700"/>
          </a:p>
          <a:p>
            <a:pPr marL="0" lvl="0" indent="0" algn="l" rtl="0">
              <a:spcBef>
                <a:spcPts val="420"/>
              </a:spcBef>
              <a:spcAft>
                <a:spcPts val="0"/>
              </a:spcAft>
              <a:buNone/>
            </a:pPr>
            <a:endParaRPr sz="1800"/>
          </a:p>
          <a:p>
            <a:pPr marL="914400" lvl="0" indent="0" algn="l" rtl="0">
              <a:spcBef>
                <a:spcPts val="420"/>
              </a:spcBef>
              <a:spcAft>
                <a:spcPts val="0"/>
              </a:spcAft>
              <a:buNone/>
            </a:pPr>
            <a:endParaRPr sz="1800"/>
          </a:p>
        </p:txBody>
      </p:sp>
      <p:sp>
        <p:nvSpPr>
          <p:cNvPr id="585" name="Google Shape;585;p76"/>
          <p:cNvSpPr txBox="1"/>
          <p:nvPr/>
        </p:nvSpPr>
        <p:spPr>
          <a:xfrm>
            <a:off x="5836250" y="2571750"/>
            <a:ext cx="2179200" cy="1438200"/>
          </a:xfrm>
          <a:prstGeom prst="rect">
            <a:avLst/>
          </a:prstGeom>
          <a:solidFill>
            <a:schemeClr val="lt1"/>
          </a:solid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a:t>P</a:t>
            </a:r>
            <a:r>
              <a:rPr lang="en" sz="1100" b="1"/>
              <a:t>oliticians</a:t>
            </a:r>
            <a:endParaRPr sz="1100" b="1"/>
          </a:p>
          <a:p>
            <a:pPr marL="457200" lvl="0" indent="-298450" algn="l" rtl="0">
              <a:spcBef>
                <a:spcPts val="0"/>
              </a:spcBef>
              <a:spcAft>
                <a:spcPts val="0"/>
              </a:spcAft>
              <a:buSzPts val="1100"/>
              <a:buChar char="-"/>
            </a:pPr>
            <a:r>
              <a:rPr lang="en" sz="1100" b="1"/>
              <a:t>Artists</a:t>
            </a:r>
            <a:endParaRPr sz="1100" b="1"/>
          </a:p>
          <a:p>
            <a:pPr marL="457200" lvl="0" indent="-298450" algn="l" rtl="0">
              <a:spcBef>
                <a:spcPts val="0"/>
              </a:spcBef>
              <a:spcAft>
                <a:spcPts val="0"/>
              </a:spcAft>
              <a:buSzPts val="1100"/>
              <a:buChar char="-"/>
            </a:pPr>
            <a:r>
              <a:rPr lang="en" sz="1100" b="1"/>
              <a:t>Musicians</a:t>
            </a:r>
            <a:endParaRPr sz="1100" b="1"/>
          </a:p>
          <a:p>
            <a:pPr marL="457200" lvl="0" indent="-298450" algn="l" rtl="0">
              <a:spcBef>
                <a:spcPts val="0"/>
              </a:spcBef>
              <a:spcAft>
                <a:spcPts val="0"/>
              </a:spcAft>
              <a:buSzPts val="1100"/>
              <a:buChar char="-"/>
            </a:pPr>
            <a:r>
              <a:rPr lang="en" sz="1100" b="1"/>
              <a:t>Professors</a:t>
            </a:r>
            <a:endParaRPr sz="1100" b="1"/>
          </a:p>
          <a:p>
            <a:pPr marL="457200" lvl="0" indent="-298450" algn="l" rtl="0">
              <a:spcBef>
                <a:spcPts val="0"/>
              </a:spcBef>
              <a:spcAft>
                <a:spcPts val="0"/>
              </a:spcAft>
              <a:buSzPts val="1100"/>
              <a:buChar char="-"/>
            </a:pPr>
            <a:r>
              <a:rPr lang="en" sz="1100" b="1"/>
              <a:t>Athletes</a:t>
            </a:r>
            <a:endParaRPr sz="1100" b="1"/>
          </a:p>
          <a:p>
            <a:pPr marL="457200" lvl="0" indent="-298450" algn="l" rtl="0">
              <a:spcBef>
                <a:spcPts val="0"/>
              </a:spcBef>
              <a:spcAft>
                <a:spcPts val="0"/>
              </a:spcAft>
              <a:buSzPts val="1100"/>
              <a:buChar char="-"/>
            </a:pPr>
            <a:r>
              <a:rPr lang="en" sz="1100" b="1"/>
              <a:t>Agricultural workers</a:t>
            </a:r>
            <a:endParaRPr sz="1100" b="1"/>
          </a:p>
          <a:p>
            <a:pPr marL="457200" lvl="0" indent="-298450" algn="l" rtl="0">
              <a:spcBef>
                <a:spcPts val="0"/>
              </a:spcBef>
              <a:spcAft>
                <a:spcPts val="0"/>
              </a:spcAft>
              <a:buSzPts val="1100"/>
              <a:buChar char="-"/>
            </a:pPr>
            <a:r>
              <a:rPr lang="en" sz="1100"/>
              <a:t>…</a:t>
            </a:r>
            <a:endParaRPr sz="1100"/>
          </a:p>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7"/>
          <p:cNvSpPr txBox="1">
            <a:spLocks noGrp="1"/>
          </p:cNvSpPr>
          <p:nvPr>
            <p:ph type="ctrTitle"/>
          </p:nvPr>
        </p:nvSpPr>
        <p:spPr>
          <a:xfrm>
            <a:off x="463300" y="0"/>
            <a:ext cx="8212500" cy="11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i="1">
                <a:latin typeface="Georgia"/>
                <a:ea typeface="Georgia"/>
                <a:cs typeface="Georgia"/>
                <a:sym typeface="Georgia"/>
              </a:rPr>
              <a:t>An ontology of bias</a:t>
            </a:r>
            <a:r>
              <a:rPr lang="en" sz="2400">
                <a:latin typeface="Georgia"/>
                <a:ea typeface="Georgia"/>
                <a:cs typeface="Georgia"/>
                <a:sym typeface="Georgia"/>
              </a:rPr>
              <a:t> </a:t>
            </a:r>
            <a:endParaRPr>
              <a:latin typeface="Georgia"/>
              <a:ea typeface="Georgia"/>
              <a:cs typeface="Georgia"/>
              <a:sym typeface="Georgia"/>
            </a:endParaRPr>
          </a:p>
        </p:txBody>
      </p:sp>
      <p:sp>
        <p:nvSpPr>
          <p:cNvPr id="591" name="Google Shape;591;p77"/>
          <p:cNvSpPr txBox="1">
            <a:spLocks noGrp="1"/>
          </p:cNvSpPr>
          <p:nvPr>
            <p:ph type="body" idx="1"/>
          </p:nvPr>
        </p:nvSpPr>
        <p:spPr>
          <a:xfrm>
            <a:off x="463300" y="1135440"/>
            <a:ext cx="3988200" cy="3105900"/>
          </a:xfrm>
          <a:prstGeom prst="rect">
            <a:avLst/>
          </a:prstGeom>
        </p:spPr>
        <p:txBody>
          <a:bodyPr spcFirstLastPara="1" wrap="square" lIns="91425" tIns="91425" rIns="91425" bIns="91425" anchor="t" anchorCtr="0">
            <a:noAutofit/>
          </a:bodyPr>
          <a:lstStyle/>
          <a:p>
            <a:pPr marL="457200" lvl="0" indent="457200" algn="l" rtl="0">
              <a:spcBef>
                <a:spcPts val="420"/>
              </a:spcBef>
              <a:spcAft>
                <a:spcPts val="0"/>
              </a:spcAft>
              <a:buNone/>
            </a:pPr>
            <a:endParaRPr sz="1700" b="0">
              <a:latin typeface="Georgia"/>
              <a:ea typeface="Georgia"/>
              <a:cs typeface="Georgia"/>
              <a:sym typeface="Georgia"/>
            </a:endParaRPr>
          </a:p>
          <a:p>
            <a:pPr marL="457200" lvl="0" indent="457200" algn="l" rtl="0">
              <a:spcBef>
                <a:spcPts val="420"/>
              </a:spcBef>
              <a:spcAft>
                <a:spcPts val="0"/>
              </a:spcAft>
              <a:buNone/>
            </a:pPr>
            <a:endParaRPr sz="18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600" b="0">
              <a:latin typeface="Georgia"/>
              <a:ea typeface="Georgia"/>
              <a:cs typeface="Georgia"/>
              <a:sym typeface="Georgia"/>
            </a:endParaRPr>
          </a:p>
          <a:p>
            <a:pPr marL="0" lvl="0" indent="0" algn="l" rtl="0">
              <a:spcBef>
                <a:spcPts val="420"/>
              </a:spcBef>
              <a:spcAft>
                <a:spcPts val="0"/>
              </a:spcAft>
              <a:buNone/>
            </a:pPr>
            <a:endParaRPr sz="1800" b="0">
              <a:latin typeface="Georgia"/>
              <a:ea typeface="Georgia"/>
              <a:cs typeface="Georgia"/>
              <a:sym typeface="Georgia"/>
            </a:endParaRPr>
          </a:p>
          <a:p>
            <a:pPr marL="0" lvl="0" indent="0" algn="l" rtl="0">
              <a:spcBef>
                <a:spcPts val="420"/>
              </a:spcBef>
              <a:spcAft>
                <a:spcPts val="0"/>
              </a:spcAft>
              <a:buNone/>
            </a:pPr>
            <a:endParaRPr/>
          </a:p>
        </p:txBody>
      </p:sp>
      <p:sp>
        <p:nvSpPr>
          <p:cNvPr id="592" name="Google Shape;592;p77"/>
          <p:cNvSpPr txBox="1"/>
          <p:nvPr/>
        </p:nvSpPr>
        <p:spPr>
          <a:xfrm>
            <a:off x="6958000" y="3927950"/>
            <a:ext cx="171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a:p>
        </p:txBody>
      </p:sp>
      <p:sp>
        <p:nvSpPr>
          <p:cNvPr id="593" name="Google Shape;593;p77"/>
          <p:cNvSpPr txBox="1"/>
          <p:nvPr/>
        </p:nvSpPr>
        <p:spPr>
          <a:xfrm>
            <a:off x="7715250" y="1034725"/>
            <a:ext cx="1030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highlight>
                <a:schemeClr val="lt1"/>
              </a:highlight>
            </a:endParaRPr>
          </a:p>
        </p:txBody>
      </p:sp>
      <p:sp>
        <p:nvSpPr>
          <p:cNvPr id="594" name="Google Shape;594;p77"/>
          <p:cNvSpPr txBox="1">
            <a:spLocks noGrp="1"/>
          </p:cNvSpPr>
          <p:nvPr>
            <p:ph type="body" idx="2"/>
          </p:nvPr>
        </p:nvSpPr>
        <p:spPr>
          <a:xfrm>
            <a:off x="463300" y="363850"/>
            <a:ext cx="5965500" cy="42165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r>
              <a:rPr lang="en" sz="1600">
                <a:latin typeface="Georgia"/>
                <a:ea typeface="Georgia"/>
                <a:cs typeface="Georgia"/>
                <a:sym typeface="Georgia"/>
              </a:rPr>
              <a:t>The Archive</a:t>
            </a:r>
            <a:endParaRPr sz="1600">
              <a:latin typeface="Georgia"/>
              <a:ea typeface="Georgia"/>
              <a:cs typeface="Georgia"/>
              <a:sym typeface="Georgia"/>
            </a:endParaRPr>
          </a:p>
          <a:p>
            <a:pPr marL="457200" lvl="0" indent="-311150" algn="l" rtl="0">
              <a:spcBef>
                <a:spcPts val="420"/>
              </a:spcBef>
              <a:spcAft>
                <a:spcPts val="0"/>
              </a:spcAft>
              <a:buSzPts val="1300"/>
              <a:buFont typeface="Georgia"/>
              <a:buChar char="●"/>
            </a:pPr>
            <a:r>
              <a:rPr lang="en" sz="1600" b="0">
                <a:latin typeface="Georgia"/>
                <a:ea typeface="Georgia"/>
                <a:cs typeface="Georgia"/>
                <a:sym typeface="Georgia"/>
              </a:rPr>
              <a:t>Descriptive standards and “creative solutions”</a:t>
            </a:r>
            <a:endParaRPr sz="1600" b="0">
              <a:latin typeface="Georgia"/>
              <a:ea typeface="Georgia"/>
              <a:cs typeface="Georgia"/>
              <a:sym typeface="Georgia"/>
            </a:endParaRPr>
          </a:p>
          <a:p>
            <a:pPr marL="914400" lvl="1" indent="-336550" algn="l" rtl="0">
              <a:spcBef>
                <a:spcPts val="0"/>
              </a:spcBef>
              <a:spcAft>
                <a:spcPts val="0"/>
              </a:spcAft>
              <a:buSzPts val="1700"/>
              <a:buFont typeface="Georgia"/>
              <a:buChar char="○"/>
            </a:pPr>
            <a:r>
              <a:rPr lang="en" sz="1600"/>
              <a:t>“a collection of rules, practices, and guidelines that codify the kinds and structure of information used to represent materials in a finding aid, catalog, or bibliography” </a:t>
            </a:r>
            <a:r>
              <a:rPr lang="en" sz="1300"/>
              <a:t>(Dictionary of Archives Terminology)</a:t>
            </a:r>
            <a:endParaRPr sz="1300"/>
          </a:p>
          <a:p>
            <a:pPr marL="914400" lvl="1" indent="-336550" algn="l" rtl="0">
              <a:spcBef>
                <a:spcPts val="0"/>
              </a:spcBef>
              <a:spcAft>
                <a:spcPts val="0"/>
              </a:spcAft>
              <a:buSzPts val="1700"/>
              <a:buChar char="○"/>
            </a:pPr>
            <a:r>
              <a:rPr lang="en" sz="1700"/>
              <a:t>But all acquisitions / archives are different</a:t>
            </a:r>
            <a:endParaRPr sz="1700"/>
          </a:p>
          <a:p>
            <a:pPr marL="914400" lvl="1" indent="-330200" algn="l" rtl="0">
              <a:spcBef>
                <a:spcPts val="0"/>
              </a:spcBef>
              <a:spcAft>
                <a:spcPts val="0"/>
              </a:spcAft>
              <a:buSzPts val="1600"/>
              <a:buFont typeface="Georgia"/>
              <a:buChar char="○"/>
            </a:pPr>
            <a:r>
              <a:rPr lang="en" sz="1600"/>
              <a:t>The importance of the level of fonds (records creators) </a:t>
            </a:r>
            <a:endParaRPr sz="1600"/>
          </a:p>
          <a:p>
            <a:pPr marL="1371600" lvl="2" indent="-311150" algn="l" rtl="0">
              <a:spcBef>
                <a:spcPts val="0"/>
              </a:spcBef>
              <a:spcAft>
                <a:spcPts val="0"/>
              </a:spcAft>
              <a:buSzPts val="1300"/>
              <a:buChar char="■"/>
            </a:pPr>
            <a:r>
              <a:rPr lang="en" sz="1300" i="0"/>
              <a:t>Who decides how fonds are created?</a:t>
            </a:r>
            <a:endParaRPr sz="1300" i="0"/>
          </a:p>
          <a:p>
            <a:pPr marL="1371600" lvl="2" indent="-311150" algn="l" rtl="0">
              <a:spcBef>
                <a:spcPts val="0"/>
              </a:spcBef>
              <a:spcAft>
                <a:spcPts val="0"/>
              </a:spcAft>
              <a:buSzPts val="1300"/>
              <a:buChar char="■"/>
            </a:pPr>
            <a:r>
              <a:rPr lang="en" sz="1300" i="0"/>
              <a:t>Not expressed in a standard way in data dumps</a:t>
            </a:r>
            <a:endParaRPr sz="1600" b="0">
              <a:latin typeface="Georgia"/>
              <a:ea typeface="Georgia"/>
              <a:cs typeface="Georgia"/>
              <a:sym typeface="Georgia"/>
            </a:endParaRPr>
          </a:p>
          <a:p>
            <a:pPr marL="0" lvl="0" indent="0" algn="l" rtl="0">
              <a:spcBef>
                <a:spcPts val="420"/>
              </a:spcBef>
              <a:spcAft>
                <a:spcPts val="0"/>
              </a:spcAft>
              <a:buNone/>
            </a:pPr>
            <a:r>
              <a:rPr lang="en" sz="1600">
                <a:latin typeface="Georgia"/>
                <a:ea typeface="Georgia"/>
                <a:cs typeface="Georgia"/>
                <a:sym typeface="Georgia"/>
              </a:rPr>
              <a:t>Research and data infrastructures:</a:t>
            </a:r>
            <a:endParaRPr sz="1600">
              <a:latin typeface="Georgia"/>
              <a:ea typeface="Georgia"/>
              <a:cs typeface="Georgia"/>
              <a:sym typeface="Georgia"/>
            </a:endParaRPr>
          </a:p>
          <a:p>
            <a:pPr marL="457200" lvl="0" indent="-311150" algn="l" rtl="0">
              <a:spcBef>
                <a:spcPts val="420"/>
              </a:spcBef>
              <a:spcAft>
                <a:spcPts val="0"/>
              </a:spcAft>
              <a:buSzPts val="1300"/>
              <a:buChar char="●"/>
            </a:pPr>
            <a:r>
              <a:rPr lang="en" sz="1600" b="0">
                <a:latin typeface="Georgia"/>
                <a:ea typeface="Georgia"/>
                <a:cs typeface="Georgia"/>
                <a:sym typeface="Georgia"/>
              </a:rPr>
              <a:t>Data enrichment reveals (new) bias in research </a:t>
            </a:r>
            <a:endParaRPr sz="1600" b="0">
              <a:latin typeface="Georgia"/>
              <a:ea typeface="Georgia"/>
              <a:cs typeface="Georgia"/>
              <a:sym typeface="Georgia"/>
            </a:endParaRPr>
          </a:p>
          <a:p>
            <a:pPr marL="914400" lvl="1" indent="-311150" algn="l" rtl="0">
              <a:spcBef>
                <a:spcPts val="0"/>
              </a:spcBef>
              <a:spcAft>
                <a:spcPts val="0"/>
              </a:spcAft>
              <a:buSzPts val="1300"/>
              <a:buFont typeface="Georgia"/>
              <a:buChar char="○"/>
            </a:pPr>
            <a:r>
              <a:rPr lang="en" sz="1300"/>
              <a:t>Cf critical study of canons and grand narratives </a:t>
            </a:r>
            <a:endParaRPr sz="1300"/>
          </a:p>
          <a:p>
            <a:pPr marL="457200" lvl="0" indent="0" algn="l" rtl="0">
              <a:spcBef>
                <a:spcPts val="420"/>
              </a:spcBef>
              <a:spcAft>
                <a:spcPts val="0"/>
              </a:spcAft>
              <a:buNone/>
            </a:pPr>
            <a:endParaRPr sz="1300"/>
          </a:p>
          <a:p>
            <a:pPr marL="457200" lvl="0" indent="0" algn="l" rtl="0">
              <a:spcBef>
                <a:spcPts val="420"/>
              </a:spcBef>
              <a:spcAft>
                <a:spcPts val="0"/>
              </a:spcAft>
              <a:buNone/>
            </a:pPr>
            <a:endParaRPr sz="1700" b="0">
              <a:latin typeface="Georgia"/>
              <a:ea typeface="Georgia"/>
              <a:cs typeface="Georgia"/>
              <a:sym typeface="Georgia"/>
            </a:endParaRPr>
          </a:p>
          <a:p>
            <a:pPr marL="0" lvl="0" indent="0" algn="l" rtl="0">
              <a:spcBef>
                <a:spcPts val="420"/>
              </a:spcBef>
              <a:spcAft>
                <a:spcPts val="0"/>
              </a:spcAft>
              <a:buNone/>
            </a:pPr>
            <a:endParaRPr sz="1800"/>
          </a:p>
          <a:p>
            <a:pPr marL="914400" lvl="0" indent="0" algn="l" rtl="0">
              <a:spcBef>
                <a:spcPts val="420"/>
              </a:spcBef>
              <a:spcAft>
                <a:spcPts val="0"/>
              </a:spcAft>
              <a:buNone/>
            </a:pPr>
            <a:endParaRPr sz="1800"/>
          </a:p>
        </p:txBody>
      </p:sp>
      <p:pic>
        <p:nvPicPr>
          <p:cNvPr id="595" name="Google Shape;595;p77"/>
          <p:cNvPicPr preferRelativeResize="0"/>
          <p:nvPr/>
        </p:nvPicPr>
        <p:blipFill>
          <a:blip r:embed="rId3">
            <a:alphaModFix/>
          </a:blip>
          <a:stretch>
            <a:fillRect/>
          </a:stretch>
        </p:blipFill>
        <p:spPr>
          <a:xfrm>
            <a:off x="6545575" y="207925"/>
            <a:ext cx="2503276" cy="1976700"/>
          </a:xfrm>
          <a:prstGeom prst="rect">
            <a:avLst/>
          </a:prstGeom>
          <a:noFill/>
          <a:ln w="9525" cap="flat" cmpd="sng">
            <a:solidFill>
              <a:srgbClr val="8C857B"/>
            </a:solidFill>
            <a:prstDash val="solid"/>
            <a:round/>
            <a:headEnd type="none" w="sm" len="sm"/>
            <a:tailEnd type="none" w="sm" len="sm"/>
          </a:ln>
        </p:spPr>
      </p:pic>
      <p:pic>
        <p:nvPicPr>
          <p:cNvPr id="596" name="Google Shape;596;p77"/>
          <p:cNvPicPr preferRelativeResize="0"/>
          <p:nvPr/>
        </p:nvPicPr>
        <p:blipFill>
          <a:blip r:embed="rId4">
            <a:alphaModFix/>
          </a:blip>
          <a:stretch>
            <a:fillRect/>
          </a:stretch>
        </p:blipFill>
        <p:spPr>
          <a:xfrm>
            <a:off x="6977800" y="1994525"/>
            <a:ext cx="1678200" cy="2377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8"/>
          <p:cNvSpPr txBox="1">
            <a:spLocks noGrp="1"/>
          </p:cNvSpPr>
          <p:nvPr>
            <p:ph type="ctrTitle"/>
          </p:nvPr>
        </p:nvSpPr>
        <p:spPr>
          <a:xfrm>
            <a:off x="463300" y="0"/>
            <a:ext cx="8747400" cy="95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latin typeface="Georgia"/>
                <a:ea typeface="Georgia"/>
                <a:cs typeface="Georgia"/>
                <a:sym typeface="Georgia"/>
              </a:rPr>
              <a:t>From bias to “Critical collection history”</a:t>
            </a:r>
            <a:endParaRPr sz="2400">
              <a:latin typeface="Georgia"/>
              <a:ea typeface="Georgia"/>
              <a:cs typeface="Georgia"/>
              <a:sym typeface="Georgia"/>
            </a:endParaRPr>
          </a:p>
          <a:p>
            <a:pPr marL="0" lvl="0" indent="0" algn="l" rtl="0">
              <a:spcBef>
                <a:spcPts val="0"/>
              </a:spcBef>
              <a:spcAft>
                <a:spcPts val="0"/>
              </a:spcAft>
              <a:buNone/>
            </a:pPr>
            <a:endParaRPr/>
          </a:p>
        </p:txBody>
      </p:sp>
      <p:sp>
        <p:nvSpPr>
          <p:cNvPr id="602" name="Google Shape;602;p78"/>
          <p:cNvSpPr txBox="1">
            <a:spLocks noGrp="1"/>
          </p:cNvSpPr>
          <p:nvPr>
            <p:ph type="body" idx="1"/>
          </p:nvPr>
        </p:nvSpPr>
        <p:spPr>
          <a:xfrm>
            <a:off x="174150" y="243000"/>
            <a:ext cx="5409600" cy="43713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sz="1400" b="0">
              <a:latin typeface="Georgia"/>
              <a:ea typeface="Georgia"/>
              <a:cs typeface="Georgia"/>
              <a:sym typeface="Georgia"/>
            </a:endParaRPr>
          </a:p>
          <a:p>
            <a:pPr marL="457200" lvl="0" indent="0" algn="l" rtl="0">
              <a:spcBef>
                <a:spcPts val="420"/>
              </a:spcBef>
              <a:spcAft>
                <a:spcPts val="0"/>
              </a:spcAft>
              <a:buNone/>
            </a:pPr>
            <a:endParaRPr sz="1700" b="0">
              <a:latin typeface="Georgia"/>
              <a:ea typeface="Georgia"/>
              <a:cs typeface="Georgia"/>
              <a:sym typeface="Georgia"/>
            </a:endParaRPr>
          </a:p>
          <a:p>
            <a:pPr marL="457200" lvl="0" indent="0" algn="l" rtl="0">
              <a:spcBef>
                <a:spcPts val="420"/>
              </a:spcBef>
              <a:spcAft>
                <a:spcPts val="0"/>
              </a:spcAft>
              <a:buNone/>
            </a:pPr>
            <a:endParaRPr sz="1700" b="0">
              <a:latin typeface="Georgia"/>
              <a:ea typeface="Georgia"/>
              <a:cs typeface="Georgia"/>
              <a:sym typeface="Georgia"/>
            </a:endParaRPr>
          </a:p>
          <a:p>
            <a:pPr marL="457200" lvl="0" indent="0" algn="l" rtl="0">
              <a:spcBef>
                <a:spcPts val="420"/>
              </a:spcBef>
              <a:spcAft>
                <a:spcPts val="0"/>
              </a:spcAft>
              <a:buNone/>
            </a:pPr>
            <a:endParaRPr sz="1700" b="0">
              <a:latin typeface="Georgia"/>
              <a:ea typeface="Georgia"/>
              <a:cs typeface="Georgia"/>
              <a:sym typeface="Georgia"/>
            </a:endParaRPr>
          </a:p>
          <a:p>
            <a:pPr marL="457200" lvl="0" indent="0" algn="l" rtl="0">
              <a:spcBef>
                <a:spcPts val="420"/>
              </a:spcBef>
              <a:spcAft>
                <a:spcPts val="0"/>
              </a:spcAft>
              <a:buNone/>
            </a:pPr>
            <a:endParaRPr sz="1700" b="0">
              <a:latin typeface="Georgia"/>
              <a:ea typeface="Georgia"/>
              <a:cs typeface="Georgia"/>
              <a:sym typeface="Georgia"/>
            </a:endParaRPr>
          </a:p>
          <a:p>
            <a:pPr marL="457200" lvl="0" indent="0" algn="l" rtl="0">
              <a:spcBef>
                <a:spcPts val="420"/>
              </a:spcBef>
              <a:spcAft>
                <a:spcPts val="0"/>
              </a:spcAft>
              <a:buNone/>
            </a:pPr>
            <a:endParaRPr sz="1700" b="0">
              <a:latin typeface="Georgia"/>
              <a:ea typeface="Georgia"/>
              <a:cs typeface="Georgia"/>
              <a:sym typeface="Georgia"/>
            </a:endParaRPr>
          </a:p>
          <a:p>
            <a:pPr marL="45720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r>
              <a:rPr lang="en" sz="1400" b="0">
                <a:latin typeface="Georgia"/>
                <a:ea typeface="Georgia"/>
                <a:cs typeface="Georgia"/>
                <a:sym typeface="Georgia"/>
              </a:rPr>
              <a:t>Understanding bias and the local settings of data are at the core of critical collection history.</a:t>
            </a:r>
            <a:endParaRPr sz="1400" b="0">
              <a:latin typeface="Georgia"/>
              <a:ea typeface="Georgia"/>
              <a:cs typeface="Georgia"/>
              <a:sym typeface="Georgia"/>
            </a:endParaRPr>
          </a:p>
          <a:p>
            <a:pPr marL="0" lvl="0" indent="0" algn="l" rtl="0">
              <a:spcBef>
                <a:spcPts val="420"/>
              </a:spcBef>
              <a:spcAft>
                <a:spcPts val="0"/>
              </a:spcAft>
              <a:buNone/>
            </a:pPr>
            <a:endParaRPr sz="1400" b="0">
              <a:latin typeface="Georgia"/>
              <a:ea typeface="Georgia"/>
              <a:cs typeface="Georgia"/>
              <a:sym typeface="Georgia"/>
            </a:endParaRPr>
          </a:p>
          <a:p>
            <a:pPr marL="0" lvl="0" indent="0" algn="l" rtl="0">
              <a:spcBef>
                <a:spcPts val="420"/>
              </a:spcBef>
              <a:spcAft>
                <a:spcPts val="0"/>
              </a:spcAft>
              <a:buNone/>
            </a:pPr>
            <a:r>
              <a:rPr lang="en" sz="1400" b="0">
                <a:latin typeface="Georgia"/>
                <a:ea typeface="Georgia"/>
                <a:cs typeface="Georgia"/>
                <a:sym typeface="Georgia"/>
              </a:rPr>
              <a:t>However, bias is visible </a:t>
            </a:r>
            <a:r>
              <a:rPr lang="en" sz="1400" b="0" u="sng">
                <a:latin typeface="Georgia"/>
                <a:ea typeface="Georgia"/>
                <a:cs typeface="Georgia"/>
                <a:sym typeface="Georgia"/>
              </a:rPr>
              <a:t>only </a:t>
            </a:r>
            <a:r>
              <a:rPr lang="en" sz="1400" b="0">
                <a:latin typeface="Georgia"/>
                <a:ea typeface="Georgia"/>
                <a:cs typeface="Georgia"/>
                <a:sym typeface="Georgia"/>
              </a:rPr>
              <a:t>in comparative perspective, when data are drawn together from disparate origins. However, where to compare the aggregated data as an entity?</a:t>
            </a:r>
            <a:endParaRPr sz="1500">
              <a:latin typeface="Georgia"/>
              <a:ea typeface="Georgia"/>
              <a:cs typeface="Georgia"/>
              <a:sym typeface="Georgia"/>
            </a:endParaRPr>
          </a:p>
          <a:p>
            <a:pPr marL="457200" lvl="0" indent="457200" algn="l" rtl="0">
              <a:spcBef>
                <a:spcPts val="420"/>
              </a:spcBef>
              <a:spcAft>
                <a:spcPts val="0"/>
              </a:spcAft>
              <a:buNone/>
            </a:pPr>
            <a:endParaRPr sz="18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600" b="0">
              <a:latin typeface="Georgia"/>
              <a:ea typeface="Georgia"/>
              <a:cs typeface="Georgia"/>
              <a:sym typeface="Georgia"/>
            </a:endParaRPr>
          </a:p>
          <a:p>
            <a:pPr marL="0" lvl="0" indent="0" algn="l" rtl="0">
              <a:spcBef>
                <a:spcPts val="420"/>
              </a:spcBef>
              <a:spcAft>
                <a:spcPts val="0"/>
              </a:spcAft>
              <a:buNone/>
            </a:pPr>
            <a:endParaRPr sz="1800" b="0">
              <a:latin typeface="Georgia"/>
              <a:ea typeface="Georgia"/>
              <a:cs typeface="Georgia"/>
              <a:sym typeface="Georgia"/>
            </a:endParaRPr>
          </a:p>
          <a:p>
            <a:pPr marL="0" lvl="0" indent="0" algn="l" rtl="0">
              <a:spcBef>
                <a:spcPts val="420"/>
              </a:spcBef>
              <a:spcAft>
                <a:spcPts val="0"/>
              </a:spcAft>
              <a:buNone/>
            </a:pPr>
            <a:endParaRPr/>
          </a:p>
        </p:txBody>
      </p:sp>
      <p:sp>
        <p:nvSpPr>
          <p:cNvPr id="603" name="Google Shape;603;p78"/>
          <p:cNvSpPr txBox="1"/>
          <p:nvPr/>
        </p:nvSpPr>
        <p:spPr>
          <a:xfrm>
            <a:off x="6958000" y="3927950"/>
            <a:ext cx="171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endParaRPr/>
          </a:p>
        </p:txBody>
      </p:sp>
      <p:sp>
        <p:nvSpPr>
          <p:cNvPr id="604" name="Google Shape;604;p78"/>
          <p:cNvSpPr txBox="1"/>
          <p:nvPr/>
        </p:nvSpPr>
        <p:spPr>
          <a:xfrm>
            <a:off x="6248400" y="373425"/>
            <a:ext cx="25434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(“Systematic/aggregate source criticism”?)</a:t>
            </a:r>
            <a:endParaRPr>
              <a:latin typeface="Georgia"/>
              <a:ea typeface="Georgia"/>
              <a:cs typeface="Georgia"/>
              <a:sym typeface="Georgia"/>
            </a:endParaRPr>
          </a:p>
        </p:txBody>
      </p:sp>
      <p:sp>
        <p:nvSpPr>
          <p:cNvPr id="605" name="Google Shape;605;p78"/>
          <p:cNvSpPr txBox="1"/>
          <p:nvPr/>
        </p:nvSpPr>
        <p:spPr>
          <a:xfrm>
            <a:off x="717075" y="664350"/>
            <a:ext cx="4485000" cy="190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20"/>
              </a:spcBef>
              <a:spcAft>
                <a:spcPts val="0"/>
              </a:spcAft>
              <a:buClr>
                <a:schemeClr val="dk1"/>
              </a:buClr>
              <a:buSzPts val="1100"/>
              <a:buFont typeface="Arial"/>
              <a:buNone/>
            </a:pPr>
            <a:r>
              <a:rPr lang="en">
                <a:solidFill>
                  <a:schemeClr val="dk1"/>
                </a:solidFill>
                <a:latin typeface="Georgia"/>
                <a:ea typeface="Georgia"/>
                <a:cs typeface="Georgia"/>
                <a:sym typeface="Georgia"/>
              </a:rPr>
              <a:t>“As a mode of engagement that illuminates biases and assumptions we might otherwise unconsciously adopt, </a:t>
            </a:r>
            <a:r>
              <a:rPr lang="en" i="1">
                <a:solidFill>
                  <a:schemeClr val="dk1"/>
                </a:solidFill>
                <a:latin typeface="Georgia"/>
                <a:ea typeface="Georgia"/>
                <a:cs typeface="Georgia"/>
                <a:sym typeface="Georgia"/>
              </a:rPr>
              <a:t>a critical approach is imperative for data studies and practice.</a:t>
            </a:r>
            <a:r>
              <a:rPr lang="en">
                <a:solidFill>
                  <a:schemeClr val="dk1"/>
                </a:solidFill>
                <a:latin typeface="Georgia"/>
                <a:ea typeface="Georgia"/>
                <a:cs typeface="Georgia"/>
                <a:sym typeface="Georgia"/>
              </a:rPr>
              <a:t> But critical reflection has its own limits; it can be detached rather than </a:t>
            </a:r>
            <a:r>
              <a:rPr lang="en" b="1">
                <a:solidFill>
                  <a:schemeClr val="dk1"/>
                </a:solidFill>
                <a:latin typeface="Georgia"/>
                <a:ea typeface="Georgia"/>
                <a:cs typeface="Georgia"/>
                <a:sym typeface="Georgia"/>
              </a:rPr>
              <a:t>responsible</a:t>
            </a:r>
            <a:r>
              <a:rPr lang="en">
                <a:solidFill>
                  <a:schemeClr val="dk1"/>
                </a:solidFill>
                <a:latin typeface="Georgia"/>
                <a:ea typeface="Georgia"/>
                <a:cs typeface="Georgia"/>
                <a:sym typeface="Georgia"/>
              </a:rPr>
              <a:t>, analytic rather than </a:t>
            </a:r>
            <a:r>
              <a:rPr lang="en" b="1">
                <a:solidFill>
                  <a:schemeClr val="dk1"/>
                </a:solidFill>
                <a:latin typeface="Georgia"/>
                <a:ea typeface="Georgia"/>
                <a:cs typeface="Georgia"/>
                <a:sym typeface="Georgia"/>
              </a:rPr>
              <a:t>affective</a:t>
            </a:r>
            <a:r>
              <a:rPr lang="en">
                <a:solidFill>
                  <a:schemeClr val="dk1"/>
                </a:solidFill>
                <a:latin typeface="Georgia"/>
                <a:ea typeface="Georgia"/>
                <a:cs typeface="Georgia"/>
                <a:sym typeface="Georgia"/>
              </a:rPr>
              <a:t>, or conceptual rather than </a:t>
            </a:r>
            <a:r>
              <a:rPr lang="en" b="1">
                <a:solidFill>
                  <a:schemeClr val="dk1"/>
                </a:solidFill>
                <a:latin typeface="Georgia"/>
                <a:ea typeface="Georgia"/>
                <a:cs typeface="Georgia"/>
                <a:sym typeface="Georgia"/>
              </a:rPr>
              <a:t>hands-on</a:t>
            </a:r>
            <a:r>
              <a:rPr lang="en">
                <a:solidFill>
                  <a:schemeClr val="dk1"/>
                </a:solidFill>
                <a:latin typeface="Georgia"/>
                <a:ea typeface="Georgia"/>
                <a:cs typeface="Georgia"/>
                <a:sym typeface="Georgia"/>
              </a:rPr>
              <a:t>.”  (Loukissas, p. 9) </a:t>
            </a:r>
            <a:endParaRPr>
              <a:latin typeface="Georgia"/>
              <a:ea typeface="Georgia"/>
              <a:cs typeface="Georgia"/>
              <a:sym typeface="Georgia"/>
            </a:endParaRPr>
          </a:p>
        </p:txBody>
      </p:sp>
      <p:sp>
        <p:nvSpPr>
          <p:cNvPr id="606" name="Google Shape;606;p78"/>
          <p:cNvSpPr/>
          <p:nvPr/>
        </p:nvSpPr>
        <p:spPr>
          <a:xfrm>
            <a:off x="574800" y="669900"/>
            <a:ext cx="4608300" cy="18963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eorgia"/>
              <a:ea typeface="Georgia"/>
              <a:cs typeface="Georgia"/>
              <a:sym typeface="Georgia"/>
            </a:endParaRPr>
          </a:p>
        </p:txBody>
      </p:sp>
      <p:pic>
        <p:nvPicPr>
          <p:cNvPr id="607" name="Google Shape;607;p78"/>
          <p:cNvPicPr preferRelativeResize="0"/>
          <p:nvPr/>
        </p:nvPicPr>
        <p:blipFill>
          <a:blip r:embed="rId3">
            <a:alphaModFix/>
          </a:blip>
          <a:stretch>
            <a:fillRect/>
          </a:stretch>
        </p:blipFill>
        <p:spPr>
          <a:xfrm>
            <a:off x="6170925" y="961475"/>
            <a:ext cx="2504875" cy="3220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9"/>
          <p:cNvSpPr txBox="1">
            <a:spLocks noGrp="1"/>
          </p:cNvSpPr>
          <p:nvPr>
            <p:ph type="ctrTitle"/>
          </p:nvPr>
        </p:nvSpPr>
        <p:spPr>
          <a:xfrm>
            <a:off x="463300" y="129450"/>
            <a:ext cx="8212500" cy="828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sz="2400"/>
              <a:t>“Critical collection history”</a:t>
            </a:r>
            <a:endParaRPr sz="2400"/>
          </a:p>
          <a:p>
            <a:pPr marL="0" lvl="0" indent="0" algn="l" rtl="0">
              <a:spcBef>
                <a:spcPts val="0"/>
              </a:spcBef>
              <a:spcAft>
                <a:spcPts val="0"/>
              </a:spcAft>
              <a:buNone/>
            </a:pPr>
            <a:endParaRPr/>
          </a:p>
        </p:txBody>
      </p:sp>
      <p:sp>
        <p:nvSpPr>
          <p:cNvPr id="613" name="Google Shape;613;p79"/>
          <p:cNvSpPr txBox="1">
            <a:spLocks noGrp="1"/>
          </p:cNvSpPr>
          <p:nvPr>
            <p:ph type="body" idx="1"/>
          </p:nvPr>
        </p:nvSpPr>
        <p:spPr>
          <a:xfrm>
            <a:off x="174150" y="-109000"/>
            <a:ext cx="6714300" cy="47232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sz="1400" b="0">
              <a:latin typeface="Georgia"/>
              <a:ea typeface="Georgia"/>
              <a:cs typeface="Georgia"/>
              <a:sym typeface="Georgia"/>
            </a:endParaRPr>
          </a:p>
          <a:p>
            <a:pPr marL="0" lvl="0" indent="0" algn="l" rtl="0">
              <a:spcBef>
                <a:spcPts val="420"/>
              </a:spcBef>
              <a:spcAft>
                <a:spcPts val="0"/>
              </a:spcAft>
              <a:buNone/>
            </a:pPr>
            <a:endParaRPr sz="1400" b="0">
              <a:latin typeface="Georgia"/>
              <a:ea typeface="Georgia"/>
              <a:cs typeface="Georgia"/>
              <a:sym typeface="Georgia"/>
            </a:endParaRPr>
          </a:p>
          <a:p>
            <a:pPr marL="457200" lvl="0" indent="-317500" algn="l" rtl="0">
              <a:spcBef>
                <a:spcPts val="420"/>
              </a:spcBef>
              <a:spcAft>
                <a:spcPts val="0"/>
              </a:spcAft>
              <a:buSzPts val="1400"/>
              <a:buFont typeface="Georgia"/>
              <a:buChar char="●"/>
            </a:pPr>
            <a:r>
              <a:rPr lang="en" sz="1400" b="0">
                <a:latin typeface="Georgia"/>
                <a:ea typeface="Georgia"/>
                <a:cs typeface="Georgia"/>
                <a:sym typeface="Georgia"/>
              </a:rPr>
              <a:t>Diverse bias will shed light on values and assumptions each dataset embodies; they have peculiar “fingerprints”</a:t>
            </a:r>
            <a:endParaRPr sz="1400" b="0">
              <a:latin typeface="Georgia"/>
              <a:ea typeface="Georgia"/>
              <a:cs typeface="Georgia"/>
              <a:sym typeface="Georgia"/>
            </a:endParaRPr>
          </a:p>
          <a:p>
            <a:pPr marL="914400" lvl="1" indent="-317500" algn="l" rtl="0">
              <a:spcBef>
                <a:spcPts val="0"/>
              </a:spcBef>
              <a:spcAft>
                <a:spcPts val="0"/>
              </a:spcAft>
              <a:buSzPts val="1400"/>
              <a:buFont typeface="Georgia"/>
              <a:buChar char="○"/>
            </a:pPr>
            <a:r>
              <a:rPr lang="en" sz="1400"/>
              <a:t>How to index the heterogeneous sources / local conditions in published data?</a:t>
            </a:r>
            <a:endParaRPr sz="1400" b="0">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sz="1400" b="0">
                <a:latin typeface="Georgia"/>
                <a:ea typeface="Georgia"/>
                <a:cs typeface="Georgia"/>
                <a:sym typeface="Georgia"/>
              </a:rPr>
              <a:t>These “local conditions” become a research object / topic as much as the historical questions that scholars have in mind when they use such collections (as “sources”)</a:t>
            </a:r>
            <a:endParaRPr sz="1400" b="0">
              <a:latin typeface="Georgia"/>
              <a:ea typeface="Georgia"/>
              <a:cs typeface="Georgia"/>
              <a:sym typeface="Georgia"/>
            </a:endParaRPr>
          </a:p>
          <a:p>
            <a:pPr marL="914400" lvl="1" indent="-317500" algn="l" rtl="0">
              <a:spcBef>
                <a:spcPts val="0"/>
              </a:spcBef>
              <a:spcAft>
                <a:spcPts val="0"/>
              </a:spcAft>
              <a:buSzPts val="1400"/>
              <a:buFont typeface="Georgia"/>
              <a:buChar char="○"/>
            </a:pPr>
            <a:r>
              <a:rPr lang="en" sz="1400"/>
              <a:t>The critical examination of cataloguing categories</a:t>
            </a:r>
            <a:endParaRPr sz="1400"/>
          </a:p>
          <a:p>
            <a:pPr marL="914400" lvl="1" indent="-317500" algn="l" rtl="0">
              <a:spcBef>
                <a:spcPts val="0"/>
              </a:spcBef>
              <a:spcAft>
                <a:spcPts val="0"/>
              </a:spcAft>
              <a:buSzPts val="1400"/>
              <a:buChar char="○"/>
            </a:pPr>
            <a:r>
              <a:rPr lang="en" sz="1400"/>
              <a:t>To create virtual archives/fonds and scholarly perspectives on published data</a:t>
            </a:r>
            <a:endParaRPr sz="1400"/>
          </a:p>
          <a:p>
            <a:pPr marL="1371600" lvl="2" indent="-317500" algn="l" rtl="0">
              <a:spcBef>
                <a:spcPts val="0"/>
              </a:spcBef>
              <a:spcAft>
                <a:spcPts val="0"/>
              </a:spcAft>
              <a:buSzPts val="1400"/>
              <a:buChar char="■"/>
            </a:pPr>
            <a:r>
              <a:rPr lang="en" sz="1400"/>
              <a:t>Aline Reuter’s fond, Cely Mechelin’s fond…</a:t>
            </a:r>
            <a:endParaRPr sz="1400"/>
          </a:p>
          <a:p>
            <a:pPr marL="1371600" lvl="2" indent="-317500" algn="l" rtl="0">
              <a:spcBef>
                <a:spcPts val="0"/>
              </a:spcBef>
              <a:spcAft>
                <a:spcPts val="0"/>
              </a:spcAft>
              <a:buSzPts val="1400"/>
              <a:buChar char="■"/>
            </a:pPr>
            <a:r>
              <a:rPr lang="en" sz="1400"/>
              <a:t>Queer studies?</a:t>
            </a:r>
            <a:endParaRPr sz="1400"/>
          </a:p>
          <a:p>
            <a:pPr marL="457200" lvl="0" indent="-317500" algn="l" rtl="0">
              <a:spcBef>
                <a:spcPts val="0"/>
              </a:spcBef>
              <a:spcAft>
                <a:spcPts val="0"/>
              </a:spcAft>
              <a:buSzPts val="1400"/>
              <a:buFont typeface="Georgia"/>
              <a:buChar char="●"/>
            </a:pPr>
            <a:r>
              <a:rPr lang="en" sz="1400" b="0">
                <a:latin typeface="Georgia"/>
                <a:ea typeface="Georgia"/>
                <a:cs typeface="Georgia"/>
                <a:sym typeface="Georgia"/>
              </a:rPr>
              <a:t>We don´t have historical </a:t>
            </a:r>
            <a:r>
              <a:rPr lang="en" sz="1400" b="0" i="1">
                <a:latin typeface="Georgia"/>
                <a:ea typeface="Georgia"/>
                <a:cs typeface="Georgia"/>
                <a:sym typeface="Georgia"/>
              </a:rPr>
              <a:t>paradata</a:t>
            </a:r>
            <a:r>
              <a:rPr lang="en" sz="1400" b="0">
                <a:latin typeface="Georgia"/>
                <a:ea typeface="Georgia"/>
                <a:cs typeface="Georgia"/>
                <a:sym typeface="Georgia"/>
              </a:rPr>
              <a:t> in a machine-readable format! </a:t>
            </a:r>
            <a:endParaRPr sz="1600" b="0">
              <a:latin typeface="Georgia"/>
              <a:ea typeface="Georgia"/>
              <a:cs typeface="Georgia"/>
              <a:sym typeface="Georgia"/>
            </a:endParaRPr>
          </a:p>
          <a:p>
            <a:pPr marL="914400" lvl="1" indent="-317500" algn="l" rtl="0">
              <a:spcBef>
                <a:spcPts val="0"/>
              </a:spcBef>
              <a:spcAft>
                <a:spcPts val="0"/>
              </a:spcAft>
              <a:buSzPts val="1400"/>
              <a:buFont typeface="Georgia"/>
              <a:buChar char="○"/>
            </a:pPr>
            <a:r>
              <a:rPr lang="en" sz="1400" b="0">
                <a:latin typeface="Georgia"/>
                <a:ea typeface="Georgia"/>
                <a:cs typeface="Georgia"/>
                <a:sym typeface="Georgia"/>
              </a:rPr>
              <a:t>each </a:t>
            </a:r>
            <a:r>
              <a:rPr lang="en" sz="1400"/>
              <a:t>“</a:t>
            </a:r>
            <a:r>
              <a:rPr lang="en" sz="1400" b="0">
                <a:latin typeface="Georgia"/>
                <a:ea typeface="Georgia"/>
                <a:cs typeface="Georgia"/>
                <a:sym typeface="Georgia"/>
              </a:rPr>
              <a:t>colle</a:t>
            </a:r>
            <a:r>
              <a:rPr lang="en" sz="1400"/>
              <a:t>ction </a:t>
            </a:r>
            <a:r>
              <a:rPr lang="en" sz="1400" b="0">
                <a:latin typeface="Georgia"/>
                <a:ea typeface="Georgia"/>
                <a:cs typeface="Georgia"/>
                <a:sym typeface="Georgia"/>
              </a:rPr>
              <a:t>fingerprint</a:t>
            </a:r>
            <a:r>
              <a:rPr lang="en" sz="1400"/>
              <a:t>”</a:t>
            </a:r>
            <a:r>
              <a:rPr lang="en" sz="1400" b="0">
                <a:latin typeface="Georgia"/>
                <a:ea typeface="Georgia"/>
                <a:cs typeface="Georgia"/>
                <a:sym typeface="Georgia"/>
              </a:rPr>
              <a:t> is ahistorical, a still image that lacks temporal layers</a:t>
            </a:r>
            <a:endParaRPr sz="1400" b="0">
              <a:latin typeface="Georgia"/>
              <a:ea typeface="Georgia"/>
              <a:cs typeface="Georgia"/>
              <a:sym typeface="Georgia"/>
            </a:endParaRPr>
          </a:p>
          <a:p>
            <a:pPr marL="0" lvl="0" indent="0" algn="l" rtl="0">
              <a:spcBef>
                <a:spcPts val="420"/>
              </a:spcBef>
              <a:spcAft>
                <a:spcPts val="0"/>
              </a:spcAft>
              <a:buNone/>
            </a:pPr>
            <a:endParaRPr sz="1400" b="0">
              <a:latin typeface="Georgia"/>
              <a:ea typeface="Georgia"/>
              <a:cs typeface="Georgia"/>
              <a:sym typeface="Georgia"/>
            </a:endParaRPr>
          </a:p>
          <a:p>
            <a:pPr marL="0" lvl="0" indent="0" algn="l" rtl="0">
              <a:spcBef>
                <a:spcPts val="420"/>
              </a:spcBef>
              <a:spcAft>
                <a:spcPts val="0"/>
              </a:spcAft>
              <a:buNone/>
            </a:pPr>
            <a:endParaRPr sz="1400" b="0">
              <a:latin typeface="Georgia"/>
              <a:ea typeface="Georgia"/>
              <a:cs typeface="Georgia"/>
              <a:sym typeface="Georgia"/>
            </a:endParaRPr>
          </a:p>
          <a:p>
            <a:pPr marL="457200" lvl="0" indent="457200" algn="l" rtl="0">
              <a:spcBef>
                <a:spcPts val="420"/>
              </a:spcBef>
              <a:spcAft>
                <a:spcPts val="0"/>
              </a:spcAft>
              <a:buNone/>
            </a:pPr>
            <a:endParaRPr sz="18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500" b="0">
              <a:latin typeface="Georgia"/>
              <a:ea typeface="Georgia"/>
              <a:cs typeface="Georgia"/>
              <a:sym typeface="Georgia"/>
            </a:endParaRPr>
          </a:p>
          <a:p>
            <a:pPr marL="0" lvl="0" indent="0" algn="l" rtl="0">
              <a:spcBef>
                <a:spcPts val="420"/>
              </a:spcBef>
              <a:spcAft>
                <a:spcPts val="0"/>
              </a:spcAft>
              <a:buNone/>
            </a:pPr>
            <a:endParaRPr sz="1600" b="0">
              <a:latin typeface="Georgia"/>
              <a:ea typeface="Georgia"/>
              <a:cs typeface="Georgia"/>
              <a:sym typeface="Georgia"/>
            </a:endParaRPr>
          </a:p>
          <a:p>
            <a:pPr marL="0" lvl="0" indent="0" algn="l" rtl="0">
              <a:spcBef>
                <a:spcPts val="420"/>
              </a:spcBef>
              <a:spcAft>
                <a:spcPts val="0"/>
              </a:spcAft>
              <a:buNone/>
            </a:pPr>
            <a:endParaRPr sz="1800" b="0">
              <a:latin typeface="Georgia"/>
              <a:ea typeface="Georgia"/>
              <a:cs typeface="Georgia"/>
              <a:sym typeface="Georgia"/>
            </a:endParaRPr>
          </a:p>
          <a:p>
            <a:pPr marL="0" lvl="0" indent="0" algn="l" rtl="0">
              <a:spcBef>
                <a:spcPts val="420"/>
              </a:spcBef>
              <a:spcAft>
                <a:spcPts val="0"/>
              </a:spcAft>
              <a:buNone/>
            </a:pPr>
            <a:endParaRPr/>
          </a:p>
        </p:txBody>
      </p:sp>
      <p:pic>
        <p:nvPicPr>
          <p:cNvPr id="614" name="Google Shape;614;p79"/>
          <p:cNvPicPr preferRelativeResize="0"/>
          <p:nvPr/>
        </p:nvPicPr>
        <p:blipFill>
          <a:blip r:embed="rId3">
            <a:alphaModFix/>
          </a:blip>
          <a:stretch>
            <a:fillRect/>
          </a:stretch>
        </p:blipFill>
        <p:spPr>
          <a:xfrm>
            <a:off x="6824375" y="1386787"/>
            <a:ext cx="2369150" cy="1260300"/>
          </a:xfrm>
          <a:prstGeom prst="rect">
            <a:avLst/>
          </a:prstGeom>
          <a:noFill/>
          <a:ln>
            <a:noFill/>
          </a:ln>
        </p:spPr>
      </p:pic>
      <p:pic>
        <p:nvPicPr>
          <p:cNvPr id="615" name="Google Shape;615;p79"/>
          <p:cNvPicPr preferRelativeResize="0"/>
          <p:nvPr/>
        </p:nvPicPr>
        <p:blipFill>
          <a:blip r:embed="rId4">
            <a:alphaModFix/>
          </a:blip>
          <a:stretch>
            <a:fillRect/>
          </a:stretch>
        </p:blipFill>
        <p:spPr>
          <a:xfrm>
            <a:off x="6997500" y="2527925"/>
            <a:ext cx="1611624" cy="1326474"/>
          </a:xfrm>
          <a:prstGeom prst="rect">
            <a:avLst/>
          </a:prstGeom>
          <a:noFill/>
          <a:ln>
            <a:noFill/>
          </a:ln>
        </p:spPr>
      </p:pic>
      <p:sp>
        <p:nvSpPr>
          <p:cNvPr id="616" name="Google Shape;616;p79"/>
          <p:cNvSpPr txBox="1"/>
          <p:nvPr/>
        </p:nvSpPr>
        <p:spPr>
          <a:xfrm>
            <a:off x="7886700" y="1006150"/>
            <a:ext cx="103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highlight>
                  <a:schemeClr val="lt1"/>
                </a:highlight>
              </a:rPr>
              <a:t>Accession register, SKS</a:t>
            </a:r>
            <a:endParaRPr sz="900">
              <a:highlight>
                <a:schemeClr val="lt1"/>
              </a:highlight>
            </a:endParaRPr>
          </a:p>
        </p:txBody>
      </p:sp>
      <p:sp>
        <p:nvSpPr>
          <p:cNvPr id="617" name="Google Shape;617;p79"/>
          <p:cNvSpPr txBox="1"/>
          <p:nvPr/>
        </p:nvSpPr>
        <p:spPr>
          <a:xfrm>
            <a:off x="7046850" y="3854400"/>
            <a:ext cx="1924200" cy="3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latin typeface="Georgia"/>
                <a:ea typeface="Georgia"/>
                <a:cs typeface="Georgia"/>
                <a:sym typeface="Georgia"/>
              </a:rPr>
              <a:t>Next step…</a:t>
            </a:r>
            <a:endParaRPr b="1">
              <a:solidFill>
                <a:schemeClr val="dk2"/>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80"/>
          <p:cNvPicPr preferRelativeResize="0"/>
          <p:nvPr/>
        </p:nvPicPr>
        <p:blipFill>
          <a:blip r:embed="rId3">
            <a:alphaModFix/>
          </a:blip>
          <a:stretch>
            <a:fillRect/>
          </a:stretch>
        </p:blipFill>
        <p:spPr>
          <a:xfrm>
            <a:off x="446985" y="0"/>
            <a:ext cx="8250031" cy="5143501"/>
          </a:xfrm>
          <a:prstGeom prst="rect">
            <a:avLst/>
          </a:prstGeom>
          <a:noFill/>
          <a:ln>
            <a:noFill/>
          </a:ln>
        </p:spPr>
      </p:pic>
      <p:sp>
        <p:nvSpPr>
          <p:cNvPr id="623" name="Google Shape;623;p80"/>
          <p:cNvSpPr/>
          <p:nvPr/>
        </p:nvSpPr>
        <p:spPr>
          <a:xfrm>
            <a:off x="4731600" y="3398650"/>
            <a:ext cx="2297400" cy="1190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0"/>
          <p:cNvSpPr txBox="1"/>
          <p:nvPr/>
        </p:nvSpPr>
        <p:spPr>
          <a:xfrm>
            <a:off x="5383600" y="3781550"/>
            <a:ext cx="1024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2"/>
                </a:solidFill>
              </a:rPr>
              <a:t>?</a:t>
            </a:r>
            <a:endParaRPr sz="1800" b="1">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4"/>
          <p:cNvSpPr txBox="1">
            <a:spLocks noGrp="1"/>
          </p:cNvSpPr>
          <p:nvPr>
            <p:ph type="ctrTitle"/>
          </p:nvPr>
        </p:nvSpPr>
        <p:spPr>
          <a:xfrm>
            <a:off x="468313" y="238602"/>
            <a:ext cx="82074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Today’s Presentation</a:t>
            </a:r>
            <a:endParaRPr>
              <a:latin typeface="Georgia"/>
              <a:ea typeface="Georgia"/>
              <a:cs typeface="Georgia"/>
              <a:sym typeface="Georgia"/>
            </a:endParaRPr>
          </a:p>
        </p:txBody>
      </p:sp>
      <p:sp>
        <p:nvSpPr>
          <p:cNvPr id="340" name="Google Shape;340;p54"/>
          <p:cNvSpPr txBox="1">
            <a:spLocks noGrp="1"/>
          </p:cNvSpPr>
          <p:nvPr>
            <p:ph type="body" idx="1"/>
          </p:nvPr>
        </p:nvSpPr>
        <p:spPr>
          <a:xfrm>
            <a:off x="468350" y="792476"/>
            <a:ext cx="8207400" cy="3448800"/>
          </a:xfrm>
          <a:prstGeom prst="rect">
            <a:avLst/>
          </a:prstGeom>
        </p:spPr>
        <p:txBody>
          <a:bodyPr spcFirstLastPara="1" wrap="square" lIns="91425" tIns="91425" rIns="91425" bIns="91425" anchor="t" anchorCtr="0">
            <a:noAutofit/>
          </a:bodyPr>
          <a:lstStyle/>
          <a:p>
            <a:pPr marL="457200" lvl="0" indent="-349250" algn="l" rtl="0">
              <a:spcBef>
                <a:spcPts val="420"/>
              </a:spcBef>
              <a:spcAft>
                <a:spcPts val="0"/>
              </a:spcAft>
              <a:buSzPts val="1900"/>
              <a:buFont typeface="Georgia"/>
              <a:buChar char="●"/>
            </a:pPr>
            <a:r>
              <a:rPr lang="en" sz="1900" b="0">
                <a:latin typeface="Georgia"/>
                <a:ea typeface="Georgia"/>
                <a:cs typeface="Georgia"/>
                <a:sym typeface="Georgia"/>
              </a:rPr>
              <a:t>Point of departure of the project</a:t>
            </a:r>
            <a:endParaRPr sz="1900" b="0">
              <a:latin typeface="Georgia"/>
              <a:ea typeface="Georgia"/>
              <a:cs typeface="Georgia"/>
              <a:sym typeface="Georgia"/>
            </a:endParaRPr>
          </a:p>
          <a:p>
            <a:pPr marL="457200" lvl="0" indent="-349250" algn="l" rtl="0">
              <a:spcBef>
                <a:spcPts val="0"/>
              </a:spcBef>
              <a:spcAft>
                <a:spcPts val="0"/>
              </a:spcAft>
              <a:buSzPts val="1900"/>
              <a:buFont typeface="Georgia"/>
              <a:buChar char="●"/>
            </a:pPr>
            <a:r>
              <a:rPr lang="en" sz="1900" b="0">
                <a:latin typeface="Georgia"/>
                <a:ea typeface="Georgia"/>
                <a:cs typeface="Georgia"/>
                <a:sym typeface="Georgia"/>
              </a:rPr>
              <a:t>Some views of the data</a:t>
            </a:r>
            <a:endParaRPr sz="1900" b="0">
              <a:latin typeface="Georgia"/>
              <a:ea typeface="Georgia"/>
              <a:cs typeface="Georgia"/>
              <a:sym typeface="Georgia"/>
            </a:endParaRPr>
          </a:p>
          <a:p>
            <a:pPr marL="1371600" lvl="1" indent="-349250" algn="l" rtl="0">
              <a:spcBef>
                <a:spcPts val="0"/>
              </a:spcBef>
              <a:spcAft>
                <a:spcPts val="0"/>
              </a:spcAft>
              <a:buSzPts val="1900"/>
              <a:buFont typeface="Georgia"/>
              <a:buChar char="○"/>
            </a:pPr>
            <a:r>
              <a:rPr lang="en" sz="1900"/>
              <a:t>How complete vis-à-vis the collections of the</a:t>
            </a:r>
            <a:endParaRPr sz="1900"/>
          </a:p>
          <a:p>
            <a:pPr marL="457200" lvl="0" indent="0" algn="l" rtl="0">
              <a:spcBef>
                <a:spcPts val="420"/>
              </a:spcBef>
              <a:spcAft>
                <a:spcPts val="0"/>
              </a:spcAft>
              <a:buNone/>
            </a:pPr>
            <a:r>
              <a:rPr lang="en" sz="1900"/>
              <a:t> 		</a:t>
            </a:r>
            <a:r>
              <a:rPr lang="en" sz="1900" b="0">
                <a:latin typeface="Georgia"/>
                <a:ea typeface="Georgia"/>
                <a:cs typeface="Georgia"/>
                <a:sym typeface="Georgia"/>
              </a:rPr>
              <a:t>GLAM sector</a:t>
            </a:r>
            <a:endParaRPr sz="1900" b="0">
              <a:latin typeface="Georgia"/>
              <a:ea typeface="Georgia"/>
              <a:cs typeface="Georgia"/>
              <a:sym typeface="Georgia"/>
            </a:endParaRPr>
          </a:p>
          <a:p>
            <a:pPr marL="1371600" lvl="1" indent="-349250" algn="l" rtl="0">
              <a:spcBef>
                <a:spcPts val="400"/>
              </a:spcBef>
              <a:spcAft>
                <a:spcPts val="0"/>
              </a:spcAft>
              <a:buSzPts val="1900"/>
              <a:buChar char="○"/>
            </a:pPr>
            <a:r>
              <a:rPr lang="en" sz="1900"/>
              <a:t>The importance of collection-level </a:t>
            </a:r>
            <a:endParaRPr sz="1900"/>
          </a:p>
          <a:p>
            <a:pPr marL="914400" lvl="0" indent="457200" algn="l" rtl="0">
              <a:spcBef>
                <a:spcPts val="420"/>
              </a:spcBef>
              <a:spcAft>
                <a:spcPts val="0"/>
              </a:spcAft>
              <a:buNone/>
            </a:pPr>
            <a:r>
              <a:rPr lang="en" sz="1900" b="0">
                <a:latin typeface="Georgia"/>
                <a:ea typeface="Georgia"/>
                <a:cs typeface="Georgia"/>
                <a:sym typeface="Georgia"/>
              </a:rPr>
              <a:t>metadata </a:t>
            </a:r>
            <a:endParaRPr sz="1900" b="0">
              <a:latin typeface="Georgia"/>
              <a:ea typeface="Georgia"/>
              <a:cs typeface="Georgia"/>
              <a:sym typeface="Georgia"/>
            </a:endParaRPr>
          </a:p>
          <a:p>
            <a:pPr marL="457200" lvl="0" indent="-349250" algn="l" rtl="0">
              <a:spcBef>
                <a:spcPts val="420"/>
              </a:spcBef>
              <a:spcAft>
                <a:spcPts val="0"/>
              </a:spcAft>
              <a:buSzPts val="1900"/>
              <a:buFont typeface="Georgia"/>
              <a:buChar char="●"/>
            </a:pPr>
            <a:r>
              <a:rPr lang="en" sz="1900" b="0">
                <a:latin typeface="Georgia"/>
                <a:ea typeface="Georgia"/>
                <a:cs typeface="Georgia"/>
                <a:sym typeface="Georgia"/>
              </a:rPr>
              <a:t>Historical ontology and bias: when do certain </a:t>
            </a:r>
            <a:endParaRPr sz="1900" b="0">
              <a:latin typeface="Georgia"/>
              <a:ea typeface="Georgia"/>
              <a:cs typeface="Georgia"/>
              <a:sym typeface="Georgia"/>
            </a:endParaRPr>
          </a:p>
          <a:p>
            <a:pPr marL="0" lvl="0" indent="457200" algn="l" rtl="0">
              <a:spcBef>
                <a:spcPts val="420"/>
              </a:spcBef>
              <a:spcAft>
                <a:spcPts val="0"/>
              </a:spcAft>
              <a:buNone/>
            </a:pPr>
            <a:r>
              <a:rPr lang="en" sz="1900" b="0">
                <a:latin typeface="Georgia"/>
                <a:ea typeface="Georgia"/>
                <a:cs typeface="Georgia"/>
                <a:sym typeface="Georgia"/>
              </a:rPr>
              <a:t>kinds of research questions become possible?</a:t>
            </a:r>
            <a:endParaRPr sz="1900" b="0">
              <a:latin typeface="Georgia"/>
              <a:ea typeface="Georgia"/>
              <a:cs typeface="Georgia"/>
              <a:sym typeface="Georgia"/>
            </a:endParaRPr>
          </a:p>
          <a:p>
            <a:pPr marL="457200" lvl="0" indent="-349250" algn="l" rtl="0">
              <a:spcBef>
                <a:spcPts val="420"/>
              </a:spcBef>
              <a:spcAft>
                <a:spcPts val="0"/>
              </a:spcAft>
              <a:buSzPts val="1900"/>
              <a:buFont typeface="Georgia"/>
              <a:buChar char="●"/>
            </a:pPr>
            <a:r>
              <a:rPr lang="en" sz="1900" b="0">
                <a:latin typeface="Georgia"/>
                <a:ea typeface="Georgia"/>
                <a:cs typeface="Georgia"/>
                <a:sym typeface="Georgia"/>
              </a:rPr>
              <a:t>“Critical collection history” and next steps</a:t>
            </a:r>
            <a:endParaRPr sz="1900" b="0">
              <a:latin typeface="Georgia"/>
              <a:ea typeface="Georgia"/>
              <a:cs typeface="Georgia"/>
              <a:sym typeface="Georgia"/>
            </a:endParaRPr>
          </a:p>
        </p:txBody>
      </p:sp>
      <p:pic>
        <p:nvPicPr>
          <p:cNvPr id="341" name="Google Shape;341;p54"/>
          <p:cNvPicPr preferRelativeResize="0"/>
          <p:nvPr/>
        </p:nvPicPr>
        <p:blipFill rotWithShape="1">
          <a:blip r:embed="rId3">
            <a:alphaModFix/>
          </a:blip>
          <a:srcRect l="-9170" t="5040" r="9169" b="-5040"/>
          <a:stretch/>
        </p:blipFill>
        <p:spPr>
          <a:xfrm>
            <a:off x="6409976" y="2571750"/>
            <a:ext cx="2333900" cy="1729151"/>
          </a:xfrm>
          <a:prstGeom prst="rect">
            <a:avLst/>
          </a:prstGeom>
          <a:noFill/>
          <a:ln>
            <a:noFill/>
          </a:ln>
        </p:spPr>
      </p:pic>
      <p:pic>
        <p:nvPicPr>
          <p:cNvPr id="342" name="Google Shape;342;p54"/>
          <p:cNvPicPr preferRelativeResize="0"/>
          <p:nvPr/>
        </p:nvPicPr>
        <p:blipFill>
          <a:blip r:embed="rId4">
            <a:alphaModFix/>
          </a:blip>
          <a:stretch>
            <a:fillRect/>
          </a:stretch>
        </p:blipFill>
        <p:spPr>
          <a:xfrm>
            <a:off x="7556600" y="1918846"/>
            <a:ext cx="1187277" cy="9878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81"/>
          <p:cNvSpPr txBox="1">
            <a:spLocks noGrp="1"/>
          </p:cNvSpPr>
          <p:nvPr>
            <p:ph type="ctrTitle"/>
          </p:nvPr>
        </p:nvSpPr>
        <p:spPr>
          <a:xfrm>
            <a:off x="349675" y="470525"/>
            <a:ext cx="8870400" cy="65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300"/>
              <a:t>Thank you!</a:t>
            </a:r>
            <a:endParaRPr sz="3300"/>
          </a:p>
          <a:p>
            <a:pPr marL="0" lvl="0" indent="0" algn="ctr" rtl="0">
              <a:spcBef>
                <a:spcPts val="0"/>
              </a:spcBef>
              <a:spcAft>
                <a:spcPts val="0"/>
              </a:spcAft>
              <a:buNone/>
            </a:pPr>
            <a:endParaRPr sz="3300"/>
          </a:p>
          <a:p>
            <a:pPr marL="0" lvl="0" indent="0" algn="ctr" rtl="0">
              <a:spcBef>
                <a:spcPts val="0"/>
              </a:spcBef>
              <a:spcAft>
                <a:spcPts val="0"/>
              </a:spcAft>
              <a:buNone/>
            </a:pPr>
            <a:endParaRPr sz="3300"/>
          </a:p>
          <a:p>
            <a:pPr marL="0" lvl="0" indent="0" algn="ctr" rtl="0">
              <a:spcBef>
                <a:spcPts val="0"/>
              </a:spcBef>
              <a:spcAft>
                <a:spcPts val="0"/>
              </a:spcAft>
              <a:buNone/>
            </a:pPr>
            <a:endParaRPr sz="3300"/>
          </a:p>
          <a:p>
            <a:pPr marL="0" lvl="0" indent="0" algn="ctr" rtl="0">
              <a:spcBef>
                <a:spcPts val="0"/>
              </a:spcBef>
              <a:spcAft>
                <a:spcPts val="0"/>
              </a:spcAft>
              <a:buNone/>
            </a:pPr>
            <a:endParaRPr sz="3300"/>
          </a:p>
          <a:p>
            <a:pPr marL="0" lvl="0" indent="0" algn="ctr" rtl="0">
              <a:spcBef>
                <a:spcPts val="0"/>
              </a:spcBef>
              <a:spcAft>
                <a:spcPts val="0"/>
              </a:spcAft>
              <a:buNone/>
            </a:pPr>
            <a:endParaRPr sz="3300"/>
          </a:p>
          <a:p>
            <a:pPr marL="0" lvl="0" indent="0" algn="ctr" rtl="0">
              <a:spcBef>
                <a:spcPts val="0"/>
              </a:spcBef>
              <a:spcAft>
                <a:spcPts val="0"/>
              </a:spcAft>
              <a:buNone/>
            </a:pPr>
            <a:endParaRPr sz="3300"/>
          </a:p>
          <a:p>
            <a:pPr marL="0" lvl="0" indent="0" algn="ctr" rtl="0">
              <a:spcBef>
                <a:spcPts val="0"/>
              </a:spcBef>
              <a:spcAft>
                <a:spcPts val="0"/>
              </a:spcAft>
              <a:buNone/>
            </a:pPr>
            <a:endParaRPr sz="3300"/>
          </a:p>
          <a:p>
            <a:pPr marL="0" lvl="0" indent="0" algn="ctr" rtl="0">
              <a:spcBef>
                <a:spcPts val="0"/>
              </a:spcBef>
              <a:spcAft>
                <a:spcPts val="0"/>
              </a:spcAft>
              <a:buNone/>
            </a:pPr>
            <a:r>
              <a:rPr lang="en" sz="3300" u="sng">
                <a:solidFill>
                  <a:schemeClr val="hlink"/>
                </a:solidFill>
                <a:hlinkClick r:id="rId3"/>
              </a:rPr>
              <a:t>ilona.pikkanen@finlit.fi</a:t>
            </a:r>
            <a:endParaRPr sz="3300"/>
          </a:p>
          <a:p>
            <a:pPr marL="0" lvl="0" indent="0" algn="l" rtl="0">
              <a:spcBef>
                <a:spcPts val="0"/>
              </a:spcBef>
              <a:spcAft>
                <a:spcPts val="0"/>
              </a:spcAft>
              <a:buNone/>
            </a:pPr>
            <a:r>
              <a:rPr lang="en" sz="3300"/>
              <a:t>  </a:t>
            </a:r>
            <a:endParaRPr sz="3300"/>
          </a:p>
        </p:txBody>
      </p:sp>
      <p:sp>
        <p:nvSpPr>
          <p:cNvPr id="630" name="Google Shape;630;p81"/>
          <p:cNvSpPr txBox="1"/>
          <p:nvPr/>
        </p:nvSpPr>
        <p:spPr>
          <a:xfrm>
            <a:off x="7039875" y="4743300"/>
            <a:ext cx="198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https://coco.rahtiapp.fi</a:t>
            </a:r>
            <a:endParaRPr/>
          </a:p>
        </p:txBody>
      </p:sp>
      <p:pic>
        <p:nvPicPr>
          <p:cNvPr id="631" name="Google Shape;631;p81"/>
          <p:cNvPicPr preferRelativeResize="0"/>
          <p:nvPr/>
        </p:nvPicPr>
        <p:blipFill>
          <a:blip r:embed="rId5">
            <a:alphaModFix/>
          </a:blip>
          <a:stretch>
            <a:fillRect/>
          </a:stretch>
        </p:blipFill>
        <p:spPr>
          <a:xfrm>
            <a:off x="3686000" y="1259650"/>
            <a:ext cx="2440475" cy="2440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5"/>
          <p:cNvSpPr txBox="1">
            <a:spLocks noGrp="1"/>
          </p:cNvSpPr>
          <p:nvPr>
            <p:ph type="ctrTitle"/>
          </p:nvPr>
        </p:nvSpPr>
        <p:spPr>
          <a:xfrm>
            <a:off x="468325" y="238601"/>
            <a:ext cx="8207400" cy="52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900">
                <a:latin typeface="Georgia"/>
                <a:ea typeface="Georgia"/>
                <a:cs typeface="Georgia"/>
                <a:sym typeface="Georgia"/>
              </a:rPr>
              <a:t>Letters and historical studies</a:t>
            </a:r>
            <a:endParaRPr sz="2900">
              <a:latin typeface="Georgia"/>
              <a:ea typeface="Georgia"/>
              <a:cs typeface="Georgia"/>
              <a:sym typeface="Georgia"/>
            </a:endParaRPr>
          </a:p>
          <a:p>
            <a:pPr marL="0" lvl="0" indent="0" algn="l" rtl="0">
              <a:spcBef>
                <a:spcPts val="0"/>
              </a:spcBef>
              <a:spcAft>
                <a:spcPts val="0"/>
              </a:spcAft>
              <a:buNone/>
            </a:pPr>
            <a:endParaRPr/>
          </a:p>
        </p:txBody>
      </p:sp>
      <p:sp>
        <p:nvSpPr>
          <p:cNvPr id="348" name="Google Shape;348;p55"/>
          <p:cNvSpPr txBox="1"/>
          <p:nvPr/>
        </p:nvSpPr>
        <p:spPr>
          <a:xfrm>
            <a:off x="703225" y="823775"/>
            <a:ext cx="750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Georgia"/>
              <a:ea typeface="Georgia"/>
              <a:cs typeface="Georgia"/>
              <a:sym typeface="Georgia"/>
            </a:endParaRPr>
          </a:p>
        </p:txBody>
      </p:sp>
      <p:sp>
        <p:nvSpPr>
          <p:cNvPr id="349" name="Google Shape;349;p55"/>
          <p:cNvSpPr txBox="1"/>
          <p:nvPr/>
        </p:nvSpPr>
        <p:spPr>
          <a:xfrm>
            <a:off x="6428850" y="1896700"/>
            <a:ext cx="2292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highlight>
                <a:schemeClr val="lt1"/>
              </a:highlight>
            </a:endParaRPr>
          </a:p>
        </p:txBody>
      </p:sp>
      <p:sp>
        <p:nvSpPr>
          <p:cNvPr id="350" name="Google Shape;350;p55"/>
          <p:cNvSpPr txBox="1"/>
          <p:nvPr/>
        </p:nvSpPr>
        <p:spPr>
          <a:xfrm>
            <a:off x="1697750" y="3174500"/>
            <a:ext cx="355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51" name="Google Shape;351;p55"/>
          <p:cNvSpPr txBox="1"/>
          <p:nvPr/>
        </p:nvSpPr>
        <p:spPr>
          <a:xfrm>
            <a:off x="6499700" y="993775"/>
            <a:ext cx="2292600" cy="1154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a:solidFill>
                  <a:schemeClr val="dk2"/>
                </a:solidFill>
                <a:latin typeface="Georgia"/>
                <a:ea typeface="Georgia"/>
                <a:cs typeface="Georgia"/>
                <a:sym typeface="Georgia"/>
              </a:rPr>
              <a:t>A strong paradigm of close-reading</a:t>
            </a:r>
            <a:endParaRPr sz="2100" b="1">
              <a:solidFill>
                <a:schemeClr val="dk2"/>
              </a:solidFill>
              <a:latin typeface="Georgia"/>
              <a:ea typeface="Georgia"/>
              <a:cs typeface="Georgia"/>
              <a:sym typeface="Georgia"/>
            </a:endParaRPr>
          </a:p>
        </p:txBody>
      </p:sp>
      <p:pic>
        <p:nvPicPr>
          <p:cNvPr id="352" name="Google Shape;352;p55"/>
          <p:cNvPicPr preferRelativeResize="0"/>
          <p:nvPr/>
        </p:nvPicPr>
        <p:blipFill rotWithShape="1">
          <a:blip r:embed="rId3">
            <a:alphaModFix/>
          </a:blip>
          <a:srcRect t="-38427" r="-38427"/>
          <a:stretch/>
        </p:blipFill>
        <p:spPr>
          <a:xfrm>
            <a:off x="3464800" y="1466700"/>
            <a:ext cx="5429002" cy="2531600"/>
          </a:xfrm>
          <a:prstGeom prst="rect">
            <a:avLst/>
          </a:prstGeom>
          <a:noFill/>
          <a:ln>
            <a:noFill/>
          </a:ln>
        </p:spPr>
      </p:pic>
      <p:sp>
        <p:nvSpPr>
          <p:cNvPr id="353" name="Google Shape;353;p55"/>
          <p:cNvSpPr txBox="1"/>
          <p:nvPr/>
        </p:nvSpPr>
        <p:spPr>
          <a:xfrm>
            <a:off x="4784075" y="1106350"/>
            <a:ext cx="1095000" cy="195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0" b="1">
                <a:solidFill>
                  <a:schemeClr val="dk2"/>
                </a:solidFill>
              </a:rPr>
              <a:t>?</a:t>
            </a:r>
            <a:endParaRPr sz="11500" b="1">
              <a:solidFill>
                <a:schemeClr val="dk2"/>
              </a:solidFill>
            </a:endParaRPr>
          </a:p>
        </p:txBody>
      </p:sp>
      <p:pic>
        <p:nvPicPr>
          <p:cNvPr id="354" name="Google Shape;354;p55"/>
          <p:cNvPicPr preferRelativeResize="0"/>
          <p:nvPr/>
        </p:nvPicPr>
        <p:blipFill>
          <a:blip r:embed="rId4">
            <a:alphaModFix/>
          </a:blip>
          <a:stretch>
            <a:fillRect/>
          </a:stretch>
        </p:blipFill>
        <p:spPr>
          <a:xfrm>
            <a:off x="468327" y="1106350"/>
            <a:ext cx="3120399" cy="25708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6"/>
          <p:cNvSpPr txBox="1">
            <a:spLocks noGrp="1"/>
          </p:cNvSpPr>
          <p:nvPr>
            <p:ph type="ctrTitle"/>
          </p:nvPr>
        </p:nvSpPr>
        <p:spPr>
          <a:xfrm>
            <a:off x="143825" y="238600"/>
            <a:ext cx="8930400" cy="89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900">
                <a:latin typeface="Georgia"/>
                <a:ea typeface="Georgia"/>
                <a:cs typeface="Georgia"/>
                <a:sym typeface="Georgia"/>
              </a:rPr>
              <a:t>Other epistolary projects - precision vs recall?</a:t>
            </a:r>
            <a:endParaRPr sz="2900">
              <a:latin typeface="Georgia"/>
              <a:ea typeface="Georgia"/>
              <a:cs typeface="Georgia"/>
              <a:sym typeface="Georgia"/>
            </a:endParaRPr>
          </a:p>
          <a:p>
            <a:pPr marL="0" lvl="0" indent="0" algn="l" rtl="0">
              <a:spcBef>
                <a:spcPts val="0"/>
              </a:spcBef>
              <a:spcAft>
                <a:spcPts val="0"/>
              </a:spcAft>
              <a:buNone/>
            </a:pPr>
            <a:endParaRPr/>
          </a:p>
        </p:txBody>
      </p:sp>
      <p:sp>
        <p:nvSpPr>
          <p:cNvPr id="360" name="Google Shape;360;p56"/>
          <p:cNvSpPr txBox="1"/>
          <p:nvPr/>
        </p:nvSpPr>
        <p:spPr>
          <a:xfrm>
            <a:off x="683100" y="3676800"/>
            <a:ext cx="145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1" name="Google Shape;361;p56"/>
          <p:cNvSpPr txBox="1"/>
          <p:nvPr/>
        </p:nvSpPr>
        <p:spPr>
          <a:xfrm>
            <a:off x="703225" y="823775"/>
            <a:ext cx="750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Georgia"/>
              <a:ea typeface="Georgia"/>
              <a:cs typeface="Georgia"/>
              <a:sym typeface="Georgia"/>
            </a:endParaRPr>
          </a:p>
        </p:txBody>
      </p:sp>
      <p:sp>
        <p:nvSpPr>
          <p:cNvPr id="362" name="Google Shape;362;p56"/>
          <p:cNvSpPr txBox="1">
            <a:spLocks noGrp="1"/>
          </p:cNvSpPr>
          <p:nvPr>
            <p:ph type="body" idx="1"/>
          </p:nvPr>
        </p:nvSpPr>
        <p:spPr>
          <a:xfrm>
            <a:off x="312600" y="878975"/>
            <a:ext cx="3988200" cy="3480900"/>
          </a:xfrm>
          <a:prstGeom prst="rect">
            <a:avLst/>
          </a:prstGeom>
        </p:spPr>
        <p:txBody>
          <a:bodyPr spcFirstLastPara="1" wrap="square" lIns="91425" tIns="91425" rIns="91425" bIns="91425" anchor="t" anchorCtr="0">
            <a:noAutofit/>
          </a:bodyPr>
          <a:lstStyle/>
          <a:p>
            <a:pPr marL="457200" lvl="0" indent="-298450" algn="l" rtl="0">
              <a:spcBef>
                <a:spcPts val="420"/>
              </a:spcBef>
              <a:spcAft>
                <a:spcPts val="0"/>
              </a:spcAft>
              <a:buSzPts val="1100"/>
              <a:buFont typeface="Georgia"/>
              <a:buChar char="●"/>
            </a:pPr>
            <a:r>
              <a:rPr lang="en" sz="1800" b="0">
                <a:latin typeface="Georgia"/>
                <a:ea typeface="Georgia"/>
                <a:cs typeface="Georgia"/>
                <a:sym typeface="Georgia"/>
              </a:rPr>
              <a:t>CKCC: over 20 000 letters - 17th-c Dutch scholars (RofL)</a:t>
            </a:r>
            <a:endParaRPr sz="1800" b="0">
              <a:latin typeface="Georgia"/>
              <a:ea typeface="Georgia"/>
              <a:cs typeface="Georgia"/>
              <a:sym typeface="Georgia"/>
            </a:endParaRPr>
          </a:p>
          <a:p>
            <a:pPr marL="457200" lvl="0" indent="-298450" algn="l" rtl="0">
              <a:spcBef>
                <a:spcPts val="0"/>
              </a:spcBef>
              <a:spcAft>
                <a:spcPts val="0"/>
              </a:spcAft>
              <a:buSzPts val="1100"/>
              <a:buChar char="●"/>
            </a:pPr>
            <a:r>
              <a:rPr lang="en" sz="1800">
                <a:latin typeface="Georgia"/>
                <a:ea typeface="Georgia"/>
                <a:cs typeface="Georgia"/>
                <a:sym typeface="Georgia"/>
              </a:rPr>
              <a:t>correspSearch</a:t>
            </a:r>
            <a:r>
              <a:rPr lang="en" sz="1800" b="0">
                <a:latin typeface="Georgia"/>
                <a:ea typeface="Georgia"/>
                <a:cs typeface="Georgia"/>
                <a:sym typeface="Georgia"/>
              </a:rPr>
              <a:t>: over 220 000 letters - edited letter collections (16th c - 1930s)</a:t>
            </a:r>
            <a:endParaRPr sz="1800" b="0">
              <a:latin typeface="Georgia"/>
              <a:ea typeface="Georgia"/>
              <a:cs typeface="Georgia"/>
              <a:sym typeface="Georgia"/>
            </a:endParaRPr>
          </a:p>
          <a:p>
            <a:pPr marL="457200" lvl="0" indent="-304800" algn="l" rtl="0">
              <a:spcBef>
                <a:spcPts val="0"/>
              </a:spcBef>
              <a:spcAft>
                <a:spcPts val="0"/>
              </a:spcAft>
              <a:buSzPts val="1200"/>
              <a:buFont typeface="Georgia"/>
              <a:buChar char="●"/>
            </a:pPr>
            <a:r>
              <a:rPr lang="en" sz="1800" b="0">
                <a:latin typeface="Georgia"/>
                <a:ea typeface="Georgia"/>
                <a:cs typeface="Georgia"/>
                <a:sym typeface="Georgia"/>
              </a:rPr>
              <a:t>NorKorr: key figures of public and academic life, digital and printed scholarly editions</a:t>
            </a:r>
            <a:endParaRPr sz="1800" b="0">
              <a:latin typeface="Georgia"/>
              <a:ea typeface="Georgia"/>
              <a:cs typeface="Georgia"/>
              <a:sym typeface="Georgia"/>
            </a:endParaRPr>
          </a:p>
          <a:p>
            <a:pPr marL="457200" lvl="0" indent="-342900" algn="l" rtl="0">
              <a:spcBef>
                <a:spcPts val="0"/>
              </a:spcBef>
              <a:spcAft>
                <a:spcPts val="0"/>
              </a:spcAft>
              <a:buClr>
                <a:schemeClr val="dk2"/>
              </a:buClr>
              <a:buSzPts val="1800"/>
              <a:buFont typeface="Georgia"/>
              <a:buChar char="●"/>
            </a:pPr>
            <a:r>
              <a:rPr lang="en" sz="1800">
                <a:solidFill>
                  <a:schemeClr val="dk2"/>
                </a:solidFill>
                <a:latin typeface="Georgia"/>
                <a:ea typeface="Georgia"/>
                <a:cs typeface="Georgia"/>
                <a:sym typeface="Georgia"/>
              </a:rPr>
              <a:t>Well-curated data, often from edited collections</a:t>
            </a:r>
            <a:endParaRPr sz="1800">
              <a:solidFill>
                <a:schemeClr val="dk2"/>
              </a:solidFill>
              <a:latin typeface="Georgia"/>
              <a:ea typeface="Georgia"/>
              <a:cs typeface="Georgia"/>
              <a:sym typeface="Georgia"/>
            </a:endParaRPr>
          </a:p>
          <a:p>
            <a:pPr marL="457200" lvl="0" indent="0" algn="l" rtl="0">
              <a:spcBef>
                <a:spcPts val="420"/>
              </a:spcBef>
              <a:spcAft>
                <a:spcPts val="0"/>
              </a:spcAft>
              <a:buNone/>
            </a:pPr>
            <a:endParaRPr sz="1000" b="0">
              <a:latin typeface="Georgia"/>
              <a:ea typeface="Georgia"/>
              <a:cs typeface="Georgia"/>
              <a:sym typeface="Georgia"/>
            </a:endParaRPr>
          </a:p>
        </p:txBody>
      </p:sp>
      <p:sp>
        <p:nvSpPr>
          <p:cNvPr id="363" name="Google Shape;363;p56"/>
          <p:cNvSpPr txBox="1">
            <a:spLocks noGrp="1"/>
          </p:cNvSpPr>
          <p:nvPr>
            <p:ph type="body" idx="2"/>
          </p:nvPr>
        </p:nvSpPr>
        <p:spPr>
          <a:xfrm>
            <a:off x="4687600" y="1135440"/>
            <a:ext cx="3988200" cy="31059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a:p>
        </p:txBody>
      </p:sp>
      <p:pic>
        <p:nvPicPr>
          <p:cNvPr id="364" name="Google Shape;364;p56"/>
          <p:cNvPicPr preferRelativeResize="0"/>
          <p:nvPr/>
        </p:nvPicPr>
        <p:blipFill>
          <a:blip r:embed="rId3">
            <a:alphaModFix/>
          </a:blip>
          <a:stretch>
            <a:fillRect/>
          </a:stretch>
        </p:blipFill>
        <p:spPr>
          <a:xfrm>
            <a:off x="4687600" y="878975"/>
            <a:ext cx="2651000" cy="1512925"/>
          </a:xfrm>
          <a:prstGeom prst="rect">
            <a:avLst/>
          </a:prstGeom>
          <a:noFill/>
          <a:ln>
            <a:noFill/>
          </a:ln>
        </p:spPr>
      </p:pic>
      <p:pic>
        <p:nvPicPr>
          <p:cNvPr id="365" name="Google Shape;365;p56"/>
          <p:cNvPicPr preferRelativeResize="0"/>
          <p:nvPr/>
        </p:nvPicPr>
        <p:blipFill>
          <a:blip r:embed="rId4">
            <a:alphaModFix/>
          </a:blip>
          <a:stretch>
            <a:fillRect/>
          </a:stretch>
        </p:blipFill>
        <p:spPr>
          <a:xfrm>
            <a:off x="6037600" y="1675051"/>
            <a:ext cx="2405003" cy="896699"/>
          </a:xfrm>
          <a:prstGeom prst="rect">
            <a:avLst/>
          </a:prstGeom>
          <a:noFill/>
          <a:ln>
            <a:noFill/>
          </a:ln>
        </p:spPr>
      </p:pic>
      <p:pic>
        <p:nvPicPr>
          <p:cNvPr id="366" name="Google Shape;366;p56"/>
          <p:cNvPicPr preferRelativeResize="0"/>
          <p:nvPr/>
        </p:nvPicPr>
        <p:blipFill>
          <a:blip r:embed="rId5">
            <a:alphaModFix/>
          </a:blip>
          <a:stretch>
            <a:fillRect/>
          </a:stretch>
        </p:blipFill>
        <p:spPr>
          <a:xfrm>
            <a:off x="4783025" y="2662152"/>
            <a:ext cx="2813226" cy="1333675"/>
          </a:xfrm>
          <a:prstGeom prst="rect">
            <a:avLst/>
          </a:prstGeom>
          <a:noFill/>
          <a:ln>
            <a:noFill/>
          </a:ln>
        </p:spPr>
      </p:pic>
      <p:sp>
        <p:nvSpPr>
          <p:cNvPr id="367" name="Google Shape;367;p56"/>
          <p:cNvSpPr txBox="1"/>
          <p:nvPr/>
        </p:nvSpPr>
        <p:spPr>
          <a:xfrm rot="-973286">
            <a:off x="170828" y="628591"/>
            <a:ext cx="1454088" cy="40026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chemeClr val="dk2"/>
              </a:solidFill>
              <a:latin typeface="Caveat"/>
              <a:ea typeface="Caveat"/>
              <a:cs typeface="Caveat"/>
              <a:sym typeface="Cave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7"/>
          <p:cNvSpPr txBox="1">
            <a:spLocks noGrp="1"/>
          </p:cNvSpPr>
          <p:nvPr>
            <p:ph type="ctrTitle"/>
          </p:nvPr>
        </p:nvSpPr>
        <p:spPr>
          <a:xfrm>
            <a:off x="263425" y="181825"/>
            <a:ext cx="8880600" cy="89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900">
                <a:latin typeface="Georgia"/>
                <a:ea typeface="Georgia"/>
                <a:cs typeface="Georgia"/>
                <a:sym typeface="Georgia"/>
              </a:rPr>
              <a:t>Other epistolary projects - collection models</a:t>
            </a:r>
            <a:endParaRPr sz="2900">
              <a:latin typeface="Georgia"/>
              <a:ea typeface="Georgia"/>
              <a:cs typeface="Georgia"/>
              <a:sym typeface="Georgia"/>
            </a:endParaRPr>
          </a:p>
          <a:p>
            <a:pPr marL="0" lvl="0" indent="0" algn="l" rtl="0">
              <a:spcBef>
                <a:spcPts val="0"/>
              </a:spcBef>
              <a:spcAft>
                <a:spcPts val="0"/>
              </a:spcAft>
              <a:buNone/>
            </a:pPr>
            <a:endParaRPr/>
          </a:p>
        </p:txBody>
      </p:sp>
      <p:sp>
        <p:nvSpPr>
          <p:cNvPr id="373" name="Google Shape;373;p57"/>
          <p:cNvSpPr txBox="1"/>
          <p:nvPr/>
        </p:nvSpPr>
        <p:spPr>
          <a:xfrm>
            <a:off x="683100" y="3676800"/>
            <a:ext cx="145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74" name="Google Shape;374;p57"/>
          <p:cNvSpPr txBox="1"/>
          <p:nvPr/>
        </p:nvSpPr>
        <p:spPr>
          <a:xfrm>
            <a:off x="703225" y="823775"/>
            <a:ext cx="750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Georgia"/>
              <a:ea typeface="Georgia"/>
              <a:cs typeface="Georgia"/>
              <a:sym typeface="Georgia"/>
            </a:endParaRPr>
          </a:p>
        </p:txBody>
      </p:sp>
      <p:sp>
        <p:nvSpPr>
          <p:cNvPr id="375" name="Google Shape;375;p57"/>
          <p:cNvSpPr txBox="1">
            <a:spLocks noGrp="1"/>
          </p:cNvSpPr>
          <p:nvPr>
            <p:ph type="body" idx="1"/>
          </p:nvPr>
        </p:nvSpPr>
        <p:spPr>
          <a:xfrm>
            <a:off x="312600" y="878975"/>
            <a:ext cx="3988200" cy="3480900"/>
          </a:xfrm>
          <a:prstGeom prst="rect">
            <a:avLst/>
          </a:prstGeom>
        </p:spPr>
        <p:txBody>
          <a:bodyPr spcFirstLastPara="1" wrap="square" lIns="91425" tIns="91425" rIns="91425" bIns="91425" anchor="t" anchorCtr="0">
            <a:noAutofit/>
          </a:bodyPr>
          <a:lstStyle/>
          <a:p>
            <a:pPr marL="457200" lvl="0" indent="-323850" algn="l" rtl="0">
              <a:spcBef>
                <a:spcPts val="420"/>
              </a:spcBef>
              <a:spcAft>
                <a:spcPts val="0"/>
              </a:spcAft>
              <a:buSzPts val="1500"/>
              <a:buChar char="●"/>
            </a:pPr>
            <a:r>
              <a:rPr lang="en" sz="1500">
                <a:latin typeface="Georgia"/>
                <a:ea typeface="Georgia"/>
                <a:cs typeface="Georgia"/>
                <a:sym typeface="Georgia"/>
              </a:rPr>
              <a:t>EMLO (Early Modern Letters Online) </a:t>
            </a:r>
            <a:r>
              <a:rPr lang="en" sz="1500" b="0">
                <a:latin typeface="Georgia"/>
                <a:ea typeface="Georgia"/>
                <a:cs typeface="Georgia"/>
                <a:sym typeface="Georgia"/>
              </a:rPr>
              <a:t>- 34,193 people, 198,352 letters - some transcriptions, some just metadata. A ‘crowd-sourced’ project (i.e. individual researchers and projects contribute towards the project) and it is still growing!</a:t>
            </a:r>
            <a:endParaRPr sz="1500" b="0">
              <a:latin typeface="Georgia"/>
              <a:ea typeface="Georgia"/>
              <a:cs typeface="Georgia"/>
              <a:sym typeface="Georgia"/>
            </a:endParaRPr>
          </a:p>
          <a:p>
            <a:pPr marL="457200" lvl="0" indent="-323850" algn="l" rtl="0">
              <a:spcBef>
                <a:spcPts val="0"/>
              </a:spcBef>
              <a:spcAft>
                <a:spcPts val="0"/>
              </a:spcAft>
              <a:buSzPts val="1500"/>
              <a:buChar char="●"/>
            </a:pPr>
            <a:r>
              <a:rPr lang="en" sz="1500">
                <a:latin typeface="Georgia"/>
                <a:ea typeface="Georgia"/>
                <a:cs typeface="Georgia"/>
                <a:sym typeface="Georgia"/>
              </a:rPr>
              <a:t>Tudor Networks of Power </a:t>
            </a:r>
            <a:r>
              <a:rPr lang="en" sz="1500" b="0">
                <a:latin typeface="Georgia"/>
                <a:ea typeface="Georgia"/>
                <a:cs typeface="Georgia"/>
                <a:sym typeface="Georgia"/>
              </a:rPr>
              <a:t>- using metadata from the State Papers archives between 1509 and 1603 in England, including 20,424 people and 213,850 letters. </a:t>
            </a:r>
            <a:endParaRPr sz="1500" b="0">
              <a:latin typeface="Georgia"/>
              <a:ea typeface="Georgia"/>
              <a:cs typeface="Georgia"/>
              <a:sym typeface="Georgia"/>
            </a:endParaRPr>
          </a:p>
        </p:txBody>
      </p:sp>
      <p:pic>
        <p:nvPicPr>
          <p:cNvPr id="376" name="Google Shape;376;p57"/>
          <p:cNvPicPr preferRelativeResize="0"/>
          <p:nvPr/>
        </p:nvPicPr>
        <p:blipFill>
          <a:blip r:embed="rId3">
            <a:alphaModFix/>
          </a:blip>
          <a:stretch>
            <a:fillRect/>
          </a:stretch>
        </p:blipFill>
        <p:spPr>
          <a:xfrm>
            <a:off x="4484575" y="780475"/>
            <a:ext cx="4538399" cy="2282495"/>
          </a:xfrm>
          <a:prstGeom prst="rect">
            <a:avLst/>
          </a:prstGeom>
          <a:noFill/>
          <a:ln>
            <a:noFill/>
          </a:ln>
        </p:spPr>
      </p:pic>
      <p:pic>
        <p:nvPicPr>
          <p:cNvPr id="377" name="Google Shape;377;p57"/>
          <p:cNvPicPr preferRelativeResize="0"/>
          <p:nvPr/>
        </p:nvPicPr>
        <p:blipFill>
          <a:blip r:embed="rId4">
            <a:alphaModFix/>
          </a:blip>
          <a:stretch>
            <a:fillRect/>
          </a:stretch>
        </p:blipFill>
        <p:spPr>
          <a:xfrm>
            <a:off x="5017725" y="2551645"/>
            <a:ext cx="2856791" cy="177573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8"/>
          <p:cNvSpPr txBox="1">
            <a:spLocks noGrp="1"/>
          </p:cNvSpPr>
          <p:nvPr>
            <p:ph type="body" idx="1"/>
          </p:nvPr>
        </p:nvSpPr>
        <p:spPr>
          <a:xfrm>
            <a:off x="463300" y="345650"/>
            <a:ext cx="3988200" cy="38958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r>
              <a:rPr lang="en" sz="1900" b="0">
                <a:latin typeface="Georgia"/>
                <a:ea typeface="Georgia"/>
                <a:cs typeface="Georgia"/>
                <a:sym typeface="Georgia"/>
              </a:rPr>
              <a:t>CoCo: </a:t>
            </a:r>
            <a:r>
              <a:rPr lang="en" sz="1900">
                <a:latin typeface="Georgia"/>
                <a:ea typeface="Georgia"/>
                <a:cs typeface="Georgia"/>
                <a:sym typeface="Georgia"/>
              </a:rPr>
              <a:t>68 980 actors, metadata of 758 880 letters (October 2023)</a:t>
            </a:r>
            <a:r>
              <a:rPr lang="en" sz="1900" b="0">
                <a:latin typeface="Georgia"/>
                <a:ea typeface="Georgia"/>
                <a:cs typeface="Georgia"/>
                <a:sym typeface="Georgia"/>
              </a:rPr>
              <a:t> - over 1 million by 2025</a:t>
            </a:r>
            <a:endParaRPr sz="1900" b="0">
              <a:latin typeface="Georgia"/>
              <a:ea typeface="Georgia"/>
              <a:cs typeface="Georgia"/>
              <a:sym typeface="Georgia"/>
            </a:endParaRPr>
          </a:p>
          <a:p>
            <a:pPr marL="457200" lvl="0" indent="-349250" algn="l" rtl="0">
              <a:spcBef>
                <a:spcPts val="420"/>
              </a:spcBef>
              <a:spcAft>
                <a:spcPts val="0"/>
              </a:spcAft>
              <a:buSzPts val="1900"/>
              <a:buFont typeface="Georgia"/>
              <a:buChar char="●"/>
            </a:pPr>
            <a:r>
              <a:rPr lang="en" sz="1900" b="0">
                <a:latin typeface="Georgia"/>
                <a:ea typeface="Georgia"/>
                <a:cs typeface="Georgia"/>
                <a:sym typeface="Georgia"/>
              </a:rPr>
              <a:t>An “inclusive archive” across the siloes/containers</a:t>
            </a:r>
            <a:endParaRPr sz="1900" b="0">
              <a:latin typeface="Georgia"/>
              <a:ea typeface="Georgia"/>
              <a:cs typeface="Georgia"/>
              <a:sym typeface="Georgia"/>
            </a:endParaRPr>
          </a:p>
          <a:p>
            <a:pPr marL="457200" lvl="0" indent="-349250" algn="l" rtl="0">
              <a:spcBef>
                <a:spcPts val="0"/>
              </a:spcBef>
              <a:spcAft>
                <a:spcPts val="0"/>
              </a:spcAft>
              <a:buSzPts val="1900"/>
              <a:buFont typeface="Georgia"/>
              <a:buChar char="●"/>
            </a:pPr>
            <a:r>
              <a:rPr lang="en" sz="1900" b="0">
                <a:latin typeface="Georgia"/>
                <a:ea typeface="Georgia"/>
                <a:cs typeface="Georgia"/>
                <a:sym typeface="Georgia"/>
              </a:rPr>
              <a:t>No scholarly filters, instead “cultural heritage filters”</a:t>
            </a:r>
            <a:endParaRPr sz="1900" b="0">
              <a:latin typeface="Georgia"/>
              <a:ea typeface="Georgia"/>
              <a:cs typeface="Georgia"/>
              <a:sym typeface="Georgia"/>
            </a:endParaRPr>
          </a:p>
          <a:p>
            <a:pPr marL="0" lvl="0" indent="0" algn="l" rtl="0">
              <a:spcBef>
                <a:spcPts val="420"/>
              </a:spcBef>
              <a:spcAft>
                <a:spcPts val="0"/>
              </a:spcAft>
              <a:buNone/>
            </a:pPr>
            <a:endParaRPr sz="1800" b="0">
              <a:latin typeface="Georgia"/>
              <a:ea typeface="Georgia"/>
              <a:cs typeface="Georgia"/>
              <a:sym typeface="Georgia"/>
            </a:endParaRPr>
          </a:p>
          <a:p>
            <a:pPr marL="457200" lvl="0" indent="-342900" algn="l" rtl="0">
              <a:spcBef>
                <a:spcPts val="420"/>
              </a:spcBef>
              <a:spcAft>
                <a:spcPts val="0"/>
              </a:spcAft>
              <a:buSzPts val="1800"/>
              <a:buFont typeface="Georgia"/>
              <a:buChar char="●"/>
            </a:pPr>
            <a:r>
              <a:rPr lang="en" sz="1800" b="0">
                <a:latin typeface="Georgia"/>
                <a:ea typeface="Georgia"/>
                <a:cs typeface="Georgia"/>
                <a:sym typeface="Georgia"/>
              </a:rPr>
              <a:t>Quite exceptional but also  data-related challenges </a:t>
            </a:r>
            <a:endParaRPr sz="1000" b="0">
              <a:latin typeface="Georgia"/>
              <a:ea typeface="Georgia"/>
              <a:cs typeface="Georgia"/>
              <a:sym typeface="Georgia"/>
            </a:endParaRPr>
          </a:p>
          <a:p>
            <a:pPr marL="0" lvl="0" indent="0" algn="l" rtl="0">
              <a:spcBef>
                <a:spcPts val="420"/>
              </a:spcBef>
              <a:spcAft>
                <a:spcPts val="0"/>
              </a:spcAft>
              <a:buNone/>
            </a:pPr>
            <a:endParaRPr>
              <a:latin typeface="Georgia"/>
              <a:ea typeface="Georgia"/>
              <a:cs typeface="Georgia"/>
              <a:sym typeface="Georgia"/>
            </a:endParaRPr>
          </a:p>
        </p:txBody>
      </p:sp>
      <p:sp>
        <p:nvSpPr>
          <p:cNvPr id="383" name="Google Shape;383;p58"/>
          <p:cNvSpPr txBox="1">
            <a:spLocks noGrp="1"/>
          </p:cNvSpPr>
          <p:nvPr>
            <p:ph type="body" idx="2"/>
          </p:nvPr>
        </p:nvSpPr>
        <p:spPr>
          <a:xfrm>
            <a:off x="4687600" y="252525"/>
            <a:ext cx="4375500" cy="39888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r>
              <a:rPr lang="en">
                <a:latin typeface="Georgia"/>
                <a:ea typeface="Georgia"/>
                <a:cs typeface="Georgia"/>
                <a:sym typeface="Georgia"/>
              </a:rPr>
              <a:t>The vision:</a:t>
            </a:r>
            <a:endParaRPr>
              <a:latin typeface="Georgia"/>
              <a:ea typeface="Georgia"/>
              <a:cs typeface="Georgia"/>
              <a:sym typeface="Georgia"/>
            </a:endParaRPr>
          </a:p>
          <a:p>
            <a:pPr marL="0" lvl="0" indent="0" algn="l" rtl="0">
              <a:spcBef>
                <a:spcPts val="420"/>
              </a:spcBef>
              <a:spcAft>
                <a:spcPts val="0"/>
              </a:spcAft>
              <a:buNone/>
            </a:pPr>
            <a:r>
              <a:rPr lang="en" sz="1500" b="0">
                <a:latin typeface="Georgia"/>
                <a:ea typeface="Georgia"/>
                <a:cs typeface="Georgia"/>
                <a:sym typeface="Georgia"/>
              </a:rPr>
              <a:t>“The aim of bringing together this consortium of humanists and researchers in digital humanities (DH) and computer science (CS), is to interrogate an unused treasure in the major Finnish cultural heritage institutions, namely the registered metadata of </a:t>
            </a:r>
            <a:r>
              <a:rPr lang="en" sz="1500" u="sng">
                <a:solidFill>
                  <a:srgbClr val="FF0000"/>
                </a:solidFill>
                <a:latin typeface="Georgia"/>
                <a:ea typeface="Georgia"/>
                <a:cs typeface="Georgia"/>
                <a:sym typeface="Georgia"/>
              </a:rPr>
              <a:t>all </a:t>
            </a:r>
            <a:r>
              <a:rPr lang="en" sz="1500">
                <a:solidFill>
                  <a:srgbClr val="FF0000"/>
                </a:solidFill>
                <a:latin typeface="Georgia"/>
                <a:ea typeface="Georgia"/>
                <a:cs typeface="Georgia"/>
                <a:sym typeface="Georgia"/>
              </a:rPr>
              <a:t>letters, public and private, kept in the collections of archives, libraries, and museums, relating to the period of the Grand Duchy of Finland</a:t>
            </a:r>
            <a:r>
              <a:rPr lang="en" sz="1500">
                <a:latin typeface="Georgia"/>
                <a:ea typeface="Georgia"/>
                <a:cs typeface="Georgia"/>
                <a:sym typeface="Georgia"/>
              </a:rPr>
              <a:t> </a:t>
            </a:r>
            <a:r>
              <a:rPr lang="en" sz="1500" b="0">
                <a:latin typeface="Georgia"/>
                <a:ea typeface="Georgia"/>
                <a:cs typeface="Georgia"/>
                <a:sym typeface="Georgia"/>
              </a:rPr>
              <a:t>(1809–1917).”</a:t>
            </a:r>
            <a:endParaRPr sz="1500" b="0">
              <a:latin typeface="Georgia"/>
              <a:ea typeface="Georgia"/>
              <a:cs typeface="Georgia"/>
              <a:sym typeface="Georgia"/>
            </a:endParaRPr>
          </a:p>
          <a:p>
            <a:pPr marL="0" lvl="0" indent="0" algn="l" rtl="0">
              <a:spcBef>
                <a:spcPts val="420"/>
              </a:spcBef>
              <a:spcAft>
                <a:spcPts val="0"/>
              </a:spcAft>
              <a:buNone/>
            </a:pPr>
            <a:r>
              <a:rPr lang="en" sz="1500" b="0">
                <a:latin typeface="Georgia"/>
                <a:ea typeface="Georgia"/>
                <a:cs typeface="Georgia"/>
                <a:sym typeface="Georgia"/>
              </a:rPr>
              <a:t> </a:t>
            </a:r>
            <a:endParaRPr sz="1500">
              <a:latin typeface="Georgia"/>
              <a:ea typeface="Georgia"/>
              <a:cs typeface="Georgia"/>
              <a:sym typeface="Georgia"/>
            </a:endParaRPr>
          </a:p>
        </p:txBody>
      </p:sp>
      <p:sp>
        <p:nvSpPr>
          <p:cNvPr id="384" name="Google Shape;384;p58"/>
          <p:cNvSpPr/>
          <p:nvPr/>
        </p:nvSpPr>
        <p:spPr>
          <a:xfrm>
            <a:off x="3655275" y="3548025"/>
            <a:ext cx="3425700" cy="693300"/>
          </a:xfrm>
          <a:prstGeom prst="cloudCallout">
            <a:avLst>
              <a:gd name="adj1" fmla="val -43665"/>
              <a:gd name="adj2" fmla="val -5811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8"/>
          <p:cNvSpPr txBox="1"/>
          <p:nvPr/>
        </p:nvSpPr>
        <p:spPr>
          <a:xfrm>
            <a:off x="3696700" y="3719475"/>
            <a:ext cx="3042600" cy="63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420"/>
              </a:spcBef>
              <a:spcAft>
                <a:spcPts val="0"/>
              </a:spcAft>
              <a:buClr>
                <a:schemeClr val="dk1"/>
              </a:buClr>
              <a:buSzPts val="1100"/>
              <a:buFont typeface="Arial"/>
              <a:buNone/>
            </a:pPr>
            <a:r>
              <a:rPr lang="en" sz="1300">
                <a:solidFill>
                  <a:schemeClr val="dk1"/>
                </a:solidFill>
              </a:rPr>
              <a:t>“Fuzzy” dates: 50 letters, 1845-1872</a:t>
            </a:r>
            <a:endParaRPr sz="1300">
              <a:solidFill>
                <a:schemeClr val="dk1"/>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9"/>
          <p:cNvSpPr txBox="1">
            <a:spLocks noGrp="1"/>
          </p:cNvSpPr>
          <p:nvPr>
            <p:ph type="ctrTitle"/>
          </p:nvPr>
        </p:nvSpPr>
        <p:spPr>
          <a:xfrm>
            <a:off x="463308" y="238602"/>
            <a:ext cx="82125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p59"/>
          <p:cNvSpPr txBox="1">
            <a:spLocks noGrp="1"/>
          </p:cNvSpPr>
          <p:nvPr>
            <p:ph type="body" idx="1"/>
          </p:nvPr>
        </p:nvSpPr>
        <p:spPr>
          <a:xfrm>
            <a:off x="463300" y="1135440"/>
            <a:ext cx="3988200" cy="31059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a:p>
        </p:txBody>
      </p:sp>
      <p:sp>
        <p:nvSpPr>
          <p:cNvPr id="392" name="Google Shape;392;p59"/>
          <p:cNvSpPr txBox="1">
            <a:spLocks noGrp="1"/>
          </p:cNvSpPr>
          <p:nvPr>
            <p:ph type="body" idx="2"/>
          </p:nvPr>
        </p:nvSpPr>
        <p:spPr>
          <a:xfrm>
            <a:off x="4687600" y="1135440"/>
            <a:ext cx="3988200" cy="3105900"/>
          </a:xfrm>
          <a:prstGeom prst="rect">
            <a:avLst/>
          </a:prstGeom>
        </p:spPr>
        <p:txBody>
          <a:bodyPr spcFirstLastPara="1" wrap="square" lIns="91425" tIns="91425" rIns="91425" bIns="91425" anchor="t" anchorCtr="0">
            <a:noAutofit/>
          </a:bodyPr>
          <a:lstStyle/>
          <a:p>
            <a:pPr marL="0" lvl="0" indent="0" algn="l" rtl="0">
              <a:spcBef>
                <a:spcPts val="420"/>
              </a:spcBef>
              <a:spcAft>
                <a:spcPts val="0"/>
              </a:spcAft>
              <a:buNone/>
            </a:pPr>
            <a:endParaRPr/>
          </a:p>
        </p:txBody>
      </p:sp>
      <p:pic>
        <p:nvPicPr>
          <p:cNvPr id="393" name="Google Shape;393;p59"/>
          <p:cNvPicPr preferRelativeResize="0"/>
          <p:nvPr/>
        </p:nvPicPr>
        <p:blipFill>
          <a:blip r:embed="rId3">
            <a:alphaModFix/>
          </a:blip>
          <a:stretch>
            <a:fillRect/>
          </a:stretch>
        </p:blipFill>
        <p:spPr>
          <a:xfrm>
            <a:off x="291449" y="623875"/>
            <a:ext cx="3625426" cy="3617475"/>
          </a:xfrm>
          <a:prstGeom prst="rect">
            <a:avLst/>
          </a:prstGeom>
          <a:noFill/>
          <a:ln>
            <a:noFill/>
          </a:ln>
        </p:spPr>
      </p:pic>
      <p:pic>
        <p:nvPicPr>
          <p:cNvPr id="394" name="Google Shape;394;p59"/>
          <p:cNvPicPr preferRelativeResize="0"/>
          <p:nvPr/>
        </p:nvPicPr>
        <p:blipFill>
          <a:blip r:embed="rId4">
            <a:alphaModFix/>
          </a:blip>
          <a:stretch>
            <a:fillRect/>
          </a:stretch>
        </p:blipFill>
        <p:spPr>
          <a:xfrm>
            <a:off x="3634700" y="1402700"/>
            <a:ext cx="4894651" cy="2838649"/>
          </a:xfrm>
          <a:prstGeom prst="rect">
            <a:avLst/>
          </a:prstGeom>
          <a:noFill/>
          <a:ln>
            <a:noFill/>
          </a:ln>
        </p:spPr>
      </p:pic>
      <p:sp>
        <p:nvSpPr>
          <p:cNvPr id="395" name="Google Shape;395;p59"/>
          <p:cNvSpPr txBox="1"/>
          <p:nvPr/>
        </p:nvSpPr>
        <p:spPr>
          <a:xfrm>
            <a:off x="6269850" y="3092925"/>
            <a:ext cx="1918800" cy="4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Georgia"/>
                <a:ea typeface="Georgia"/>
                <a:cs typeface="Georgia"/>
                <a:sym typeface="Georgia"/>
              </a:rPr>
              <a:t>Finnish data, October 2023</a:t>
            </a:r>
            <a:endParaRPr>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0"/>
          <p:cNvSpPr/>
          <p:nvPr/>
        </p:nvSpPr>
        <p:spPr>
          <a:xfrm>
            <a:off x="39675" y="914125"/>
            <a:ext cx="2216100" cy="4197300"/>
          </a:xfrm>
          <a:prstGeom prst="roundRect">
            <a:avLst>
              <a:gd name="adj" fmla="val 5435"/>
            </a:avLst>
          </a:prstGeom>
          <a:solidFill>
            <a:srgbClr val="D9EAD3"/>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1" name="Google Shape;401;p60"/>
          <p:cNvCxnSpPr>
            <a:endCxn id="402" idx="3"/>
          </p:cNvCxnSpPr>
          <p:nvPr/>
        </p:nvCxnSpPr>
        <p:spPr>
          <a:xfrm rot="10800000" flipH="1">
            <a:off x="6672700" y="1796725"/>
            <a:ext cx="372000" cy="1375500"/>
          </a:xfrm>
          <a:prstGeom prst="straightConnector1">
            <a:avLst/>
          </a:prstGeom>
          <a:noFill/>
          <a:ln w="9525" cap="flat" cmpd="sng">
            <a:solidFill>
              <a:schemeClr val="dk1"/>
            </a:solidFill>
            <a:prstDash val="dash"/>
            <a:round/>
            <a:headEnd type="none" w="med" len="med"/>
            <a:tailEnd type="triangle" w="med" len="med"/>
          </a:ln>
        </p:spPr>
      </p:cxnSp>
      <p:sp>
        <p:nvSpPr>
          <p:cNvPr id="403" name="Google Shape;403;p60"/>
          <p:cNvSpPr/>
          <p:nvPr/>
        </p:nvSpPr>
        <p:spPr>
          <a:xfrm>
            <a:off x="304562" y="3384550"/>
            <a:ext cx="1662900" cy="134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0"/>
          <p:cNvSpPr/>
          <p:nvPr/>
        </p:nvSpPr>
        <p:spPr>
          <a:xfrm>
            <a:off x="249987" y="3413850"/>
            <a:ext cx="1662900" cy="134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0"/>
          <p:cNvSpPr/>
          <p:nvPr/>
        </p:nvSpPr>
        <p:spPr>
          <a:xfrm>
            <a:off x="358424" y="1577238"/>
            <a:ext cx="1662900" cy="134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0"/>
          <p:cNvSpPr/>
          <p:nvPr/>
        </p:nvSpPr>
        <p:spPr>
          <a:xfrm>
            <a:off x="303849" y="1613513"/>
            <a:ext cx="1662900" cy="134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0"/>
          <p:cNvSpPr txBox="1">
            <a:spLocks noGrp="1"/>
          </p:cNvSpPr>
          <p:nvPr>
            <p:ph type="ctrTitle"/>
          </p:nvPr>
        </p:nvSpPr>
        <p:spPr>
          <a:xfrm>
            <a:off x="468325" y="238600"/>
            <a:ext cx="83064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Letter Metadata Transformation Pipeline</a:t>
            </a:r>
            <a:endParaRPr sz="3300"/>
          </a:p>
        </p:txBody>
      </p:sp>
      <p:pic>
        <p:nvPicPr>
          <p:cNvPr id="408" name="Google Shape;408;p60"/>
          <p:cNvPicPr preferRelativeResize="0"/>
          <p:nvPr/>
        </p:nvPicPr>
        <p:blipFill>
          <a:blip r:embed="rId3">
            <a:alphaModFix/>
          </a:blip>
          <a:stretch>
            <a:fillRect/>
          </a:stretch>
        </p:blipFill>
        <p:spPr>
          <a:xfrm>
            <a:off x="196776" y="3462625"/>
            <a:ext cx="1662924" cy="1340353"/>
          </a:xfrm>
          <a:prstGeom prst="rect">
            <a:avLst/>
          </a:prstGeom>
          <a:noFill/>
          <a:ln w="9525" cap="flat" cmpd="sng">
            <a:solidFill>
              <a:schemeClr val="dk1"/>
            </a:solidFill>
            <a:prstDash val="solid"/>
            <a:round/>
            <a:headEnd type="none" w="sm" len="sm"/>
            <a:tailEnd type="none" w="sm" len="sm"/>
          </a:ln>
        </p:spPr>
      </p:pic>
      <p:pic>
        <p:nvPicPr>
          <p:cNvPr id="409" name="Google Shape;409;p60"/>
          <p:cNvPicPr preferRelativeResize="0"/>
          <p:nvPr/>
        </p:nvPicPr>
        <p:blipFill>
          <a:blip r:embed="rId4">
            <a:alphaModFix/>
          </a:blip>
          <a:stretch>
            <a:fillRect/>
          </a:stretch>
        </p:blipFill>
        <p:spPr>
          <a:xfrm>
            <a:off x="250638" y="1668180"/>
            <a:ext cx="1662926" cy="1345551"/>
          </a:xfrm>
          <a:prstGeom prst="rect">
            <a:avLst/>
          </a:prstGeom>
          <a:noFill/>
          <a:ln w="9525" cap="flat" cmpd="sng">
            <a:solidFill>
              <a:schemeClr val="dk1"/>
            </a:solidFill>
            <a:prstDash val="solid"/>
            <a:round/>
            <a:headEnd type="none" w="sm" len="sm"/>
            <a:tailEnd type="none" w="sm" len="sm"/>
          </a:ln>
        </p:spPr>
      </p:pic>
      <p:sp>
        <p:nvSpPr>
          <p:cNvPr id="410" name="Google Shape;410;p60"/>
          <p:cNvSpPr/>
          <p:nvPr/>
        </p:nvSpPr>
        <p:spPr>
          <a:xfrm>
            <a:off x="5934525" y="1005575"/>
            <a:ext cx="662350" cy="779475"/>
          </a:xfrm>
          <a:prstGeom prst="flowChartMagneticDisk">
            <a:avLst/>
          </a:prstGeom>
          <a:solidFill>
            <a:srgbClr val="FFF2CC"/>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Wikidata</a:t>
            </a:r>
            <a:endParaRPr sz="800"/>
          </a:p>
        </p:txBody>
      </p:sp>
      <p:sp>
        <p:nvSpPr>
          <p:cNvPr id="411" name="Google Shape;411;p60"/>
          <p:cNvSpPr/>
          <p:nvPr/>
        </p:nvSpPr>
        <p:spPr>
          <a:xfrm>
            <a:off x="3007625" y="1389327"/>
            <a:ext cx="1405200" cy="636000"/>
          </a:xfrm>
          <a:prstGeom prst="roundRect">
            <a:avLst>
              <a:gd name="adj" fmla="val 16667"/>
            </a:avLst>
          </a:prstGeom>
          <a:solidFill>
            <a:srgbClr val="C9DAF8"/>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Harmonization</a:t>
            </a:r>
            <a:r>
              <a:rPr lang="en" i="1"/>
              <a:t>Intermediary RDF</a:t>
            </a:r>
            <a:endParaRPr i="1"/>
          </a:p>
        </p:txBody>
      </p:sp>
      <p:sp>
        <p:nvSpPr>
          <p:cNvPr id="412" name="Google Shape;412;p60"/>
          <p:cNvSpPr/>
          <p:nvPr/>
        </p:nvSpPr>
        <p:spPr>
          <a:xfrm>
            <a:off x="7406575" y="3550100"/>
            <a:ext cx="1614125" cy="1345550"/>
          </a:xfrm>
          <a:prstGeom prst="flowChartMagneticDisk">
            <a:avLst/>
          </a:prstGeom>
          <a:solidFill>
            <a:srgbClr val="FFF2CC"/>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Harmonized correspondence metadata</a:t>
            </a:r>
            <a:endParaRPr/>
          </a:p>
        </p:txBody>
      </p:sp>
      <p:sp>
        <p:nvSpPr>
          <p:cNvPr id="413" name="Google Shape;413;p60"/>
          <p:cNvSpPr txBox="1"/>
          <p:nvPr/>
        </p:nvSpPr>
        <p:spPr>
          <a:xfrm>
            <a:off x="27959" y="1253475"/>
            <a:ext cx="2637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National Library of Finland</a:t>
            </a:r>
            <a:endParaRPr sz="1300"/>
          </a:p>
        </p:txBody>
      </p:sp>
      <p:sp>
        <p:nvSpPr>
          <p:cNvPr id="414" name="Google Shape;414;p60"/>
          <p:cNvSpPr txBox="1"/>
          <p:nvPr/>
        </p:nvSpPr>
        <p:spPr>
          <a:xfrm>
            <a:off x="27955" y="3045725"/>
            <a:ext cx="2216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Finnish Literature Society</a:t>
            </a:r>
            <a:endParaRPr sz="1300"/>
          </a:p>
        </p:txBody>
      </p:sp>
      <p:sp>
        <p:nvSpPr>
          <p:cNvPr id="402" name="Google Shape;402;p60"/>
          <p:cNvSpPr/>
          <p:nvPr/>
        </p:nvSpPr>
        <p:spPr>
          <a:xfrm>
            <a:off x="6713525" y="1017250"/>
            <a:ext cx="662350" cy="779475"/>
          </a:xfrm>
          <a:prstGeom prst="flowChartMagneticDisk">
            <a:avLst/>
          </a:prstGeom>
          <a:solidFill>
            <a:srgbClr val="FFF2CC"/>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800">
              <a:solidFill>
                <a:schemeClr val="dk1"/>
              </a:solidFill>
            </a:endParaRPr>
          </a:p>
          <a:p>
            <a:pPr marL="0" lvl="0" indent="0" algn="ctr" rtl="0">
              <a:spcBef>
                <a:spcPts val="0"/>
              </a:spcBef>
              <a:spcAft>
                <a:spcPts val="0"/>
              </a:spcAft>
              <a:buNone/>
            </a:pPr>
            <a:r>
              <a:rPr lang="en" sz="800">
                <a:solidFill>
                  <a:schemeClr val="dk1"/>
                </a:solidFill>
              </a:rPr>
              <a:t>Ontology of </a:t>
            </a:r>
            <a:r>
              <a:rPr lang="en" sz="800"/>
              <a:t>place names</a:t>
            </a:r>
            <a:endParaRPr sz="800"/>
          </a:p>
        </p:txBody>
      </p:sp>
      <p:sp>
        <p:nvSpPr>
          <p:cNvPr id="415" name="Google Shape;415;p60"/>
          <p:cNvSpPr/>
          <p:nvPr/>
        </p:nvSpPr>
        <p:spPr>
          <a:xfrm>
            <a:off x="7452100" y="1409775"/>
            <a:ext cx="728225" cy="779475"/>
          </a:xfrm>
          <a:prstGeom prst="flowChartMagneticDisk">
            <a:avLst/>
          </a:prstGeom>
          <a:solidFill>
            <a:srgbClr val="FFF2CC"/>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Occupation ontology</a:t>
            </a:r>
            <a:endParaRPr sz="800"/>
          </a:p>
        </p:txBody>
      </p:sp>
      <p:cxnSp>
        <p:nvCxnSpPr>
          <p:cNvPr id="416" name="Google Shape;416;p60"/>
          <p:cNvCxnSpPr>
            <a:stCxn id="417" idx="0"/>
            <a:endCxn id="418" idx="3"/>
          </p:cNvCxnSpPr>
          <p:nvPr/>
        </p:nvCxnSpPr>
        <p:spPr>
          <a:xfrm rot="10800000">
            <a:off x="5685750" y="1911975"/>
            <a:ext cx="182700" cy="1119000"/>
          </a:xfrm>
          <a:prstGeom prst="straightConnector1">
            <a:avLst/>
          </a:prstGeom>
          <a:noFill/>
          <a:ln w="9525" cap="flat" cmpd="sng">
            <a:solidFill>
              <a:schemeClr val="dk1"/>
            </a:solidFill>
            <a:prstDash val="dash"/>
            <a:round/>
            <a:headEnd type="none" w="med" len="med"/>
            <a:tailEnd type="triangle" w="med" len="med"/>
          </a:ln>
        </p:spPr>
      </p:cxnSp>
      <p:cxnSp>
        <p:nvCxnSpPr>
          <p:cNvPr id="419" name="Google Shape;419;p60"/>
          <p:cNvCxnSpPr>
            <a:stCxn id="417" idx="0"/>
            <a:endCxn id="420" idx="3"/>
          </p:cNvCxnSpPr>
          <p:nvPr/>
        </p:nvCxnSpPr>
        <p:spPr>
          <a:xfrm rot="10800000">
            <a:off x="5170350" y="2214975"/>
            <a:ext cx="698100" cy="816000"/>
          </a:xfrm>
          <a:prstGeom prst="straightConnector1">
            <a:avLst/>
          </a:prstGeom>
          <a:noFill/>
          <a:ln w="9525" cap="flat" cmpd="sng">
            <a:solidFill>
              <a:schemeClr val="dk1"/>
            </a:solidFill>
            <a:prstDash val="dash"/>
            <a:round/>
            <a:headEnd type="none" w="med" len="med"/>
            <a:tailEnd type="triangle" w="med" len="med"/>
          </a:ln>
        </p:spPr>
      </p:cxnSp>
      <p:cxnSp>
        <p:nvCxnSpPr>
          <p:cNvPr id="421" name="Google Shape;421;p60"/>
          <p:cNvCxnSpPr>
            <a:stCxn id="417" idx="0"/>
            <a:endCxn id="410" idx="3"/>
          </p:cNvCxnSpPr>
          <p:nvPr/>
        </p:nvCxnSpPr>
        <p:spPr>
          <a:xfrm rot="10800000" flipH="1">
            <a:off x="5868450" y="1785075"/>
            <a:ext cx="397200" cy="1245900"/>
          </a:xfrm>
          <a:prstGeom prst="straightConnector1">
            <a:avLst/>
          </a:prstGeom>
          <a:noFill/>
          <a:ln w="9525" cap="flat" cmpd="sng">
            <a:solidFill>
              <a:schemeClr val="dk1"/>
            </a:solidFill>
            <a:prstDash val="dash"/>
            <a:round/>
            <a:headEnd type="none" w="med" len="med"/>
            <a:tailEnd type="triangle" w="med" len="med"/>
          </a:ln>
        </p:spPr>
      </p:cxnSp>
      <p:sp>
        <p:nvSpPr>
          <p:cNvPr id="418" name="Google Shape;418;p60"/>
          <p:cNvSpPr/>
          <p:nvPr/>
        </p:nvSpPr>
        <p:spPr>
          <a:xfrm>
            <a:off x="5354463" y="1132400"/>
            <a:ext cx="662350" cy="779475"/>
          </a:xfrm>
          <a:prstGeom prst="flowChartMagneticDisk">
            <a:avLst/>
          </a:prstGeom>
          <a:solidFill>
            <a:srgbClr val="FFF2CC"/>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AcademySampo</a:t>
            </a:r>
            <a:endParaRPr sz="800"/>
          </a:p>
        </p:txBody>
      </p:sp>
      <p:sp>
        <p:nvSpPr>
          <p:cNvPr id="422" name="Google Shape;422;p60"/>
          <p:cNvSpPr/>
          <p:nvPr/>
        </p:nvSpPr>
        <p:spPr>
          <a:xfrm>
            <a:off x="4805150" y="1435475"/>
            <a:ext cx="662350" cy="779475"/>
          </a:xfrm>
          <a:prstGeom prst="flowChartMagneticDisk">
            <a:avLst/>
          </a:prstGeom>
          <a:solidFill>
            <a:srgbClr val="FFF2CC"/>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BiographySampo</a:t>
            </a:r>
            <a:endParaRPr sz="800"/>
          </a:p>
        </p:txBody>
      </p:sp>
      <p:cxnSp>
        <p:nvCxnSpPr>
          <p:cNvPr id="423" name="Google Shape;423;p60"/>
          <p:cNvCxnSpPr/>
          <p:nvPr/>
        </p:nvCxnSpPr>
        <p:spPr>
          <a:xfrm rot="10800000" flipH="1">
            <a:off x="6796512" y="2189250"/>
            <a:ext cx="791100" cy="1042500"/>
          </a:xfrm>
          <a:prstGeom prst="straightConnector1">
            <a:avLst/>
          </a:prstGeom>
          <a:noFill/>
          <a:ln w="9525" cap="flat" cmpd="sng">
            <a:solidFill>
              <a:schemeClr val="dk1"/>
            </a:solidFill>
            <a:prstDash val="dash"/>
            <a:round/>
            <a:headEnd type="none" w="med" len="med"/>
            <a:tailEnd type="triangle" w="med" len="med"/>
          </a:ln>
        </p:spPr>
      </p:cxnSp>
      <p:sp>
        <p:nvSpPr>
          <p:cNvPr id="424" name="Google Shape;424;p60"/>
          <p:cNvSpPr txBox="1"/>
          <p:nvPr/>
        </p:nvSpPr>
        <p:spPr>
          <a:xfrm>
            <a:off x="307050" y="4748475"/>
            <a:ext cx="155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a:t>
            </a:r>
            <a:endParaRPr/>
          </a:p>
        </p:txBody>
      </p:sp>
      <p:sp>
        <p:nvSpPr>
          <p:cNvPr id="425" name="Google Shape;425;p60"/>
          <p:cNvSpPr/>
          <p:nvPr/>
        </p:nvSpPr>
        <p:spPr>
          <a:xfrm>
            <a:off x="5112725" y="4067525"/>
            <a:ext cx="1614000" cy="559200"/>
          </a:xfrm>
          <a:prstGeom prst="roundRect">
            <a:avLst>
              <a:gd name="adj" fmla="val 16667"/>
            </a:avLst>
          </a:prstGeom>
          <a:solidFill>
            <a:srgbClr val="EFEFEF"/>
          </a:solidFill>
          <a:ln w="9525" cap="flat" cmpd="sng">
            <a:solidFill>
              <a:srgbClr val="C9DAF8"/>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999999"/>
                </a:solidFill>
              </a:rPr>
              <a:t>Deduplication</a:t>
            </a:r>
            <a:endParaRPr>
              <a:solidFill>
                <a:srgbClr val="999999"/>
              </a:solidFill>
            </a:endParaRPr>
          </a:p>
        </p:txBody>
      </p:sp>
      <p:sp>
        <p:nvSpPr>
          <p:cNvPr id="426" name="Google Shape;426;p60"/>
          <p:cNvSpPr/>
          <p:nvPr/>
        </p:nvSpPr>
        <p:spPr>
          <a:xfrm rot="5402731">
            <a:off x="5730872" y="3692506"/>
            <a:ext cx="377700" cy="272700"/>
          </a:xfrm>
          <a:prstGeom prst="rightArrow">
            <a:avLst>
              <a:gd name="adj1" fmla="val 50000"/>
              <a:gd name="adj2" fmla="val 50000"/>
            </a:avLst>
          </a:prstGeom>
          <a:solidFill>
            <a:srgbClr val="EAD1DC"/>
          </a:solidFill>
          <a:ln w="9525" cap="flat" cmpd="sng">
            <a:solidFill>
              <a:srgbClr val="EAD1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0"/>
          <p:cNvSpPr/>
          <p:nvPr/>
        </p:nvSpPr>
        <p:spPr>
          <a:xfrm>
            <a:off x="3004525" y="2452625"/>
            <a:ext cx="1405200" cy="626700"/>
          </a:xfrm>
          <a:prstGeom prst="roundRect">
            <a:avLst>
              <a:gd name="adj" fmla="val 16667"/>
            </a:avLst>
          </a:prstGeom>
          <a:solidFill>
            <a:srgbClr val="C9DAF8"/>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t>CoCo Data Model</a:t>
            </a:r>
            <a:endParaRPr i="1"/>
          </a:p>
        </p:txBody>
      </p:sp>
      <p:sp>
        <p:nvSpPr>
          <p:cNvPr id="417" name="Google Shape;417;p60"/>
          <p:cNvSpPr/>
          <p:nvPr/>
        </p:nvSpPr>
        <p:spPr>
          <a:xfrm>
            <a:off x="4572000" y="3030975"/>
            <a:ext cx="2592900" cy="559200"/>
          </a:xfrm>
          <a:prstGeom prst="roundRect">
            <a:avLst>
              <a:gd name="adj" fmla="val 16667"/>
            </a:avLst>
          </a:prstGeom>
          <a:solidFill>
            <a:srgbClr val="C9DAF8"/>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Enrichment, Entity Disambiguation &amp; Linking</a:t>
            </a:r>
            <a:endParaRPr/>
          </a:p>
        </p:txBody>
      </p:sp>
      <p:sp>
        <p:nvSpPr>
          <p:cNvPr id="428" name="Google Shape;428;p60"/>
          <p:cNvSpPr/>
          <p:nvPr/>
        </p:nvSpPr>
        <p:spPr>
          <a:xfrm rot="2731">
            <a:off x="6877809" y="4243906"/>
            <a:ext cx="377700" cy="272700"/>
          </a:xfrm>
          <a:prstGeom prst="rightArrow">
            <a:avLst>
              <a:gd name="adj1" fmla="val 50000"/>
              <a:gd name="adj2" fmla="val 50000"/>
            </a:avLst>
          </a:prstGeom>
          <a:solidFill>
            <a:srgbClr val="EAD1DC"/>
          </a:solidFill>
          <a:ln w="9525" cap="flat" cmpd="sng">
            <a:solidFill>
              <a:srgbClr val="EAD1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0"/>
          <p:cNvSpPr/>
          <p:nvPr/>
        </p:nvSpPr>
        <p:spPr>
          <a:xfrm rot="5400000">
            <a:off x="3700325" y="3081400"/>
            <a:ext cx="409800" cy="495900"/>
          </a:xfrm>
          <a:prstGeom prst="bentUpArrow">
            <a:avLst>
              <a:gd name="adj1" fmla="val 25000"/>
              <a:gd name="adj2" fmla="val 32615"/>
              <a:gd name="adj3" fmla="val 42216"/>
            </a:avLst>
          </a:prstGeom>
          <a:solidFill>
            <a:srgbClr val="EAD1DC"/>
          </a:solidFill>
          <a:ln w="9525" cap="flat" cmpd="sng">
            <a:solidFill>
              <a:srgbClr val="EAD1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0"/>
          <p:cNvSpPr txBox="1"/>
          <p:nvPr/>
        </p:nvSpPr>
        <p:spPr>
          <a:xfrm>
            <a:off x="631425" y="928050"/>
            <a:ext cx="1116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38761D"/>
                </a:solidFill>
              </a:rPr>
              <a:t>DATASETS</a:t>
            </a:r>
            <a:endParaRPr sz="1200" b="1">
              <a:solidFill>
                <a:srgbClr val="38761D"/>
              </a:solidFill>
            </a:endParaRPr>
          </a:p>
        </p:txBody>
      </p:sp>
      <p:sp>
        <p:nvSpPr>
          <p:cNvPr id="431" name="Google Shape;431;p60"/>
          <p:cNvSpPr/>
          <p:nvPr/>
        </p:nvSpPr>
        <p:spPr>
          <a:xfrm rot="2731">
            <a:off x="2442859" y="1570969"/>
            <a:ext cx="377700" cy="272700"/>
          </a:xfrm>
          <a:prstGeom prst="rightArrow">
            <a:avLst>
              <a:gd name="adj1" fmla="val 50000"/>
              <a:gd name="adj2" fmla="val 50000"/>
            </a:avLst>
          </a:prstGeom>
          <a:solidFill>
            <a:srgbClr val="EAD1DC"/>
          </a:solidFill>
          <a:ln w="9525" cap="flat" cmpd="sng">
            <a:solidFill>
              <a:srgbClr val="EAD1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0"/>
          <p:cNvSpPr/>
          <p:nvPr/>
        </p:nvSpPr>
        <p:spPr>
          <a:xfrm rot="5402956">
            <a:off x="3538550" y="2096700"/>
            <a:ext cx="348900" cy="272700"/>
          </a:xfrm>
          <a:prstGeom prst="rightArrow">
            <a:avLst>
              <a:gd name="adj1" fmla="val 50000"/>
              <a:gd name="adj2" fmla="val 50000"/>
            </a:avLst>
          </a:prstGeom>
          <a:solidFill>
            <a:srgbClr val="EAD1DC"/>
          </a:solidFill>
          <a:ln w="9525" cap="flat" cmpd="sng">
            <a:solidFill>
              <a:srgbClr val="EAD1D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1000"/>
                                        <p:tgtEl>
                                          <p:spTgt spid="400"/>
                                        </p:tgtEl>
                                      </p:cBhvr>
                                    </p:animEffect>
                                  </p:childTnLst>
                                </p:cTn>
                              </p:par>
                              <p:par>
                                <p:cTn id="8" presetID="10" presetClass="entr" presetSubtype="0" fill="hold" nodeType="withEffect">
                                  <p:stCondLst>
                                    <p:cond delay="0"/>
                                  </p:stCondLst>
                                  <p:childTnLst>
                                    <p:set>
                                      <p:cBhvr>
                                        <p:cTn id="9" dur="1" fill="hold">
                                          <p:stCondLst>
                                            <p:cond delay="0"/>
                                          </p:stCondLst>
                                        </p:cTn>
                                        <p:tgtEl>
                                          <p:spTgt spid="403"/>
                                        </p:tgtEl>
                                        <p:attrNameLst>
                                          <p:attrName>style.visibility</p:attrName>
                                        </p:attrNameLst>
                                      </p:cBhvr>
                                      <p:to>
                                        <p:strVal val="visible"/>
                                      </p:to>
                                    </p:set>
                                    <p:animEffect transition="in" filter="fade">
                                      <p:cBhvr>
                                        <p:cTn id="10" dur="1000"/>
                                        <p:tgtEl>
                                          <p:spTgt spid="403"/>
                                        </p:tgtEl>
                                      </p:cBhvr>
                                    </p:animEffect>
                                  </p:childTnLst>
                                </p:cTn>
                              </p:par>
                              <p:par>
                                <p:cTn id="11" presetID="10" presetClass="entr" presetSubtype="0" fill="hold" nodeType="withEffect">
                                  <p:stCondLst>
                                    <p:cond delay="0"/>
                                  </p:stCondLst>
                                  <p:childTnLst>
                                    <p:set>
                                      <p:cBhvr>
                                        <p:cTn id="12" dur="1" fill="hold">
                                          <p:stCondLst>
                                            <p:cond delay="0"/>
                                          </p:stCondLst>
                                        </p:cTn>
                                        <p:tgtEl>
                                          <p:spTgt spid="404"/>
                                        </p:tgtEl>
                                        <p:attrNameLst>
                                          <p:attrName>style.visibility</p:attrName>
                                        </p:attrNameLst>
                                      </p:cBhvr>
                                      <p:to>
                                        <p:strVal val="visible"/>
                                      </p:to>
                                    </p:set>
                                    <p:animEffect transition="in" filter="fade">
                                      <p:cBhvr>
                                        <p:cTn id="13" dur="1000"/>
                                        <p:tgtEl>
                                          <p:spTgt spid="404"/>
                                        </p:tgtEl>
                                      </p:cBhvr>
                                    </p:animEffect>
                                  </p:childTnLst>
                                </p:cTn>
                              </p:par>
                              <p:par>
                                <p:cTn id="14" presetID="10" presetClass="entr" presetSubtype="0" fill="hold" nodeType="withEffect">
                                  <p:stCondLst>
                                    <p:cond delay="0"/>
                                  </p:stCondLst>
                                  <p:childTnLst>
                                    <p:set>
                                      <p:cBhvr>
                                        <p:cTn id="15" dur="1" fill="hold">
                                          <p:stCondLst>
                                            <p:cond delay="0"/>
                                          </p:stCondLst>
                                        </p:cTn>
                                        <p:tgtEl>
                                          <p:spTgt spid="405"/>
                                        </p:tgtEl>
                                        <p:attrNameLst>
                                          <p:attrName>style.visibility</p:attrName>
                                        </p:attrNameLst>
                                      </p:cBhvr>
                                      <p:to>
                                        <p:strVal val="visible"/>
                                      </p:to>
                                    </p:set>
                                    <p:animEffect transition="in" filter="fade">
                                      <p:cBhvr>
                                        <p:cTn id="16" dur="1000"/>
                                        <p:tgtEl>
                                          <p:spTgt spid="405"/>
                                        </p:tgtEl>
                                      </p:cBhvr>
                                    </p:animEffect>
                                  </p:childTnLst>
                                </p:cTn>
                              </p:par>
                              <p:par>
                                <p:cTn id="17" presetID="10" presetClass="entr" presetSubtype="0" fill="hold" nodeType="withEffect">
                                  <p:stCondLst>
                                    <p:cond delay="0"/>
                                  </p:stCondLst>
                                  <p:childTnLst>
                                    <p:set>
                                      <p:cBhvr>
                                        <p:cTn id="18" dur="1" fill="hold">
                                          <p:stCondLst>
                                            <p:cond delay="0"/>
                                          </p:stCondLst>
                                        </p:cTn>
                                        <p:tgtEl>
                                          <p:spTgt spid="406"/>
                                        </p:tgtEl>
                                        <p:attrNameLst>
                                          <p:attrName>style.visibility</p:attrName>
                                        </p:attrNameLst>
                                      </p:cBhvr>
                                      <p:to>
                                        <p:strVal val="visible"/>
                                      </p:to>
                                    </p:set>
                                    <p:animEffect transition="in" filter="fade">
                                      <p:cBhvr>
                                        <p:cTn id="19" dur="1000"/>
                                        <p:tgtEl>
                                          <p:spTgt spid="406"/>
                                        </p:tgtEl>
                                      </p:cBhvr>
                                    </p:animEffect>
                                  </p:childTnLst>
                                </p:cTn>
                              </p:par>
                              <p:par>
                                <p:cTn id="20" presetID="10" presetClass="entr" presetSubtype="0" fill="hold" nodeType="withEffect">
                                  <p:stCondLst>
                                    <p:cond delay="0"/>
                                  </p:stCondLst>
                                  <p:childTnLst>
                                    <p:set>
                                      <p:cBhvr>
                                        <p:cTn id="21" dur="1" fill="hold">
                                          <p:stCondLst>
                                            <p:cond delay="0"/>
                                          </p:stCondLst>
                                        </p:cTn>
                                        <p:tgtEl>
                                          <p:spTgt spid="408"/>
                                        </p:tgtEl>
                                        <p:attrNameLst>
                                          <p:attrName>style.visibility</p:attrName>
                                        </p:attrNameLst>
                                      </p:cBhvr>
                                      <p:to>
                                        <p:strVal val="visible"/>
                                      </p:to>
                                    </p:set>
                                    <p:animEffect transition="in" filter="fade">
                                      <p:cBhvr>
                                        <p:cTn id="22" dur="1000"/>
                                        <p:tgtEl>
                                          <p:spTgt spid="408"/>
                                        </p:tgtEl>
                                      </p:cBhvr>
                                    </p:animEffect>
                                  </p:childTnLst>
                                </p:cTn>
                              </p:par>
                              <p:par>
                                <p:cTn id="23" presetID="10" presetClass="entr" presetSubtype="0" fill="hold" nodeType="withEffect">
                                  <p:stCondLst>
                                    <p:cond delay="0"/>
                                  </p:stCondLst>
                                  <p:childTnLst>
                                    <p:set>
                                      <p:cBhvr>
                                        <p:cTn id="24" dur="1" fill="hold">
                                          <p:stCondLst>
                                            <p:cond delay="0"/>
                                          </p:stCondLst>
                                        </p:cTn>
                                        <p:tgtEl>
                                          <p:spTgt spid="409"/>
                                        </p:tgtEl>
                                        <p:attrNameLst>
                                          <p:attrName>style.visibility</p:attrName>
                                        </p:attrNameLst>
                                      </p:cBhvr>
                                      <p:to>
                                        <p:strVal val="visible"/>
                                      </p:to>
                                    </p:set>
                                    <p:animEffect transition="in" filter="fade">
                                      <p:cBhvr>
                                        <p:cTn id="25" dur="1000"/>
                                        <p:tgtEl>
                                          <p:spTgt spid="409"/>
                                        </p:tgtEl>
                                      </p:cBhvr>
                                    </p:animEffect>
                                  </p:childTnLst>
                                </p:cTn>
                              </p:par>
                              <p:par>
                                <p:cTn id="26" presetID="10" presetClass="entr" presetSubtype="0" fill="hold" nodeType="withEffect">
                                  <p:stCondLst>
                                    <p:cond delay="0"/>
                                  </p:stCondLst>
                                  <p:childTnLst>
                                    <p:set>
                                      <p:cBhvr>
                                        <p:cTn id="27" dur="1" fill="hold">
                                          <p:stCondLst>
                                            <p:cond delay="0"/>
                                          </p:stCondLst>
                                        </p:cTn>
                                        <p:tgtEl>
                                          <p:spTgt spid="413"/>
                                        </p:tgtEl>
                                        <p:attrNameLst>
                                          <p:attrName>style.visibility</p:attrName>
                                        </p:attrNameLst>
                                      </p:cBhvr>
                                      <p:to>
                                        <p:strVal val="visible"/>
                                      </p:to>
                                    </p:set>
                                    <p:animEffect transition="in" filter="fade">
                                      <p:cBhvr>
                                        <p:cTn id="28" dur="1000"/>
                                        <p:tgtEl>
                                          <p:spTgt spid="413"/>
                                        </p:tgtEl>
                                      </p:cBhvr>
                                    </p:animEffect>
                                  </p:childTnLst>
                                </p:cTn>
                              </p:par>
                              <p:par>
                                <p:cTn id="29" presetID="10" presetClass="entr" presetSubtype="0" fill="hold" nodeType="withEffect">
                                  <p:stCondLst>
                                    <p:cond delay="0"/>
                                  </p:stCondLst>
                                  <p:childTnLst>
                                    <p:set>
                                      <p:cBhvr>
                                        <p:cTn id="30" dur="1" fill="hold">
                                          <p:stCondLst>
                                            <p:cond delay="0"/>
                                          </p:stCondLst>
                                        </p:cTn>
                                        <p:tgtEl>
                                          <p:spTgt spid="414"/>
                                        </p:tgtEl>
                                        <p:attrNameLst>
                                          <p:attrName>style.visibility</p:attrName>
                                        </p:attrNameLst>
                                      </p:cBhvr>
                                      <p:to>
                                        <p:strVal val="visible"/>
                                      </p:to>
                                    </p:set>
                                    <p:animEffect transition="in" filter="fade">
                                      <p:cBhvr>
                                        <p:cTn id="31" dur="1000"/>
                                        <p:tgtEl>
                                          <p:spTgt spid="414"/>
                                        </p:tgtEl>
                                      </p:cBhvr>
                                    </p:animEffect>
                                  </p:childTnLst>
                                </p:cTn>
                              </p:par>
                              <p:par>
                                <p:cTn id="32" presetID="10" presetClass="entr" presetSubtype="0" fill="hold" nodeType="withEffect">
                                  <p:stCondLst>
                                    <p:cond delay="0"/>
                                  </p:stCondLst>
                                  <p:childTnLst>
                                    <p:set>
                                      <p:cBhvr>
                                        <p:cTn id="33" dur="1" fill="hold">
                                          <p:stCondLst>
                                            <p:cond delay="0"/>
                                          </p:stCondLst>
                                        </p:cTn>
                                        <p:tgtEl>
                                          <p:spTgt spid="424"/>
                                        </p:tgtEl>
                                        <p:attrNameLst>
                                          <p:attrName>style.visibility</p:attrName>
                                        </p:attrNameLst>
                                      </p:cBhvr>
                                      <p:to>
                                        <p:strVal val="visible"/>
                                      </p:to>
                                    </p:set>
                                    <p:animEffect transition="in" filter="fade">
                                      <p:cBhvr>
                                        <p:cTn id="34" dur="1000"/>
                                        <p:tgtEl>
                                          <p:spTgt spid="424"/>
                                        </p:tgtEl>
                                      </p:cBhvr>
                                    </p:animEffect>
                                  </p:childTnLst>
                                </p:cTn>
                              </p:par>
                              <p:par>
                                <p:cTn id="35" presetID="10" presetClass="entr" presetSubtype="0" fill="hold" nodeType="withEffect">
                                  <p:stCondLst>
                                    <p:cond delay="0"/>
                                  </p:stCondLst>
                                  <p:childTnLst>
                                    <p:set>
                                      <p:cBhvr>
                                        <p:cTn id="36" dur="1" fill="hold">
                                          <p:stCondLst>
                                            <p:cond delay="0"/>
                                          </p:stCondLst>
                                        </p:cTn>
                                        <p:tgtEl>
                                          <p:spTgt spid="430"/>
                                        </p:tgtEl>
                                        <p:attrNameLst>
                                          <p:attrName>style.visibility</p:attrName>
                                        </p:attrNameLst>
                                      </p:cBhvr>
                                      <p:to>
                                        <p:strVal val="visible"/>
                                      </p:to>
                                    </p:set>
                                    <p:animEffect transition="in" filter="fade">
                                      <p:cBhvr>
                                        <p:cTn id="37" dur="1000"/>
                                        <p:tgtEl>
                                          <p:spTgt spid="4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1"/>
                                        </p:tgtEl>
                                        <p:attrNameLst>
                                          <p:attrName>style.visibility</p:attrName>
                                        </p:attrNameLst>
                                      </p:cBhvr>
                                      <p:to>
                                        <p:strVal val="visible"/>
                                      </p:to>
                                    </p:set>
                                    <p:animEffect transition="in" filter="fade">
                                      <p:cBhvr>
                                        <p:cTn id="42" dur="1000"/>
                                        <p:tgtEl>
                                          <p:spTgt spid="431"/>
                                        </p:tgtEl>
                                      </p:cBhvr>
                                    </p:animEffect>
                                  </p:childTnLst>
                                </p:cTn>
                              </p:par>
                              <p:par>
                                <p:cTn id="43" presetID="10" presetClass="entr" presetSubtype="0" fill="hold" nodeType="withEffect">
                                  <p:stCondLst>
                                    <p:cond delay="0"/>
                                  </p:stCondLst>
                                  <p:childTnLst>
                                    <p:set>
                                      <p:cBhvr>
                                        <p:cTn id="44" dur="1" fill="hold">
                                          <p:stCondLst>
                                            <p:cond delay="0"/>
                                          </p:stCondLst>
                                        </p:cTn>
                                        <p:tgtEl>
                                          <p:spTgt spid="411"/>
                                        </p:tgtEl>
                                        <p:attrNameLst>
                                          <p:attrName>style.visibility</p:attrName>
                                        </p:attrNameLst>
                                      </p:cBhvr>
                                      <p:to>
                                        <p:strVal val="visible"/>
                                      </p:to>
                                    </p:set>
                                    <p:animEffect transition="in" filter="fade">
                                      <p:cBhvr>
                                        <p:cTn id="45" dur="1000"/>
                                        <p:tgtEl>
                                          <p:spTgt spid="4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32"/>
                                        </p:tgtEl>
                                        <p:attrNameLst>
                                          <p:attrName>style.visibility</p:attrName>
                                        </p:attrNameLst>
                                      </p:cBhvr>
                                      <p:to>
                                        <p:strVal val="visible"/>
                                      </p:to>
                                    </p:set>
                                    <p:animEffect transition="in" filter="fade">
                                      <p:cBhvr>
                                        <p:cTn id="50" dur="1000"/>
                                        <p:tgtEl>
                                          <p:spTgt spid="432"/>
                                        </p:tgtEl>
                                      </p:cBhvr>
                                    </p:animEffect>
                                  </p:childTnLst>
                                </p:cTn>
                              </p:par>
                              <p:par>
                                <p:cTn id="51" presetID="10" presetClass="entr" presetSubtype="0" fill="hold" nodeType="withEffect">
                                  <p:stCondLst>
                                    <p:cond delay="0"/>
                                  </p:stCondLst>
                                  <p:childTnLst>
                                    <p:set>
                                      <p:cBhvr>
                                        <p:cTn id="52" dur="1" fill="hold">
                                          <p:stCondLst>
                                            <p:cond delay="0"/>
                                          </p:stCondLst>
                                        </p:cTn>
                                        <p:tgtEl>
                                          <p:spTgt spid="427"/>
                                        </p:tgtEl>
                                        <p:attrNameLst>
                                          <p:attrName>style.visibility</p:attrName>
                                        </p:attrNameLst>
                                      </p:cBhvr>
                                      <p:to>
                                        <p:strVal val="visible"/>
                                      </p:to>
                                    </p:set>
                                    <p:animEffect transition="in" filter="fade">
                                      <p:cBhvr>
                                        <p:cTn id="53" dur="1000"/>
                                        <p:tgtEl>
                                          <p:spTgt spid="4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29"/>
                                        </p:tgtEl>
                                        <p:attrNameLst>
                                          <p:attrName>style.visibility</p:attrName>
                                        </p:attrNameLst>
                                      </p:cBhvr>
                                      <p:to>
                                        <p:strVal val="visible"/>
                                      </p:to>
                                    </p:set>
                                    <p:animEffect transition="in" filter="fade">
                                      <p:cBhvr>
                                        <p:cTn id="58" dur="1000"/>
                                        <p:tgtEl>
                                          <p:spTgt spid="429"/>
                                        </p:tgtEl>
                                      </p:cBhvr>
                                    </p:animEffect>
                                  </p:childTnLst>
                                </p:cTn>
                              </p:par>
                              <p:par>
                                <p:cTn id="59" presetID="10" presetClass="entr" presetSubtype="0" fill="hold" nodeType="withEffect">
                                  <p:stCondLst>
                                    <p:cond delay="0"/>
                                  </p:stCondLst>
                                  <p:childTnLst>
                                    <p:set>
                                      <p:cBhvr>
                                        <p:cTn id="60" dur="1" fill="hold">
                                          <p:stCondLst>
                                            <p:cond delay="0"/>
                                          </p:stCondLst>
                                        </p:cTn>
                                        <p:tgtEl>
                                          <p:spTgt spid="417"/>
                                        </p:tgtEl>
                                        <p:attrNameLst>
                                          <p:attrName>style.visibility</p:attrName>
                                        </p:attrNameLst>
                                      </p:cBhvr>
                                      <p:to>
                                        <p:strVal val="visible"/>
                                      </p:to>
                                    </p:set>
                                    <p:animEffect transition="in" filter="fade">
                                      <p:cBhvr>
                                        <p:cTn id="61" dur="1000"/>
                                        <p:tgtEl>
                                          <p:spTgt spid="4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01"/>
                                        </p:tgtEl>
                                        <p:attrNameLst>
                                          <p:attrName>style.visibility</p:attrName>
                                        </p:attrNameLst>
                                      </p:cBhvr>
                                      <p:to>
                                        <p:strVal val="visible"/>
                                      </p:to>
                                    </p:set>
                                    <p:animEffect transition="in" filter="fade">
                                      <p:cBhvr>
                                        <p:cTn id="66" dur="1000"/>
                                        <p:tgtEl>
                                          <p:spTgt spid="401"/>
                                        </p:tgtEl>
                                      </p:cBhvr>
                                    </p:animEffect>
                                  </p:childTnLst>
                                </p:cTn>
                              </p:par>
                              <p:par>
                                <p:cTn id="67" presetID="10" presetClass="entr" presetSubtype="0" fill="hold" nodeType="withEffect">
                                  <p:stCondLst>
                                    <p:cond delay="0"/>
                                  </p:stCondLst>
                                  <p:childTnLst>
                                    <p:set>
                                      <p:cBhvr>
                                        <p:cTn id="68" dur="1" fill="hold">
                                          <p:stCondLst>
                                            <p:cond delay="0"/>
                                          </p:stCondLst>
                                        </p:cTn>
                                        <p:tgtEl>
                                          <p:spTgt spid="410"/>
                                        </p:tgtEl>
                                        <p:attrNameLst>
                                          <p:attrName>style.visibility</p:attrName>
                                        </p:attrNameLst>
                                      </p:cBhvr>
                                      <p:to>
                                        <p:strVal val="visible"/>
                                      </p:to>
                                    </p:set>
                                    <p:animEffect transition="in" filter="fade">
                                      <p:cBhvr>
                                        <p:cTn id="69" dur="1000"/>
                                        <p:tgtEl>
                                          <p:spTgt spid="410"/>
                                        </p:tgtEl>
                                      </p:cBhvr>
                                    </p:animEffect>
                                  </p:childTnLst>
                                </p:cTn>
                              </p:par>
                              <p:par>
                                <p:cTn id="70" presetID="10" presetClass="entr" presetSubtype="0" fill="hold" nodeType="withEffect">
                                  <p:stCondLst>
                                    <p:cond delay="0"/>
                                  </p:stCondLst>
                                  <p:childTnLst>
                                    <p:set>
                                      <p:cBhvr>
                                        <p:cTn id="71" dur="1" fill="hold">
                                          <p:stCondLst>
                                            <p:cond delay="0"/>
                                          </p:stCondLst>
                                        </p:cTn>
                                        <p:tgtEl>
                                          <p:spTgt spid="402"/>
                                        </p:tgtEl>
                                        <p:attrNameLst>
                                          <p:attrName>style.visibility</p:attrName>
                                        </p:attrNameLst>
                                      </p:cBhvr>
                                      <p:to>
                                        <p:strVal val="visible"/>
                                      </p:to>
                                    </p:set>
                                    <p:animEffect transition="in" filter="fade">
                                      <p:cBhvr>
                                        <p:cTn id="72" dur="1000"/>
                                        <p:tgtEl>
                                          <p:spTgt spid="402"/>
                                        </p:tgtEl>
                                      </p:cBhvr>
                                    </p:animEffect>
                                  </p:childTnLst>
                                </p:cTn>
                              </p:par>
                              <p:par>
                                <p:cTn id="73" presetID="10" presetClass="entr" presetSubtype="0" fill="hold" nodeType="withEffect">
                                  <p:stCondLst>
                                    <p:cond delay="0"/>
                                  </p:stCondLst>
                                  <p:childTnLst>
                                    <p:set>
                                      <p:cBhvr>
                                        <p:cTn id="74" dur="1" fill="hold">
                                          <p:stCondLst>
                                            <p:cond delay="0"/>
                                          </p:stCondLst>
                                        </p:cTn>
                                        <p:tgtEl>
                                          <p:spTgt spid="415"/>
                                        </p:tgtEl>
                                        <p:attrNameLst>
                                          <p:attrName>style.visibility</p:attrName>
                                        </p:attrNameLst>
                                      </p:cBhvr>
                                      <p:to>
                                        <p:strVal val="visible"/>
                                      </p:to>
                                    </p:set>
                                    <p:animEffect transition="in" filter="fade">
                                      <p:cBhvr>
                                        <p:cTn id="75" dur="1000"/>
                                        <p:tgtEl>
                                          <p:spTgt spid="415"/>
                                        </p:tgtEl>
                                      </p:cBhvr>
                                    </p:animEffect>
                                  </p:childTnLst>
                                </p:cTn>
                              </p:par>
                              <p:par>
                                <p:cTn id="76" presetID="10" presetClass="entr" presetSubtype="0" fill="hold" nodeType="withEffect">
                                  <p:stCondLst>
                                    <p:cond delay="0"/>
                                  </p:stCondLst>
                                  <p:childTnLst>
                                    <p:set>
                                      <p:cBhvr>
                                        <p:cTn id="77" dur="1" fill="hold">
                                          <p:stCondLst>
                                            <p:cond delay="0"/>
                                          </p:stCondLst>
                                        </p:cTn>
                                        <p:tgtEl>
                                          <p:spTgt spid="416"/>
                                        </p:tgtEl>
                                        <p:attrNameLst>
                                          <p:attrName>style.visibility</p:attrName>
                                        </p:attrNameLst>
                                      </p:cBhvr>
                                      <p:to>
                                        <p:strVal val="visible"/>
                                      </p:to>
                                    </p:set>
                                    <p:animEffect transition="in" filter="fade">
                                      <p:cBhvr>
                                        <p:cTn id="78" dur="1000"/>
                                        <p:tgtEl>
                                          <p:spTgt spid="416"/>
                                        </p:tgtEl>
                                      </p:cBhvr>
                                    </p:animEffect>
                                  </p:childTnLst>
                                </p:cTn>
                              </p:par>
                              <p:par>
                                <p:cTn id="79" presetID="10" presetClass="entr" presetSubtype="0" fill="hold" nodeType="withEffect">
                                  <p:stCondLst>
                                    <p:cond delay="0"/>
                                  </p:stCondLst>
                                  <p:childTnLst>
                                    <p:set>
                                      <p:cBhvr>
                                        <p:cTn id="80" dur="1" fill="hold">
                                          <p:stCondLst>
                                            <p:cond delay="0"/>
                                          </p:stCondLst>
                                        </p:cTn>
                                        <p:tgtEl>
                                          <p:spTgt spid="419"/>
                                        </p:tgtEl>
                                        <p:attrNameLst>
                                          <p:attrName>style.visibility</p:attrName>
                                        </p:attrNameLst>
                                      </p:cBhvr>
                                      <p:to>
                                        <p:strVal val="visible"/>
                                      </p:to>
                                    </p:set>
                                    <p:animEffect transition="in" filter="fade">
                                      <p:cBhvr>
                                        <p:cTn id="81" dur="1000"/>
                                        <p:tgtEl>
                                          <p:spTgt spid="419"/>
                                        </p:tgtEl>
                                      </p:cBhvr>
                                    </p:animEffect>
                                  </p:childTnLst>
                                </p:cTn>
                              </p:par>
                              <p:par>
                                <p:cTn id="82" presetID="10" presetClass="entr" presetSubtype="0" fill="hold" nodeType="withEffect">
                                  <p:stCondLst>
                                    <p:cond delay="0"/>
                                  </p:stCondLst>
                                  <p:childTnLst>
                                    <p:set>
                                      <p:cBhvr>
                                        <p:cTn id="83" dur="1" fill="hold">
                                          <p:stCondLst>
                                            <p:cond delay="0"/>
                                          </p:stCondLst>
                                        </p:cTn>
                                        <p:tgtEl>
                                          <p:spTgt spid="421"/>
                                        </p:tgtEl>
                                        <p:attrNameLst>
                                          <p:attrName>style.visibility</p:attrName>
                                        </p:attrNameLst>
                                      </p:cBhvr>
                                      <p:to>
                                        <p:strVal val="visible"/>
                                      </p:to>
                                    </p:set>
                                    <p:animEffect transition="in" filter="fade">
                                      <p:cBhvr>
                                        <p:cTn id="84" dur="1000"/>
                                        <p:tgtEl>
                                          <p:spTgt spid="421"/>
                                        </p:tgtEl>
                                      </p:cBhvr>
                                    </p:animEffect>
                                  </p:childTnLst>
                                </p:cTn>
                              </p:par>
                              <p:par>
                                <p:cTn id="85" presetID="10" presetClass="entr" presetSubtype="0" fill="hold" nodeType="withEffect">
                                  <p:stCondLst>
                                    <p:cond delay="0"/>
                                  </p:stCondLst>
                                  <p:childTnLst>
                                    <p:set>
                                      <p:cBhvr>
                                        <p:cTn id="86" dur="1" fill="hold">
                                          <p:stCondLst>
                                            <p:cond delay="0"/>
                                          </p:stCondLst>
                                        </p:cTn>
                                        <p:tgtEl>
                                          <p:spTgt spid="422"/>
                                        </p:tgtEl>
                                        <p:attrNameLst>
                                          <p:attrName>style.visibility</p:attrName>
                                        </p:attrNameLst>
                                      </p:cBhvr>
                                      <p:to>
                                        <p:strVal val="visible"/>
                                      </p:to>
                                    </p:set>
                                    <p:animEffect transition="in" filter="fade">
                                      <p:cBhvr>
                                        <p:cTn id="87" dur="1000"/>
                                        <p:tgtEl>
                                          <p:spTgt spid="422"/>
                                        </p:tgtEl>
                                      </p:cBhvr>
                                    </p:animEffect>
                                  </p:childTnLst>
                                </p:cTn>
                              </p:par>
                              <p:par>
                                <p:cTn id="88" presetID="10" presetClass="entr" presetSubtype="0" fill="hold" nodeType="withEffect">
                                  <p:stCondLst>
                                    <p:cond delay="0"/>
                                  </p:stCondLst>
                                  <p:childTnLst>
                                    <p:set>
                                      <p:cBhvr>
                                        <p:cTn id="89" dur="1" fill="hold">
                                          <p:stCondLst>
                                            <p:cond delay="0"/>
                                          </p:stCondLst>
                                        </p:cTn>
                                        <p:tgtEl>
                                          <p:spTgt spid="418"/>
                                        </p:tgtEl>
                                        <p:attrNameLst>
                                          <p:attrName>style.visibility</p:attrName>
                                        </p:attrNameLst>
                                      </p:cBhvr>
                                      <p:to>
                                        <p:strVal val="visible"/>
                                      </p:to>
                                    </p:set>
                                    <p:animEffect transition="in" filter="fade">
                                      <p:cBhvr>
                                        <p:cTn id="90" dur="1000"/>
                                        <p:tgtEl>
                                          <p:spTgt spid="418"/>
                                        </p:tgtEl>
                                      </p:cBhvr>
                                    </p:animEffect>
                                  </p:childTnLst>
                                </p:cTn>
                              </p:par>
                              <p:par>
                                <p:cTn id="91" presetID="10" presetClass="entr" presetSubtype="0" fill="hold" nodeType="withEffect">
                                  <p:stCondLst>
                                    <p:cond delay="0"/>
                                  </p:stCondLst>
                                  <p:childTnLst>
                                    <p:set>
                                      <p:cBhvr>
                                        <p:cTn id="92" dur="1" fill="hold">
                                          <p:stCondLst>
                                            <p:cond delay="0"/>
                                          </p:stCondLst>
                                        </p:cTn>
                                        <p:tgtEl>
                                          <p:spTgt spid="423"/>
                                        </p:tgtEl>
                                        <p:attrNameLst>
                                          <p:attrName>style.visibility</p:attrName>
                                        </p:attrNameLst>
                                      </p:cBhvr>
                                      <p:to>
                                        <p:strVal val="visible"/>
                                      </p:to>
                                    </p:set>
                                    <p:animEffect transition="in" filter="fade">
                                      <p:cBhvr>
                                        <p:cTn id="93" dur="1000"/>
                                        <p:tgtEl>
                                          <p:spTgt spid="42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25"/>
                                        </p:tgtEl>
                                        <p:attrNameLst>
                                          <p:attrName>style.visibility</p:attrName>
                                        </p:attrNameLst>
                                      </p:cBhvr>
                                      <p:to>
                                        <p:strVal val="visible"/>
                                      </p:to>
                                    </p:set>
                                    <p:animEffect transition="in" filter="fade">
                                      <p:cBhvr>
                                        <p:cTn id="98" dur="1000"/>
                                        <p:tgtEl>
                                          <p:spTgt spid="425"/>
                                        </p:tgtEl>
                                      </p:cBhvr>
                                    </p:animEffect>
                                  </p:childTnLst>
                                </p:cTn>
                              </p:par>
                              <p:par>
                                <p:cTn id="99" presetID="10" presetClass="entr" presetSubtype="0" fill="hold" nodeType="withEffect">
                                  <p:stCondLst>
                                    <p:cond delay="0"/>
                                  </p:stCondLst>
                                  <p:childTnLst>
                                    <p:set>
                                      <p:cBhvr>
                                        <p:cTn id="100" dur="1" fill="hold">
                                          <p:stCondLst>
                                            <p:cond delay="0"/>
                                          </p:stCondLst>
                                        </p:cTn>
                                        <p:tgtEl>
                                          <p:spTgt spid="426"/>
                                        </p:tgtEl>
                                        <p:attrNameLst>
                                          <p:attrName>style.visibility</p:attrName>
                                        </p:attrNameLst>
                                      </p:cBhvr>
                                      <p:to>
                                        <p:strVal val="visible"/>
                                      </p:to>
                                    </p:set>
                                    <p:animEffect transition="in" filter="fade">
                                      <p:cBhvr>
                                        <p:cTn id="101" dur="1000"/>
                                        <p:tgtEl>
                                          <p:spTgt spid="42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428"/>
                                        </p:tgtEl>
                                        <p:attrNameLst>
                                          <p:attrName>style.visibility</p:attrName>
                                        </p:attrNameLst>
                                      </p:cBhvr>
                                      <p:to>
                                        <p:strVal val="visible"/>
                                      </p:to>
                                    </p:set>
                                    <p:animEffect transition="in" filter="fade">
                                      <p:cBhvr>
                                        <p:cTn id="106" dur="1000"/>
                                        <p:tgtEl>
                                          <p:spTgt spid="428"/>
                                        </p:tgtEl>
                                      </p:cBhvr>
                                    </p:animEffect>
                                  </p:childTnLst>
                                </p:cTn>
                              </p:par>
                              <p:par>
                                <p:cTn id="107" presetID="10" presetClass="entr" presetSubtype="0" fill="hold" nodeType="withEffect">
                                  <p:stCondLst>
                                    <p:cond delay="0"/>
                                  </p:stCondLst>
                                  <p:childTnLst>
                                    <p:set>
                                      <p:cBhvr>
                                        <p:cTn id="108" dur="1" fill="hold">
                                          <p:stCondLst>
                                            <p:cond delay="0"/>
                                          </p:stCondLst>
                                        </p:cTn>
                                        <p:tgtEl>
                                          <p:spTgt spid="412"/>
                                        </p:tgtEl>
                                        <p:attrNameLst>
                                          <p:attrName>style.visibility</p:attrName>
                                        </p:attrNameLst>
                                      </p:cBhvr>
                                      <p:to>
                                        <p:strVal val="visible"/>
                                      </p:to>
                                    </p:set>
                                    <p:animEffect transition="in" filter="fade">
                                      <p:cBhvr>
                                        <p:cTn id="109"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alto University">
  <a:themeElements>
    <a:clrScheme name="Aalto-perus">
      <a:dk1>
        <a:srgbClr val="000000"/>
      </a:dk1>
      <a:lt1>
        <a:srgbClr val="FFFFFF"/>
      </a:lt1>
      <a:dk2>
        <a:srgbClr val="FF671F"/>
      </a:dk2>
      <a:lt2>
        <a:srgbClr val="8C857B"/>
      </a:lt2>
      <a:accent1>
        <a:srgbClr val="FF671F"/>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alto University">
  <a:themeElements>
    <a:clrScheme name="Aalto-perus">
      <a:dk1>
        <a:srgbClr val="000000"/>
      </a:dk1>
      <a:lt1>
        <a:srgbClr val="FFFFFF"/>
      </a:lt1>
      <a:dk2>
        <a:srgbClr val="FF671F"/>
      </a:dk2>
      <a:lt2>
        <a:srgbClr val="8C857B"/>
      </a:lt2>
      <a:accent1>
        <a:srgbClr val="FF671F"/>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1705</Words>
  <Application>Microsoft Office PowerPoint</Application>
  <PresentationFormat>Näytössä katseltava esitys (16:9)</PresentationFormat>
  <Paragraphs>260</Paragraphs>
  <Slides>30</Slides>
  <Notes>30</Notes>
  <HiddenSlides>0</HiddenSlides>
  <MMClips>0</MMClips>
  <ScaleCrop>false</ScaleCrop>
  <HeadingPairs>
    <vt:vector size="6" baseType="variant">
      <vt:variant>
        <vt:lpstr>Käytetyt fontit</vt:lpstr>
      </vt:variant>
      <vt:variant>
        <vt:i4>7</vt:i4>
      </vt:variant>
      <vt:variant>
        <vt:lpstr>Teema</vt:lpstr>
      </vt:variant>
      <vt:variant>
        <vt:i4>4</vt:i4>
      </vt:variant>
      <vt:variant>
        <vt:lpstr>Dian otsikot</vt:lpstr>
      </vt:variant>
      <vt:variant>
        <vt:i4>30</vt:i4>
      </vt:variant>
    </vt:vector>
  </HeadingPairs>
  <TitlesOfParts>
    <vt:vector size="41" baseType="lpstr">
      <vt:lpstr>Arial</vt:lpstr>
      <vt:lpstr>Times New Roman</vt:lpstr>
      <vt:lpstr>Courier New</vt:lpstr>
      <vt:lpstr>Calibri</vt:lpstr>
      <vt:lpstr>Caveat</vt:lpstr>
      <vt:lpstr>Georgia</vt:lpstr>
      <vt:lpstr>Merriweather Sans</vt:lpstr>
      <vt:lpstr>Aalto University</vt:lpstr>
      <vt:lpstr>Office Theme</vt:lpstr>
      <vt:lpstr>Aalto University</vt:lpstr>
      <vt:lpstr>Simple Light</vt:lpstr>
      <vt:lpstr>An Ontology of Bias? Observations on “Cultural Heritage Filters” in Aggregated Epistolary Metadata</vt:lpstr>
      <vt:lpstr>Project: Constellations of Correspondence: Large and Small Networks of Epistolary Exchange in the Grand Duchy of Finland (CoCo)</vt:lpstr>
      <vt:lpstr>Today’s Presentation</vt:lpstr>
      <vt:lpstr>Letters and historical studies </vt:lpstr>
      <vt:lpstr>Other epistolary projects - precision vs recall? </vt:lpstr>
      <vt:lpstr>Other epistolary projects - collection models </vt:lpstr>
      <vt:lpstr>PowerPoint-esitys</vt:lpstr>
      <vt:lpstr>PowerPoint-esitys</vt:lpstr>
      <vt:lpstr>Letter Metadata Transformation Pipeline</vt:lpstr>
      <vt:lpstr>PowerPoint-esitys</vt:lpstr>
      <vt:lpstr>PowerPoint-esitys</vt:lpstr>
      <vt:lpstr>“All letters”? - aggregating epistolary metadata</vt:lpstr>
      <vt:lpstr>PowerPoint-esitys</vt:lpstr>
      <vt:lpstr>PowerPoint-esitys</vt:lpstr>
      <vt:lpstr>PowerPoint-esitys</vt:lpstr>
      <vt:lpstr>Aline Reuter (neé Procopé) (5000; 3000) </vt:lpstr>
      <vt:lpstr>PowerPoint-esitys</vt:lpstr>
      <vt:lpstr>Elias Lönnrot (1802-1884) (ca. 3000; 3000) </vt:lpstr>
      <vt:lpstr>PowerPoint-esitys</vt:lpstr>
      <vt:lpstr>PowerPoint-esitys</vt:lpstr>
      <vt:lpstr>Occupations / Archives as social constructs </vt:lpstr>
      <vt:lpstr>PowerPoint-esitys</vt:lpstr>
      <vt:lpstr>PowerPoint-esitys</vt:lpstr>
      <vt:lpstr>Ian Hacking: Historical Ontology  </vt:lpstr>
      <vt:lpstr>An ontology of bias </vt:lpstr>
      <vt:lpstr>An ontology of bias </vt:lpstr>
      <vt:lpstr>From bias to “Critical collection history” </vt:lpstr>
      <vt:lpstr>“Critical collection history” </vt:lpstr>
      <vt:lpstr>PowerPoint-esitys</vt:lpstr>
      <vt:lpstr>Thank you!        ilona.pikkanen@finlit.fi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Ontology of Bias? Observations on “Cultural Heritage Filters” in Aggregated Epistolary Metadata</dc:title>
  <dc:creator>Pikkanen Ilona</dc:creator>
  <cp:lastModifiedBy>Pikkanen Ilona</cp:lastModifiedBy>
  <cp:revision>1</cp:revision>
  <dcterms:modified xsi:type="dcterms:W3CDTF">2023-10-13T04:44:47Z</dcterms:modified>
</cp:coreProperties>
</file>