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4" r:id="rId6"/>
    <p:sldId id="263" r:id="rId7"/>
    <p:sldId id="259" r:id="rId8"/>
    <p:sldId id="266" r:id="rId9"/>
    <p:sldId id="268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C421B-868A-4495-9130-8D8FEE6DEE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9DD8CE-05E2-4608-BF6B-5BD39522A7F0}">
      <dgm:prSet/>
      <dgm:spPr/>
      <dgm:t>
        <a:bodyPr/>
        <a:lstStyle/>
        <a:p>
          <a:r>
            <a:rPr lang="fi-FI" dirty="0"/>
            <a:t> MARC21 </a:t>
          </a:r>
          <a:endParaRPr lang="en-US" dirty="0"/>
        </a:p>
      </dgm:t>
    </dgm:pt>
    <dgm:pt modelId="{ED372095-6EB7-45D1-A6F7-84B799FD6CAD}" type="parTrans" cxnId="{D251D2D7-992C-40B7-8A71-244F40860BAF}">
      <dgm:prSet/>
      <dgm:spPr/>
      <dgm:t>
        <a:bodyPr/>
        <a:lstStyle/>
        <a:p>
          <a:endParaRPr lang="en-US"/>
        </a:p>
      </dgm:t>
    </dgm:pt>
    <dgm:pt modelId="{65E75B17-6D04-4898-860E-D8A24119DFD2}" type="sibTrans" cxnId="{D251D2D7-992C-40B7-8A71-244F40860BAF}">
      <dgm:prSet/>
      <dgm:spPr/>
      <dgm:t>
        <a:bodyPr/>
        <a:lstStyle/>
        <a:p>
          <a:endParaRPr lang="en-US"/>
        </a:p>
      </dgm:t>
    </dgm:pt>
    <dgm:pt modelId="{1D62C5AC-1A4E-4257-A586-983475131044}">
      <dgm:prSet/>
      <dgm:spPr/>
      <dgm:t>
        <a:bodyPr/>
        <a:lstStyle/>
        <a:p>
          <a:r>
            <a:rPr lang="fi-FI" dirty="0"/>
            <a:t>R Pipeline </a:t>
          </a:r>
          <a:endParaRPr lang="en-US" dirty="0"/>
        </a:p>
      </dgm:t>
    </dgm:pt>
    <dgm:pt modelId="{4D8C58C4-B7A0-43F9-964F-E5D01B23EAD0}" type="parTrans" cxnId="{3DCF0F55-F55D-4C8F-8242-B3C6D146673A}">
      <dgm:prSet/>
      <dgm:spPr/>
      <dgm:t>
        <a:bodyPr/>
        <a:lstStyle/>
        <a:p>
          <a:endParaRPr lang="en-US"/>
        </a:p>
      </dgm:t>
    </dgm:pt>
    <dgm:pt modelId="{9A80CE0D-60EC-4E6F-AA75-0934302A4688}" type="sibTrans" cxnId="{3DCF0F55-F55D-4C8F-8242-B3C6D146673A}">
      <dgm:prSet/>
      <dgm:spPr/>
      <dgm:t>
        <a:bodyPr/>
        <a:lstStyle/>
        <a:p>
          <a:endParaRPr lang="en-US"/>
        </a:p>
      </dgm:t>
    </dgm:pt>
    <dgm:pt modelId="{4C7E06E2-6C37-49DB-90CF-A4D13AD93049}">
      <dgm:prSet/>
      <dgm:spPr/>
      <dgm:t>
        <a:bodyPr/>
        <a:lstStyle/>
        <a:p>
          <a:r>
            <a:rPr lang="fi-FI" dirty="0"/>
            <a:t> GitHub </a:t>
          </a:r>
          <a:endParaRPr lang="en-US" dirty="0"/>
        </a:p>
      </dgm:t>
    </dgm:pt>
    <dgm:pt modelId="{5BD1817A-7EE6-4020-A66C-1D407DBB2FFF}" type="parTrans" cxnId="{C9071D35-D8B7-40F2-9EC3-A2E3142DB3F9}">
      <dgm:prSet/>
      <dgm:spPr/>
      <dgm:t>
        <a:bodyPr/>
        <a:lstStyle/>
        <a:p>
          <a:endParaRPr lang="en-US"/>
        </a:p>
      </dgm:t>
    </dgm:pt>
    <dgm:pt modelId="{35CF10E4-EEF1-4D5F-B498-B0BB3F5F4F3C}" type="sibTrans" cxnId="{C9071D35-D8B7-40F2-9EC3-A2E3142DB3F9}">
      <dgm:prSet/>
      <dgm:spPr/>
      <dgm:t>
        <a:bodyPr/>
        <a:lstStyle/>
        <a:p>
          <a:endParaRPr lang="en-US"/>
        </a:p>
      </dgm:t>
    </dgm:pt>
    <dgm:pt modelId="{8D772055-A564-4AFD-8263-E45012759464}">
      <dgm:prSet/>
      <dgm:spPr/>
      <dgm:t>
        <a:bodyPr/>
        <a:lstStyle/>
        <a:p>
          <a:r>
            <a:rPr lang="fi-FI" dirty="0"/>
            <a:t>CSC Rahti </a:t>
          </a:r>
          <a:endParaRPr lang="en-US" dirty="0"/>
        </a:p>
      </dgm:t>
    </dgm:pt>
    <dgm:pt modelId="{5273CBAE-73D8-46D8-B394-DD1EE5307478}" type="parTrans" cxnId="{32FA93CC-7856-4107-9C33-EDBC73398131}">
      <dgm:prSet/>
      <dgm:spPr/>
      <dgm:t>
        <a:bodyPr/>
        <a:lstStyle/>
        <a:p>
          <a:endParaRPr lang="en-US"/>
        </a:p>
      </dgm:t>
    </dgm:pt>
    <dgm:pt modelId="{A6060930-3252-42DD-ABC6-A823EECAA3F2}" type="sibTrans" cxnId="{32FA93CC-7856-4107-9C33-EDBC73398131}">
      <dgm:prSet/>
      <dgm:spPr/>
      <dgm:t>
        <a:bodyPr/>
        <a:lstStyle/>
        <a:p>
          <a:endParaRPr lang="en-US"/>
        </a:p>
      </dgm:t>
    </dgm:pt>
    <dgm:pt modelId="{0809CC74-1211-424D-832D-55B3B46B00A7}">
      <dgm:prSet/>
      <dgm:spPr/>
      <dgm:t>
        <a:bodyPr/>
        <a:lstStyle/>
        <a:p>
          <a:r>
            <a:rPr lang="fi-FI" dirty="0"/>
            <a:t> Online Book</a:t>
          </a:r>
          <a:endParaRPr lang="en-US" dirty="0"/>
        </a:p>
      </dgm:t>
    </dgm:pt>
    <dgm:pt modelId="{3709A612-F8AA-4683-9D8A-7ECDE7719F98}" type="parTrans" cxnId="{93A0549E-3DB5-46D2-A294-34C080D4B2DB}">
      <dgm:prSet/>
      <dgm:spPr/>
      <dgm:t>
        <a:bodyPr/>
        <a:lstStyle/>
        <a:p>
          <a:endParaRPr lang="en-US"/>
        </a:p>
      </dgm:t>
    </dgm:pt>
    <dgm:pt modelId="{AEC0DCB7-E76C-47FB-A52F-ED1B9E9FB645}" type="sibTrans" cxnId="{93A0549E-3DB5-46D2-A294-34C080D4B2DB}">
      <dgm:prSet/>
      <dgm:spPr/>
      <dgm:t>
        <a:bodyPr/>
        <a:lstStyle/>
        <a:p>
          <a:endParaRPr lang="en-US"/>
        </a:p>
      </dgm:t>
    </dgm:pt>
    <dgm:pt modelId="{EB372D72-BBD6-45EE-BE97-DD83D026E489}" type="pres">
      <dgm:prSet presAssocID="{547C421B-868A-4495-9130-8D8FEE6DEE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7728AC-C369-4EC6-86F1-348AF3C3A578}" type="pres">
      <dgm:prSet presAssocID="{3E9DD8CE-05E2-4608-BF6B-5BD39522A7F0}" presName="hierRoot1" presStyleCnt="0"/>
      <dgm:spPr/>
    </dgm:pt>
    <dgm:pt modelId="{3F41DF09-B485-44E0-B6FF-7AE351B2D4F4}" type="pres">
      <dgm:prSet presAssocID="{3E9DD8CE-05E2-4608-BF6B-5BD39522A7F0}" presName="composite" presStyleCnt="0"/>
      <dgm:spPr/>
    </dgm:pt>
    <dgm:pt modelId="{C3A63C4A-FD30-4879-961F-3ABB2CEFBF0C}" type="pres">
      <dgm:prSet presAssocID="{3E9DD8CE-05E2-4608-BF6B-5BD39522A7F0}" presName="background" presStyleLbl="node0" presStyleIdx="0" presStyleCnt="5"/>
      <dgm:spPr/>
    </dgm:pt>
    <dgm:pt modelId="{6CEEB09B-E495-4BE5-9CFA-52EEB523EF0E}" type="pres">
      <dgm:prSet presAssocID="{3E9DD8CE-05E2-4608-BF6B-5BD39522A7F0}" presName="text" presStyleLbl="fgAcc0" presStyleIdx="0" presStyleCnt="5">
        <dgm:presLayoutVars>
          <dgm:chPref val="3"/>
        </dgm:presLayoutVars>
      </dgm:prSet>
      <dgm:spPr/>
    </dgm:pt>
    <dgm:pt modelId="{BC8D0975-9D8A-4059-B2CC-4FF764501D55}" type="pres">
      <dgm:prSet presAssocID="{3E9DD8CE-05E2-4608-BF6B-5BD39522A7F0}" presName="hierChild2" presStyleCnt="0"/>
      <dgm:spPr/>
    </dgm:pt>
    <dgm:pt modelId="{8D5AEA90-D96B-4486-9274-AF94D9BB5352}" type="pres">
      <dgm:prSet presAssocID="{1D62C5AC-1A4E-4257-A586-983475131044}" presName="hierRoot1" presStyleCnt="0"/>
      <dgm:spPr/>
    </dgm:pt>
    <dgm:pt modelId="{98C8FF35-CD07-4238-AD78-B0C8942AC5FD}" type="pres">
      <dgm:prSet presAssocID="{1D62C5AC-1A4E-4257-A586-983475131044}" presName="composite" presStyleCnt="0"/>
      <dgm:spPr/>
    </dgm:pt>
    <dgm:pt modelId="{25127EE8-30E0-49B4-AC48-FC98C93FB1AE}" type="pres">
      <dgm:prSet presAssocID="{1D62C5AC-1A4E-4257-A586-983475131044}" presName="background" presStyleLbl="node0" presStyleIdx="1" presStyleCnt="5"/>
      <dgm:spPr/>
    </dgm:pt>
    <dgm:pt modelId="{804A307C-0944-4647-8E9A-9F11F16398F9}" type="pres">
      <dgm:prSet presAssocID="{1D62C5AC-1A4E-4257-A586-983475131044}" presName="text" presStyleLbl="fgAcc0" presStyleIdx="1" presStyleCnt="5">
        <dgm:presLayoutVars>
          <dgm:chPref val="3"/>
        </dgm:presLayoutVars>
      </dgm:prSet>
      <dgm:spPr/>
    </dgm:pt>
    <dgm:pt modelId="{771C8E31-4281-4FA3-806B-2288DBD44E14}" type="pres">
      <dgm:prSet presAssocID="{1D62C5AC-1A4E-4257-A586-983475131044}" presName="hierChild2" presStyleCnt="0"/>
      <dgm:spPr/>
    </dgm:pt>
    <dgm:pt modelId="{032BD4BF-E508-4314-83FD-82C08FD2D996}" type="pres">
      <dgm:prSet presAssocID="{4C7E06E2-6C37-49DB-90CF-A4D13AD93049}" presName="hierRoot1" presStyleCnt="0"/>
      <dgm:spPr/>
    </dgm:pt>
    <dgm:pt modelId="{F6A7FCB9-5BAA-4E5B-96F9-E4DFFC691088}" type="pres">
      <dgm:prSet presAssocID="{4C7E06E2-6C37-49DB-90CF-A4D13AD93049}" presName="composite" presStyleCnt="0"/>
      <dgm:spPr/>
    </dgm:pt>
    <dgm:pt modelId="{45557D35-A475-45F4-9AB0-D1D8B37C42C6}" type="pres">
      <dgm:prSet presAssocID="{4C7E06E2-6C37-49DB-90CF-A4D13AD93049}" presName="background" presStyleLbl="node0" presStyleIdx="2" presStyleCnt="5"/>
      <dgm:spPr/>
    </dgm:pt>
    <dgm:pt modelId="{073FB445-FD3B-4863-8FE3-41739D052DB8}" type="pres">
      <dgm:prSet presAssocID="{4C7E06E2-6C37-49DB-90CF-A4D13AD93049}" presName="text" presStyleLbl="fgAcc0" presStyleIdx="2" presStyleCnt="5">
        <dgm:presLayoutVars>
          <dgm:chPref val="3"/>
        </dgm:presLayoutVars>
      </dgm:prSet>
      <dgm:spPr/>
    </dgm:pt>
    <dgm:pt modelId="{63BBC3DB-9009-4664-9E8B-46E631C3B13B}" type="pres">
      <dgm:prSet presAssocID="{4C7E06E2-6C37-49DB-90CF-A4D13AD93049}" presName="hierChild2" presStyleCnt="0"/>
      <dgm:spPr/>
    </dgm:pt>
    <dgm:pt modelId="{E89DE154-C1B4-472D-BA37-C740DD08DCE2}" type="pres">
      <dgm:prSet presAssocID="{8D772055-A564-4AFD-8263-E45012759464}" presName="hierRoot1" presStyleCnt="0"/>
      <dgm:spPr/>
    </dgm:pt>
    <dgm:pt modelId="{39BD830A-CDDB-431F-AE1F-F73B2BDCB9C1}" type="pres">
      <dgm:prSet presAssocID="{8D772055-A564-4AFD-8263-E45012759464}" presName="composite" presStyleCnt="0"/>
      <dgm:spPr/>
    </dgm:pt>
    <dgm:pt modelId="{BCF96B4A-D5FB-4F96-B0ED-4087C7B49B0E}" type="pres">
      <dgm:prSet presAssocID="{8D772055-A564-4AFD-8263-E45012759464}" presName="background" presStyleLbl="node0" presStyleIdx="3" presStyleCnt="5"/>
      <dgm:spPr/>
    </dgm:pt>
    <dgm:pt modelId="{25B465E2-0773-46EC-A618-032A1F404103}" type="pres">
      <dgm:prSet presAssocID="{8D772055-A564-4AFD-8263-E45012759464}" presName="text" presStyleLbl="fgAcc0" presStyleIdx="3" presStyleCnt="5">
        <dgm:presLayoutVars>
          <dgm:chPref val="3"/>
        </dgm:presLayoutVars>
      </dgm:prSet>
      <dgm:spPr/>
    </dgm:pt>
    <dgm:pt modelId="{70EE0909-22D2-4F7A-9C6E-3D35BEDAA6AB}" type="pres">
      <dgm:prSet presAssocID="{8D772055-A564-4AFD-8263-E45012759464}" presName="hierChild2" presStyleCnt="0"/>
      <dgm:spPr/>
    </dgm:pt>
    <dgm:pt modelId="{2C2829C2-D3FE-42BD-BEA2-4B3023020B1E}" type="pres">
      <dgm:prSet presAssocID="{0809CC74-1211-424D-832D-55B3B46B00A7}" presName="hierRoot1" presStyleCnt="0"/>
      <dgm:spPr/>
    </dgm:pt>
    <dgm:pt modelId="{7D2EFBCC-51D2-4584-81DC-E09F00085802}" type="pres">
      <dgm:prSet presAssocID="{0809CC74-1211-424D-832D-55B3B46B00A7}" presName="composite" presStyleCnt="0"/>
      <dgm:spPr/>
    </dgm:pt>
    <dgm:pt modelId="{590A78DD-ACB9-41D4-B8BF-9750020FB429}" type="pres">
      <dgm:prSet presAssocID="{0809CC74-1211-424D-832D-55B3B46B00A7}" presName="background" presStyleLbl="node0" presStyleIdx="4" presStyleCnt="5"/>
      <dgm:spPr/>
    </dgm:pt>
    <dgm:pt modelId="{91100391-E51C-43DF-B4BB-E0BE7BEBE3F3}" type="pres">
      <dgm:prSet presAssocID="{0809CC74-1211-424D-832D-55B3B46B00A7}" presName="text" presStyleLbl="fgAcc0" presStyleIdx="4" presStyleCnt="5">
        <dgm:presLayoutVars>
          <dgm:chPref val="3"/>
        </dgm:presLayoutVars>
      </dgm:prSet>
      <dgm:spPr/>
    </dgm:pt>
    <dgm:pt modelId="{B5930075-7608-436D-B73D-A736A2696139}" type="pres">
      <dgm:prSet presAssocID="{0809CC74-1211-424D-832D-55B3B46B00A7}" presName="hierChild2" presStyleCnt="0"/>
      <dgm:spPr/>
    </dgm:pt>
  </dgm:ptLst>
  <dgm:cxnLst>
    <dgm:cxn modelId="{FAA9BD0F-56EF-4B6C-BD7A-7E4ABA14BF68}" type="presOf" srcId="{0809CC74-1211-424D-832D-55B3B46B00A7}" destId="{91100391-E51C-43DF-B4BB-E0BE7BEBE3F3}" srcOrd="0" destOrd="0" presId="urn:microsoft.com/office/officeart/2005/8/layout/hierarchy1"/>
    <dgm:cxn modelId="{FB22C01D-ED0E-4B75-974A-807289241B3A}" type="presOf" srcId="{1D62C5AC-1A4E-4257-A586-983475131044}" destId="{804A307C-0944-4647-8E9A-9F11F16398F9}" srcOrd="0" destOrd="0" presId="urn:microsoft.com/office/officeart/2005/8/layout/hierarchy1"/>
    <dgm:cxn modelId="{C9071D35-D8B7-40F2-9EC3-A2E3142DB3F9}" srcId="{547C421B-868A-4495-9130-8D8FEE6DEE6D}" destId="{4C7E06E2-6C37-49DB-90CF-A4D13AD93049}" srcOrd="2" destOrd="0" parTransId="{5BD1817A-7EE6-4020-A66C-1D407DBB2FFF}" sibTransId="{35CF10E4-EEF1-4D5F-B498-B0BB3F5F4F3C}"/>
    <dgm:cxn modelId="{3DCF0F55-F55D-4C8F-8242-B3C6D146673A}" srcId="{547C421B-868A-4495-9130-8D8FEE6DEE6D}" destId="{1D62C5AC-1A4E-4257-A586-983475131044}" srcOrd="1" destOrd="0" parTransId="{4D8C58C4-B7A0-43F9-964F-E5D01B23EAD0}" sibTransId="{9A80CE0D-60EC-4E6F-AA75-0934302A4688}"/>
    <dgm:cxn modelId="{89A85456-EED1-4EE5-A152-19C62EC2AE09}" type="presOf" srcId="{4C7E06E2-6C37-49DB-90CF-A4D13AD93049}" destId="{073FB445-FD3B-4863-8FE3-41739D052DB8}" srcOrd="0" destOrd="0" presId="urn:microsoft.com/office/officeart/2005/8/layout/hierarchy1"/>
    <dgm:cxn modelId="{19586D9A-F191-427D-996A-DAB2A5402725}" type="presOf" srcId="{547C421B-868A-4495-9130-8D8FEE6DEE6D}" destId="{EB372D72-BBD6-45EE-BE97-DD83D026E489}" srcOrd="0" destOrd="0" presId="urn:microsoft.com/office/officeart/2005/8/layout/hierarchy1"/>
    <dgm:cxn modelId="{93A0549E-3DB5-46D2-A294-34C080D4B2DB}" srcId="{547C421B-868A-4495-9130-8D8FEE6DEE6D}" destId="{0809CC74-1211-424D-832D-55B3B46B00A7}" srcOrd="4" destOrd="0" parTransId="{3709A612-F8AA-4683-9D8A-7ECDE7719F98}" sibTransId="{AEC0DCB7-E76C-47FB-A52F-ED1B9E9FB645}"/>
    <dgm:cxn modelId="{0E38F9C4-EB3F-45CB-82B2-49822C48A7BD}" type="presOf" srcId="{3E9DD8CE-05E2-4608-BF6B-5BD39522A7F0}" destId="{6CEEB09B-E495-4BE5-9CFA-52EEB523EF0E}" srcOrd="0" destOrd="0" presId="urn:microsoft.com/office/officeart/2005/8/layout/hierarchy1"/>
    <dgm:cxn modelId="{32FA93CC-7856-4107-9C33-EDBC73398131}" srcId="{547C421B-868A-4495-9130-8D8FEE6DEE6D}" destId="{8D772055-A564-4AFD-8263-E45012759464}" srcOrd="3" destOrd="0" parTransId="{5273CBAE-73D8-46D8-B394-DD1EE5307478}" sibTransId="{A6060930-3252-42DD-ABC6-A823EECAA3F2}"/>
    <dgm:cxn modelId="{D251D2D7-992C-40B7-8A71-244F40860BAF}" srcId="{547C421B-868A-4495-9130-8D8FEE6DEE6D}" destId="{3E9DD8CE-05E2-4608-BF6B-5BD39522A7F0}" srcOrd="0" destOrd="0" parTransId="{ED372095-6EB7-45D1-A6F7-84B799FD6CAD}" sibTransId="{65E75B17-6D04-4898-860E-D8A24119DFD2}"/>
    <dgm:cxn modelId="{4335D5F0-A32B-4019-B264-41E11DD495DC}" type="presOf" srcId="{8D772055-A564-4AFD-8263-E45012759464}" destId="{25B465E2-0773-46EC-A618-032A1F404103}" srcOrd="0" destOrd="0" presId="urn:microsoft.com/office/officeart/2005/8/layout/hierarchy1"/>
    <dgm:cxn modelId="{EB41DD04-B5A6-47F1-9960-627B80E75DD9}" type="presParOf" srcId="{EB372D72-BBD6-45EE-BE97-DD83D026E489}" destId="{257728AC-C369-4EC6-86F1-348AF3C3A578}" srcOrd="0" destOrd="0" presId="urn:microsoft.com/office/officeart/2005/8/layout/hierarchy1"/>
    <dgm:cxn modelId="{7276286C-3B0C-4424-B2E7-570625FDF831}" type="presParOf" srcId="{257728AC-C369-4EC6-86F1-348AF3C3A578}" destId="{3F41DF09-B485-44E0-B6FF-7AE351B2D4F4}" srcOrd="0" destOrd="0" presId="urn:microsoft.com/office/officeart/2005/8/layout/hierarchy1"/>
    <dgm:cxn modelId="{D4719A35-9DDA-46E7-B3D7-1471590D2728}" type="presParOf" srcId="{3F41DF09-B485-44E0-B6FF-7AE351B2D4F4}" destId="{C3A63C4A-FD30-4879-961F-3ABB2CEFBF0C}" srcOrd="0" destOrd="0" presId="urn:microsoft.com/office/officeart/2005/8/layout/hierarchy1"/>
    <dgm:cxn modelId="{E4770C51-C547-4092-8501-739B3ADBCFE8}" type="presParOf" srcId="{3F41DF09-B485-44E0-B6FF-7AE351B2D4F4}" destId="{6CEEB09B-E495-4BE5-9CFA-52EEB523EF0E}" srcOrd="1" destOrd="0" presId="urn:microsoft.com/office/officeart/2005/8/layout/hierarchy1"/>
    <dgm:cxn modelId="{BBB80A62-8A91-4D56-931B-9D0D9507A284}" type="presParOf" srcId="{257728AC-C369-4EC6-86F1-348AF3C3A578}" destId="{BC8D0975-9D8A-4059-B2CC-4FF764501D55}" srcOrd="1" destOrd="0" presId="urn:microsoft.com/office/officeart/2005/8/layout/hierarchy1"/>
    <dgm:cxn modelId="{2F5B3360-23E2-4C60-B590-17726C8B7509}" type="presParOf" srcId="{EB372D72-BBD6-45EE-BE97-DD83D026E489}" destId="{8D5AEA90-D96B-4486-9274-AF94D9BB5352}" srcOrd="1" destOrd="0" presId="urn:microsoft.com/office/officeart/2005/8/layout/hierarchy1"/>
    <dgm:cxn modelId="{FDE10E5A-B0AB-4788-80A4-767454157D8F}" type="presParOf" srcId="{8D5AEA90-D96B-4486-9274-AF94D9BB5352}" destId="{98C8FF35-CD07-4238-AD78-B0C8942AC5FD}" srcOrd="0" destOrd="0" presId="urn:microsoft.com/office/officeart/2005/8/layout/hierarchy1"/>
    <dgm:cxn modelId="{657039A0-6532-435C-B00B-BCCDBAF390F5}" type="presParOf" srcId="{98C8FF35-CD07-4238-AD78-B0C8942AC5FD}" destId="{25127EE8-30E0-49B4-AC48-FC98C93FB1AE}" srcOrd="0" destOrd="0" presId="urn:microsoft.com/office/officeart/2005/8/layout/hierarchy1"/>
    <dgm:cxn modelId="{5C473913-7F2F-46B2-8A58-DAA5FF7F4D41}" type="presParOf" srcId="{98C8FF35-CD07-4238-AD78-B0C8942AC5FD}" destId="{804A307C-0944-4647-8E9A-9F11F16398F9}" srcOrd="1" destOrd="0" presId="urn:microsoft.com/office/officeart/2005/8/layout/hierarchy1"/>
    <dgm:cxn modelId="{D26E6DCD-239F-4593-8496-CA7D9CC7FB02}" type="presParOf" srcId="{8D5AEA90-D96B-4486-9274-AF94D9BB5352}" destId="{771C8E31-4281-4FA3-806B-2288DBD44E14}" srcOrd="1" destOrd="0" presId="urn:microsoft.com/office/officeart/2005/8/layout/hierarchy1"/>
    <dgm:cxn modelId="{0C8ADB9D-EB5A-40B0-8D21-10A1513A4816}" type="presParOf" srcId="{EB372D72-BBD6-45EE-BE97-DD83D026E489}" destId="{032BD4BF-E508-4314-83FD-82C08FD2D996}" srcOrd="2" destOrd="0" presId="urn:microsoft.com/office/officeart/2005/8/layout/hierarchy1"/>
    <dgm:cxn modelId="{13199264-CEC3-4D6A-9FAB-9D87D4F59AF0}" type="presParOf" srcId="{032BD4BF-E508-4314-83FD-82C08FD2D996}" destId="{F6A7FCB9-5BAA-4E5B-96F9-E4DFFC691088}" srcOrd="0" destOrd="0" presId="urn:microsoft.com/office/officeart/2005/8/layout/hierarchy1"/>
    <dgm:cxn modelId="{A8713ECB-1ABC-4EA7-A5F0-BDEA93682AC7}" type="presParOf" srcId="{F6A7FCB9-5BAA-4E5B-96F9-E4DFFC691088}" destId="{45557D35-A475-45F4-9AB0-D1D8B37C42C6}" srcOrd="0" destOrd="0" presId="urn:microsoft.com/office/officeart/2005/8/layout/hierarchy1"/>
    <dgm:cxn modelId="{5C5BA95F-955A-4226-BA3A-92D49CA0CC50}" type="presParOf" srcId="{F6A7FCB9-5BAA-4E5B-96F9-E4DFFC691088}" destId="{073FB445-FD3B-4863-8FE3-41739D052DB8}" srcOrd="1" destOrd="0" presId="urn:microsoft.com/office/officeart/2005/8/layout/hierarchy1"/>
    <dgm:cxn modelId="{1B196CE6-21F7-44ED-B6ED-A86C258558BC}" type="presParOf" srcId="{032BD4BF-E508-4314-83FD-82C08FD2D996}" destId="{63BBC3DB-9009-4664-9E8B-46E631C3B13B}" srcOrd="1" destOrd="0" presId="urn:microsoft.com/office/officeart/2005/8/layout/hierarchy1"/>
    <dgm:cxn modelId="{0D4A4AF4-B142-4FBC-B866-B066F9A3DFDC}" type="presParOf" srcId="{EB372D72-BBD6-45EE-BE97-DD83D026E489}" destId="{E89DE154-C1B4-472D-BA37-C740DD08DCE2}" srcOrd="3" destOrd="0" presId="urn:microsoft.com/office/officeart/2005/8/layout/hierarchy1"/>
    <dgm:cxn modelId="{43D88DA6-9CB1-4D26-9F49-33476A1B4F31}" type="presParOf" srcId="{E89DE154-C1B4-472D-BA37-C740DD08DCE2}" destId="{39BD830A-CDDB-431F-AE1F-F73B2BDCB9C1}" srcOrd="0" destOrd="0" presId="urn:microsoft.com/office/officeart/2005/8/layout/hierarchy1"/>
    <dgm:cxn modelId="{506D0060-95E3-4BE3-BBD2-F66303347B01}" type="presParOf" srcId="{39BD830A-CDDB-431F-AE1F-F73B2BDCB9C1}" destId="{BCF96B4A-D5FB-4F96-B0ED-4087C7B49B0E}" srcOrd="0" destOrd="0" presId="urn:microsoft.com/office/officeart/2005/8/layout/hierarchy1"/>
    <dgm:cxn modelId="{F40767A6-4F06-40C5-9273-41B84E43FE53}" type="presParOf" srcId="{39BD830A-CDDB-431F-AE1F-F73B2BDCB9C1}" destId="{25B465E2-0773-46EC-A618-032A1F404103}" srcOrd="1" destOrd="0" presId="urn:microsoft.com/office/officeart/2005/8/layout/hierarchy1"/>
    <dgm:cxn modelId="{01483C23-7F72-4B1A-81F0-067FA458E543}" type="presParOf" srcId="{E89DE154-C1B4-472D-BA37-C740DD08DCE2}" destId="{70EE0909-22D2-4F7A-9C6E-3D35BEDAA6AB}" srcOrd="1" destOrd="0" presId="urn:microsoft.com/office/officeart/2005/8/layout/hierarchy1"/>
    <dgm:cxn modelId="{BEA55614-7B53-432B-86DE-1492BEC8F02D}" type="presParOf" srcId="{EB372D72-BBD6-45EE-BE97-DD83D026E489}" destId="{2C2829C2-D3FE-42BD-BEA2-4B3023020B1E}" srcOrd="4" destOrd="0" presId="urn:microsoft.com/office/officeart/2005/8/layout/hierarchy1"/>
    <dgm:cxn modelId="{31ABE2C1-05DA-4C4C-AC74-662167E384A6}" type="presParOf" srcId="{2C2829C2-D3FE-42BD-BEA2-4B3023020B1E}" destId="{7D2EFBCC-51D2-4584-81DC-E09F00085802}" srcOrd="0" destOrd="0" presId="urn:microsoft.com/office/officeart/2005/8/layout/hierarchy1"/>
    <dgm:cxn modelId="{836A3D49-39FB-46E9-A34E-456CBE6A1F34}" type="presParOf" srcId="{7D2EFBCC-51D2-4584-81DC-E09F00085802}" destId="{590A78DD-ACB9-41D4-B8BF-9750020FB429}" srcOrd="0" destOrd="0" presId="urn:microsoft.com/office/officeart/2005/8/layout/hierarchy1"/>
    <dgm:cxn modelId="{F40623A4-33D3-406B-9868-DC5286AACA61}" type="presParOf" srcId="{7D2EFBCC-51D2-4584-81DC-E09F00085802}" destId="{91100391-E51C-43DF-B4BB-E0BE7BEBE3F3}" srcOrd="1" destOrd="0" presId="urn:microsoft.com/office/officeart/2005/8/layout/hierarchy1"/>
    <dgm:cxn modelId="{5F55E9ED-106D-4F7B-BB65-47276CC12E48}" type="presParOf" srcId="{2C2829C2-D3FE-42BD-BEA2-4B3023020B1E}" destId="{B5930075-7608-436D-B73D-A736A26961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FA770-26E6-45C8-8861-C72EE319F1C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40C806EF-4426-4B50-81BE-4DFE41B639D5}">
      <dgm:prSet/>
      <dgm:spPr/>
      <dgm:t>
        <a:bodyPr/>
        <a:lstStyle/>
        <a:p>
          <a:pPr>
            <a:defRPr cap="all"/>
          </a:pPr>
          <a:r>
            <a:rPr lang="en-US"/>
            <a:t>Data Cleaning and Refinement</a:t>
          </a:r>
        </a:p>
      </dgm:t>
    </dgm:pt>
    <dgm:pt modelId="{E5E1BDF5-BB8C-4DB0-8A89-14F8DF3DC88D}" type="parTrans" cxnId="{84236919-0369-487E-861A-44A2B9910867}">
      <dgm:prSet/>
      <dgm:spPr/>
      <dgm:t>
        <a:bodyPr/>
        <a:lstStyle/>
        <a:p>
          <a:endParaRPr lang="en-US"/>
        </a:p>
      </dgm:t>
    </dgm:pt>
    <dgm:pt modelId="{A155D71E-DE1D-4E05-B2AD-63B54FD85CD5}" type="sibTrans" cxnId="{84236919-0369-487E-861A-44A2B9910867}">
      <dgm:prSet/>
      <dgm:spPr/>
      <dgm:t>
        <a:bodyPr/>
        <a:lstStyle/>
        <a:p>
          <a:endParaRPr lang="en-US"/>
        </a:p>
      </dgm:t>
    </dgm:pt>
    <dgm:pt modelId="{456DC7F3-BF33-4B15-89D6-B6D654B471D5}">
      <dgm:prSet/>
      <dgm:spPr/>
      <dgm:t>
        <a:bodyPr/>
        <a:lstStyle/>
        <a:p>
          <a:pPr>
            <a:defRPr cap="all"/>
          </a:pPr>
          <a:r>
            <a:rPr lang="en-US"/>
            <a:t>Scalability and Automation</a:t>
          </a:r>
        </a:p>
      </dgm:t>
    </dgm:pt>
    <dgm:pt modelId="{CEC1ABE0-A2F1-49BF-BB25-D80D8244E4CA}" type="parTrans" cxnId="{30D16C43-C749-4CDB-AC47-69BCCEF0DDB4}">
      <dgm:prSet/>
      <dgm:spPr/>
      <dgm:t>
        <a:bodyPr/>
        <a:lstStyle/>
        <a:p>
          <a:endParaRPr lang="en-US"/>
        </a:p>
      </dgm:t>
    </dgm:pt>
    <dgm:pt modelId="{AECBE63F-2BD5-4129-93F0-4C03707545CD}" type="sibTrans" cxnId="{30D16C43-C749-4CDB-AC47-69BCCEF0DDB4}">
      <dgm:prSet/>
      <dgm:spPr/>
      <dgm:t>
        <a:bodyPr/>
        <a:lstStyle/>
        <a:p>
          <a:endParaRPr lang="en-US"/>
        </a:p>
      </dgm:t>
    </dgm:pt>
    <dgm:pt modelId="{248D3106-CE6F-4A42-B1A9-4DFCCDE6DEF1}">
      <dgm:prSet/>
      <dgm:spPr/>
      <dgm:t>
        <a:bodyPr/>
        <a:lstStyle/>
        <a:p>
          <a:pPr>
            <a:defRPr cap="all"/>
          </a:pPr>
          <a:r>
            <a:rPr lang="en-US"/>
            <a:t>Statistical Analysis and Modeling</a:t>
          </a:r>
        </a:p>
      </dgm:t>
    </dgm:pt>
    <dgm:pt modelId="{09C608DA-F879-4968-B043-79D742293806}" type="parTrans" cxnId="{7A4FB453-9543-4D95-AA67-9275A667726C}">
      <dgm:prSet/>
      <dgm:spPr/>
      <dgm:t>
        <a:bodyPr/>
        <a:lstStyle/>
        <a:p>
          <a:endParaRPr lang="en-US"/>
        </a:p>
      </dgm:t>
    </dgm:pt>
    <dgm:pt modelId="{629D0610-685C-4B95-9A09-997D2ED8CC52}" type="sibTrans" cxnId="{7A4FB453-9543-4D95-AA67-9275A667726C}">
      <dgm:prSet/>
      <dgm:spPr/>
      <dgm:t>
        <a:bodyPr/>
        <a:lstStyle/>
        <a:p>
          <a:endParaRPr lang="en-US"/>
        </a:p>
      </dgm:t>
    </dgm:pt>
    <dgm:pt modelId="{BD1C7CB0-26D4-410D-805F-61BFAD0A48A9}">
      <dgm:prSet/>
      <dgm:spPr/>
      <dgm:t>
        <a:bodyPr/>
        <a:lstStyle/>
        <a:p>
          <a:pPr>
            <a:defRPr cap="all"/>
          </a:pPr>
          <a:r>
            <a:rPr lang="en-US"/>
            <a:t>Data Integration</a:t>
          </a:r>
        </a:p>
      </dgm:t>
    </dgm:pt>
    <dgm:pt modelId="{B032AC46-A194-49C3-A826-A3B23D3B31C0}" type="parTrans" cxnId="{AD1695BA-846A-4095-AE45-7EB976124C05}">
      <dgm:prSet/>
      <dgm:spPr/>
      <dgm:t>
        <a:bodyPr/>
        <a:lstStyle/>
        <a:p>
          <a:endParaRPr lang="en-US"/>
        </a:p>
      </dgm:t>
    </dgm:pt>
    <dgm:pt modelId="{716C6456-0CD2-4E63-9328-39C8C614934E}" type="sibTrans" cxnId="{AD1695BA-846A-4095-AE45-7EB976124C05}">
      <dgm:prSet/>
      <dgm:spPr/>
      <dgm:t>
        <a:bodyPr/>
        <a:lstStyle/>
        <a:p>
          <a:endParaRPr lang="en-US"/>
        </a:p>
      </dgm:t>
    </dgm:pt>
    <dgm:pt modelId="{EC41D797-6098-4487-B46F-38B9D1095D73}" type="pres">
      <dgm:prSet presAssocID="{857FA770-26E6-45C8-8861-C72EE319F1C3}" presName="root" presStyleCnt="0">
        <dgm:presLayoutVars>
          <dgm:dir/>
          <dgm:resizeHandles val="exact"/>
        </dgm:presLayoutVars>
      </dgm:prSet>
      <dgm:spPr/>
    </dgm:pt>
    <dgm:pt modelId="{9425545F-1E48-4CD7-807E-960CB21BED00}" type="pres">
      <dgm:prSet presAssocID="{40C806EF-4426-4B50-81BE-4DFE41B639D5}" presName="compNode" presStyleCnt="0"/>
      <dgm:spPr/>
    </dgm:pt>
    <dgm:pt modelId="{8194B9DD-B7BA-4353-9BCA-A1F58CFFE869}" type="pres">
      <dgm:prSet presAssocID="{40C806EF-4426-4B50-81BE-4DFE41B639D5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E60554C-27B9-4F81-AF7D-D429C49B8593}" type="pres">
      <dgm:prSet presAssocID="{40C806EF-4426-4B50-81BE-4DFE41B639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9860ED79-1C62-4C56-8CEE-8746E3050B88}" type="pres">
      <dgm:prSet presAssocID="{40C806EF-4426-4B50-81BE-4DFE41B639D5}" presName="spaceRect" presStyleCnt="0"/>
      <dgm:spPr/>
    </dgm:pt>
    <dgm:pt modelId="{074130F8-22E7-4735-A2A6-413FC509743E}" type="pres">
      <dgm:prSet presAssocID="{40C806EF-4426-4B50-81BE-4DFE41B639D5}" presName="textRect" presStyleLbl="revTx" presStyleIdx="0" presStyleCnt="4">
        <dgm:presLayoutVars>
          <dgm:chMax val="1"/>
          <dgm:chPref val="1"/>
        </dgm:presLayoutVars>
      </dgm:prSet>
      <dgm:spPr/>
    </dgm:pt>
    <dgm:pt modelId="{F3A7E5C7-7329-491A-8219-A6E5365FB590}" type="pres">
      <dgm:prSet presAssocID="{A155D71E-DE1D-4E05-B2AD-63B54FD85CD5}" presName="sibTrans" presStyleCnt="0"/>
      <dgm:spPr/>
    </dgm:pt>
    <dgm:pt modelId="{A5B64CE7-650F-4080-B0AD-871E1BB745C6}" type="pres">
      <dgm:prSet presAssocID="{456DC7F3-BF33-4B15-89D6-B6D654B471D5}" presName="compNode" presStyleCnt="0"/>
      <dgm:spPr/>
    </dgm:pt>
    <dgm:pt modelId="{7E0D0D14-9AC0-4E1E-9C61-86EA8449D525}" type="pres">
      <dgm:prSet presAssocID="{456DC7F3-BF33-4B15-89D6-B6D654B471D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574E0BB-2C79-4C99-9ABF-84D3EACDB417}" type="pres">
      <dgm:prSet presAssocID="{456DC7F3-BF33-4B15-89D6-B6D654B471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B57900C-025E-4F49-BB8B-FEBB27B18758}" type="pres">
      <dgm:prSet presAssocID="{456DC7F3-BF33-4B15-89D6-B6D654B471D5}" presName="spaceRect" presStyleCnt="0"/>
      <dgm:spPr/>
    </dgm:pt>
    <dgm:pt modelId="{2F9D5C3F-6114-495D-8708-779CF2347F00}" type="pres">
      <dgm:prSet presAssocID="{456DC7F3-BF33-4B15-89D6-B6D654B471D5}" presName="textRect" presStyleLbl="revTx" presStyleIdx="1" presStyleCnt="4">
        <dgm:presLayoutVars>
          <dgm:chMax val="1"/>
          <dgm:chPref val="1"/>
        </dgm:presLayoutVars>
      </dgm:prSet>
      <dgm:spPr/>
    </dgm:pt>
    <dgm:pt modelId="{13DEB3EE-F1FA-4382-918F-2420FFD856AA}" type="pres">
      <dgm:prSet presAssocID="{AECBE63F-2BD5-4129-93F0-4C03707545CD}" presName="sibTrans" presStyleCnt="0"/>
      <dgm:spPr/>
    </dgm:pt>
    <dgm:pt modelId="{382C441C-54C9-499D-A751-7F063A04E9B2}" type="pres">
      <dgm:prSet presAssocID="{248D3106-CE6F-4A42-B1A9-4DFCCDE6DEF1}" presName="compNode" presStyleCnt="0"/>
      <dgm:spPr/>
    </dgm:pt>
    <dgm:pt modelId="{7E3E9A2B-3F73-42C0-86AE-045CBB11FDCA}" type="pres">
      <dgm:prSet presAssocID="{248D3106-CE6F-4A42-B1A9-4DFCCDE6DEF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365C68F-BBFF-459E-B88D-2529D8A6FB85}" type="pres">
      <dgm:prSet presAssocID="{248D3106-CE6F-4A42-B1A9-4DFCCDE6DE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BD8AF2A-884A-4C10-B391-BE4194538E24}" type="pres">
      <dgm:prSet presAssocID="{248D3106-CE6F-4A42-B1A9-4DFCCDE6DEF1}" presName="spaceRect" presStyleCnt="0"/>
      <dgm:spPr/>
    </dgm:pt>
    <dgm:pt modelId="{AE179C52-5ED0-49CF-A7D3-F813F608DBA7}" type="pres">
      <dgm:prSet presAssocID="{248D3106-CE6F-4A42-B1A9-4DFCCDE6DEF1}" presName="textRect" presStyleLbl="revTx" presStyleIdx="2" presStyleCnt="4">
        <dgm:presLayoutVars>
          <dgm:chMax val="1"/>
          <dgm:chPref val="1"/>
        </dgm:presLayoutVars>
      </dgm:prSet>
      <dgm:spPr/>
    </dgm:pt>
    <dgm:pt modelId="{6D52D0F8-1343-4BFE-9AD7-DE57E6806946}" type="pres">
      <dgm:prSet presAssocID="{629D0610-685C-4B95-9A09-997D2ED8CC52}" presName="sibTrans" presStyleCnt="0"/>
      <dgm:spPr/>
    </dgm:pt>
    <dgm:pt modelId="{3D2173A0-2B58-4EF5-83EF-22B51291F312}" type="pres">
      <dgm:prSet presAssocID="{BD1C7CB0-26D4-410D-805F-61BFAD0A48A9}" presName="compNode" presStyleCnt="0"/>
      <dgm:spPr/>
    </dgm:pt>
    <dgm:pt modelId="{7026C8F7-5AFF-483A-AE98-3E8CC3BC81B3}" type="pres">
      <dgm:prSet presAssocID="{BD1C7CB0-26D4-410D-805F-61BFAD0A48A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7309091-D782-4765-8DE3-64F574BDC8B8}" type="pres">
      <dgm:prSet presAssocID="{BD1C7CB0-26D4-410D-805F-61BFAD0A48A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75311D8-C812-413C-98B5-2FE215080884}" type="pres">
      <dgm:prSet presAssocID="{BD1C7CB0-26D4-410D-805F-61BFAD0A48A9}" presName="spaceRect" presStyleCnt="0"/>
      <dgm:spPr/>
    </dgm:pt>
    <dgm:pt modelId="{9DEADD42-9A29-4F8A-BD0C-DEBEB546BC03}" type="pres">
      <dgm:prSet presAssocID="{BD1C7CB0-26D4-410D-805F-61BFAD0A48A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81BF12-1704-42A0-A57B-8DC0DDA6255C}" type="presOf" srcId="{248D3106-CE6F-4A42-B1A9-4DFCCDE6DEF1}" destId="{AE179C52-5ED0-49CF-A7D3-F813F608DBA7}" srcOrd="0" destOrd="0" presId="urn:microsoft.com/office/officeart/2018/5/layout/IconLeafLabelList"/>
    <dgm:cxn modelId="{74CBE418-A7B4-49D0-95AB-7DA0ED02C2C8}" type="presOf" srcId="{40C806EF-4426-4B50-81BE-4DFE41B639D5}" destId="{074130F8-22E7-4735-A2A6-413FC509743E}" srcOrd="0" destOrd="0" presId="urn:microsoft.com/office/officeart/2018/5/layout/IconLeafLabelList"/>
    <dgm:cxn modelId="{84236919-0369-487E-861A-44A2B9910867}" srcId="{857FA770-26E6-45C8-8861-C72EE319F1C3}" destId="{40C806EF-4426-4B50-81BE-4DFE41B639D5}" srcOrd="0" destOrd="0" parTransId="{E5E1BDF5-BB8C-4DB0-8A89-14F8DF3DC88D}" sibTransId="{A155D71E-DE1D-4E05-B2AD-63B54FD85CD5}"/>
    <dgm:cxn modelId="{30D16C43-C749-4CDB-AC47-69BCCEF0DDB4}" srcId="{857FA770-26E6-45C8-8861-C72EE319F1C3}" destId="{456DC7F3-BF33-4B15-89D6-B6D654B471D5}" srcOrd="1" destOrd="0" parTransId="{CEC1ABE0-A2F1-49BF-BB25-D80D8244E4CA}" sibTransId="{AECBE63F-2BD5-4129-93F0-4C03707545CD}"/>
    <dgm:cxn modelId="{7A4FB453-9543-4D95-AA67-9275A667726C}" srcId="{857FA770-26E6-45C8-8861-C72EE319F1C3}" destId="{248D3106-CE6F-4A42-B1A9-4DFCCDE6DEF1}" srcOrd="2" destOrd="0" parTransId="{09C608DA-F879-4968-B043-79D742293806}" sibTransId="{629D0610-685C-4B95-9A09-997D2ED8CC52}"/>
    <dgm:cxn modelId="{913C4B7F-4A53-48DC-B94A-B84ED8B360D0}" type="presOf" srcId="{456DC7F3-BF33-4B15-89D6-B6D654B471D5}" destId="{2F9D5C3F-6114-495D-8708-779CF2347F00}" srcOrd="0" destOrd="0" presId="urn:microsoft.com/office/officeart/2018/5/layout/IconLeafLabelList"/>
    <dgm:cxn modelId="{9715C388-7C54-4994-ACA0-F1821C8097E8}" type="presOf" srcId="{BD1C7CB0-26D4-410D-805F-61BFAD0A48A9}" destId="{9DEADD42-9A29-4F8A-BD0C-DEBEB546BC03}" srcOrd="0" destOrd="0" presId="urn:microsoft.com/office/officeart/2018/5/layout/IconLeafLabelList"/>
    <dgm:cxn modelId="{AD1695BA-846A-4095-AE45-7EB976124C05}" srcId="{857FA770-26E6-45C8-8861-C72EE319F1C3}" destId="{BD1C7CB0-26D4-410D-805F-61BFAD0A48A9}" srcOrd="3" destOrd="0" parTransId="{B032AC46-A194-49C3-A826-A3B23D3B31C0}" sibTransId="{716C6456-0CD2-4E63-9328-39C8C614934E}"/>
    <dgm:cxn modelId="{6B3371E3-4A73-4A5C-BCA1-A17A4DA244DD}" type="presOf" srcId="{857FA770-26E6-45C8-8861-C72EE319F1C3}" destId="{EC41D797-6098-4487-B46F-38B9D1095D73}" srcOrd="0" destOrd="0" presId="urn:microsoft.com/office/officeart/2018/5/layout/IconLeafLabelList"/>
    <dgm:cxn modelId="{CE43FAC8-D8BE-4390-9433-3DADC2AA9D8F}" type="presParOf" srcId="{EC41D797-6098-4487-B46F-38B9D1095D73}" destId="{9425545F-1E48-4CD7-807E-960CB21BED00}" srcOrd="0" destOrd="0" presId="urn:microsoft.com/office/officeart/2018/5/layout/IconLeafLabelList"/>
    <dgm:cxn modelId="{89FD9107-6399-4EFE-AE3F-987345A5D521}" type="presParOf" srcId="{9425545F-1E48-4CD7-807E-960CB21BED00}" destId="{8194B9DD-B7BA-4353-9BCA-A1F58CFFE869}" srcOrd="0" destOrd="0" presId="urn:microsoft.com/office/officeart/2018/5/layout/IconLeafLabelList"/>
    <dgm:cxn modelId="{8DA56E19-B42E-48C7-8F07-CD8545C461B2}" type="presParOf" srcId="{9425545F-1E48-4CD7-807E-960CB21BED00}" destId="{6E60554C-27B9-4F81-AF7D-D429C49B8593}" srcOrd="1" destOrd="0" presId="urn:microsoft.com/office/officeart/2018/5/layout/IconLeafLabelList"/>
    <dgm:cxn modelId="{E7BA8380-7B9C-44EE-9AE1-787A0914FF3D}" type="presParOf" srcId="{9425545F-1E48-4CD7-807E-960CB21BED00}" destId="{9860ED79-1C62-4C56-8CEE-8746E3050B88}" srcOrd="2" destOrd="0" presId="urn:microsoft.com/office/officeart/2018/5/layout/IconLeafLabelList"/>
    <dgm:cxn modelId="{2E4D5123-B1C1-4380-8A04-74A9FDF0D2B5}" type="presParOf" srcId="{9425545F-1E48-4CD7-807E-960CB21BED00}" destId="{074130F8-22E7-4735-A2A6-413FC509743E}" srcOrd="3" destOrd="0" presId="urn:microsoft.com/office/officeart/2018/5/layout/IconLeafLabelList"/>
    <dgm:cxn modelId="{07FF87E5-AB6A-4840-835E-27C53987F912}" type="presParOf" srcId="{EC41D797-6098-4487-B46F-38B9D1095D73}" destId="{F3A7E5C7-7329-491A-8219-A6E5365FB590}" srcOrd="1" destOrd="0" presId="urn:microsoft.com/office/officeart/2018/5/layout/IconLeafLabelList"/>
    <dgm:cxn modelId="{2006B422-B477-485F-B81D-6C10BC50EAE1}" type="presParOf" srcId="{EC41D797-6098-4487-B46F-38B9D1095D73}" destId="{A5B64CE7-650F-4080-B0AD-871E1BB745C6}" srcOrd="2" destOrd="0" presId="urn:microsoft.com/office/officeart/2018/5/layout/IconLeafLabelList"/>
    <dgm:cxn modelId="{70F11614-527D-436C-A789-29E21FEAAC02}" type="presParOf" srcId="{A5B64CE7-650F-4080-B0AD-871E1BB745C6}" destId="{7E0D0D14-9AC0-4E1E-9C61-86EA8449D525}" srcOrd="0" destOrd="0" presId="urn:microsoft.com/office/officeart/2018/5/layout/IconLeafLabelList"/>
    <dgm:cxn modelId="{FEAC6883-05A4-4481-BC29-2D462402A039}" type="presParOf" srcId="{A5B64CE7-650F-4080-B0AD-871E1BB745C6}" destId="{A574E0BB-2C79-4C99-9ABF-84D3EACDB417}" srcOrd="1" destOrd="0" presId="urn:microsoft.com/office/officeart/2018/5/layout/IconLeafLabelList"/>
    <dgm:cxn modelId="{A679960A-D6CA-4F66-990B-9F7973CEFB24}" type="presParOf" srcId="{A5B64CE7-650F-4080-B0AD-871E1BB745C6}" destId="{1B57900C-025E-4F49-BB8B-FEBB27B18758}" srcOrd="2" destOrd="0" presId="urn:microsoft.com/office/officeart/2018/5/layout/IconLeafLabelList"/>
    <dgm:cxn modelId="{57A69DB5-A788-4962-8C0B-E38D4906361F}" type="presParOf" srcId="{A5B64CE7-650F-4080-B0AD-871E1BB745C6}" destId="{2F9D5C3F-6114-495D-8708-779CF2347F00}" srcOrd="3" destOrd="0" presId="urn:microsoft.com/office/officeart/2018/5/layout/IconLeafLabelList"/>
    <dgm:cxn modelId="{9E28830D-58B2-4B54-8660-D4D90C53A9A9}" type="presParOf" srcId="{EC41D797-6098-4487-B46F-38B9D1095D73}" destId="{13DEB3EE-F1FA-4382-918F-2420FFD856AA}" srcOrd="3" destOrd="0" presId="urn:microsoft.com/office/officeart/2018/5/layout/IconLeafLabelList"/>
    <dgm:cxn modelId="{C0D2AA47-3840-453D-AF69-AE9C0F6331FD}" type="presParOf" srcId="{EC41D797-6098-4487-B46F-38B9D1095D73}" destId="{382C441C-54C9-499D-A751-7F063A04E9B2}" srcOrd="4" destOrd="0" presId="urn:microsoft.com/office/officeart/2018/5/layout/IconLeafLabelList"/>
    <dgm:cxn modelId="{C4091EA2-98DE-43AD-AE7F-80D6382871C0}" type="presParOf" srcId="{382C441C-54C9-499D-A751-7F063A04E9B2}" destId="{7E3E9A2B-3F73-42C0-86AE-045CBB11FDCA}" srcOrd="0" destOrd="0" presId="urn:microsoft.com/office/officeart/2018/5/layout/IconLeafLabelList"/>
    <dgm:cxn modelId="{85D6923D-0D38-4CC4-B47B-97189937AF70}" type="presParOf" srcId="{382C441C-54C9-499D-A751-7F063A04E9B2}" destId="{C365C68F-BBFF-459E-B88D-2529D8A6FB85}" srcOrd="1" destOrd="0" presId="urn:microsoft.com/office/officeart/2018/5/layout/IconLeafLabelList"/>
    <dgm:cxn modelId="{24F01EC7-9398-42B6-B1D3-72F06BCFCB21}" type="presParOf" srcId="{382C441C-54C9-499D-A751-7F063A04E9B2}" destId="{9BD8AF2A-884A-4C10-B391-BE4194538E24}" srcOrd="2" destOrd="0" presId="urn:microsoft.com/office/officeart/2018/5/layout/IconLeafLabelList"/>
    <dgm:cxn modelId="{410F8D6C-32E7-4C2E-B85E-6EBFFC55152B}" type="presParOf" srcId="{382C441C-54C9-499D-A751-7F063A04E9B2}" destId="{AE179C52-5ED0-49CF-A7D3-F813F608DBA7}" srcOrd="3" destOrd="0" presId="urn:microsoft.com/office/officeart/2018/5/layout/IconLeafLabelList"/>
    <dgm:cxn modelId="{A53498B0-A474-4B42-8B2E-7DC3E1BCEC35}" type="presParOf" srcId="{EC41D797-6098-4487-B46F-38B9D1095D73}" destId="{6D52D0F8-1343-4BFE-9AD7-DE57E6806946}" srcOrd="5" destOrd="0" presId="urn:microsoft.com/office/officeart/2018/5/layout/IconLeafLabelList"/>
    <dgm:cxn modelId="{3AAAF3EB-9B7F-4CB0-814C-53F277A88D60}" type="presParOf" srcId="{EC41D797-6098-4487-B46F-38B9D1095D73}" destId="{3D2173A0-2B58-4EF5-83EF-22B51291F312}" srcOrd="6" destOrd="0" presId="urn:microsoft.com/office/officeart/2018/5/layout/IconLeafLabelList"/>
    <dgm:cxn modelId="{EFF923A4-8BC8-4A34-BF33-6D41989AECB2}" type="presParOf" srcId="{3D2173A0-2B58-4EF5-83EF-22B51291F312}" destId="{7026C8F7-5AFF-483A-AE98-3E8CC3BC81B3}" srcOrd="0" destOrd="0" presId="urn:microsoft.com/office/officeart/2018/5/layout/IconLeafLabelList"/>
    <dgm:cxn modelId="{953EB94F-137A-4DF8-8A19-C4A70BC0A249}" type="presParOf" srcId="{3D2173A0-2B58-4EF5-83EF-22B51291F312}" destId="{E7309091-D782-4765-8DE3-64F574BDC8B8}" srcOrd="1" destOrd="0" presId="urn:microsoft.com/office/officeart/2018/5/layout/IconLeafLabelList"/>
    <dgm:cxn modelId="{31749F3D-16EA-4067-8BAD-1D6C629DA104}" type="presParOf" srcId="{3D2173A0-2B58-4EF5-83EF-22B51291F312}" destId="{475311D8-C812-413C-98B5-2FE215080884}" srcOrd="2" destOrd="0" presId="urn:microsoft.com/office/officeart/2018/5/layout/IconLeafLabelList"/>
    <dgm:cxn modelId="{1FDDD2A3-474F-4B9E-8549-C2D6CFA76EA1}" type="presParOf" srcId="{3D2173A0-2B58-4EF5-83EF-22B51291F312}" destId="{9DEADD42-9A29-4F8A-BD0C-DEBEB546BC0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2190A-D20D-4DB6-BD2D-BD7C59813B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4FFEF7-9DD3-480B-96EC-AF4B86A0E3B5}">
      <dgm:prSet/>
      <dgm:spPr/>
      <dgm:t>
        <a:bodyPr/>
        <a:lstStyle/>
        <a:p>
          <a:r>
            <a:rPr lang="fi-FI"/>
            <a:t>Author’s name</a:t>
          </a:r>
          <a:endParaRPr lang="en-US"/>
        </a:p>
      </dgm:t>
    </dgm:pt>
    <dgm:pt modelId="{948D500B-6052-4D29-A390-84DA850473EE}" type="parTrans" cxnId="{8A47F21B-1B19-4D04-ADE5-49AB93121175}">
      <dgm:prSet/>
      <dgm:spPr/>
      <dgm:t>
        <a:bodyPr/>
        <a:lstStyle/>
        <a:p>
          <a:endParaRPr lang="en-US"/>
        </a:p>
      </dgm:t>
    </dgm:pt>
    <dgm:pt modelId="{6F9C910C-0749-4C1E-823C-A09B407DA674}" type="sibTrans" cxnId="{8A47F21B-1B19-4D04-ADE5-49AB93121175}">
      <dgm:prSet/>
      <dgm:spPr/>
      <dgm:t>
        <a:bodyPr/>
        <a:lstStyle/>
        <a:p>
          <a:endParaRPr lang="en-US"/>
        </a:p>
      </dgm:t>
    </dgm:pt>
    <dgm:pt modelId="{A756ACDC-55FE-4958-B640-7EC128366769}">
      <dgm:prSet/>
      <dgm:spPr/>
      <dgm:t>
        <a:bodyPr/>
        <a:lstStyle/>
        <a:p>
          <a:r>
            <a:rPr lang="fi-FI"/>
            <a:t>Author’s date</a:t>
          </a:r>
          <a:endParaRPr lang="en-US"/>
        </a:p>
      </dgm:t>
    </dgm:pt>
    <dgm:pt modelId="{CC5E9CE6-B193-4C7F-B858-402941CE7F0F}" type="parTrans" cxnId="{7D046D65-2F38-4389-A2C3-704B6FA1DBE3}">
      <dgm:prSet/>
      <dgm:spPr/>
      <dgm:t>
        <a:bodyPr/>
        <a:lstStyle/>
        <a:p>
          <a:endParaRPr lang="en-US"/>
        </a:p>
      </dgm:t>
    </dgm:pt>
    <dgm:pt modelId="{F172D7C7-569A-45CD-9087-614262D5C89C}" type="sibTrans" cxnId="{7D046D65-2F38-4389-A2C3-704B6FA1DBE3}">
      <dgm:prSet/>
      <dgm:spPr/>
      <dgm:t>
        <a:bodyPr/>
        <a:lstStyle/>
        <a:p>
          <a:endParaRPr lang="en-US"/>
        </a:p>
      </dgm:t>
    </dgm:pt>
    <dgm:pt modelId="{795353F5-3A6A-405A-98B8-147C3A25BEB2}">
      <dgm:prSet/>
      <dgm:spPr/>
      <dgm:t>
        <a:bodyPr/>
        <a:lstStyle/>
        <a:p>
          <a:r>
            <a:rPr lang="fi-FI"/>
            <a:t>Language </a:t>
          </a:r>
          <a:endParaRPr lang="en-US"/>
        </a:p>
      </dgm:t>
    </dgm:pt>
    <dgm:pt modelId="{05824391-4045-4C87-9304-DD17ED209C44}" type="parTrans" cxnId="{3EEE219C-2914-4A3F-9D4D-A6492102C926}">
      <dgm:prSet/>
      <dgm:spPr/>
      <dgm:t>
        <a:bodyPr/>
        <a:lstStyle/>
        <a:p>
          <a:endParaRPr lang="en-US"/>
        </a:p>
      </dgm:t>
    </dgm:pt>
    <dgm:pt modelId="{854894AE-196A-4402-A3C0-D53D3A3304A8}" type="sibTrans" cxnId="{3EEE219C-2914-4A3F-9D4D-A6492102C926}">
      <dgm:prSet/>
      <dgm:spPr/>
      <dgm:t>
        <a:bodyPr/>
        <a:lstStyle/>
        <a:p>
          <a:endParaRPr lang="en-US"/>
        </a:p>
      </dgm:t>
    </dgm:pt>
    <dgm:pt modelId="{7550F513-EF30-4968-9B11-A89064E2A82A}">
      <dgm:prSet/>
      <dgm:spPr/>
      <dgm:t>
        <a:bodyPr/>
        <a:lstStyle/>
        <a:p>
          <a:r>
            <a:rPr lang="fi-FI"/>
            <a:t>Publication years</a:t>
          </a:r>
          <a:endParaRPr lang="en-US"/>
        </a:p>
      </dgm:t>
    </dgm:pt>
    <dgm:pt modelId="{FEB066A3-67D8-4880-BD13-6625D0243073}" type="parTrans" cxnId="{4362BE42-22F9-4955-B49A-2A175B8918D1}">
      <dgm:prSet/>
      <dgm:spPr/>
      <dgm:t>
        <a:bodyPr/>
        <a:lstStyle/>
        <a:p>
          <a:endParaRPr lang="en-US"/>
        </a:p>
      </dgm:t>
    </dgm:pt>
    <dgm:pt modelId="{048A25BD-1BF2-462C-8358-2BF5CF956DF7}" type="sibTrans" cxnId="{4362BE42-22F9-4955-B49A-2A175B8918D1}">
      <dgm:prSet/>
      <dgm:spPr/>
      <dgm:t>
        <a:bodyPr/>
        <a:lstStyle/>
        <a:p>
          <a:endParaRPr lang="en-US"/>
        </a:p>
      </dgm:t>
    </dgm:pt>
    <dgm:pt modelId="{777721AF-76F6-47D2-A0B4-29E607A56012}">
      <dgm:prSet/>
      <dgm:spPr/>
      <dgm:t>
        <a:bodyPr/>
        <a:lstStyle/>
        <a:p>
          <a:r>
            <a:rPr lang="fi-FI"/>
            <a:t>Publishers</a:t>
          </a:r>
          <a:endParaRPr lang="en-US"/>
        </a:p>
      </dgm:t>
    </dgm:pt>
    <dgm:pt modelId="{87B9BA31-0AEA-4658-93DF-B9CD4F39E2D8}" type="parTrans" cxnId="{422BED32-5CAC-4C9F-8204-684F03545D1A}">
      <dgm:prSet/>
      <dgm:spPr/>
      <dgm:t>
        <a:bodyPr/>
        <a:lstStyle/>
        <a:p>
          <a:endParaRPr lang="en-US"/>
        </a:p>
      </dgm:t>
    </dgm:pt>
    <dgm:pt modelId="{96859E30-6712-46E6-9D1B-521972E7EE6C}" type="sibTrans" cxnId="{422BED32-5CAC-4C9F-8204-684F03545D1A}">
      <dgm:prSet/>
      <dgm:spPr/>
      <dgm:t>
        <a:bodyPr/>
        <a:lstStyle/>
        <a:p>
          <a:endParaRPr lang="en-US"/>
        </a:p>
      </dgm:t>
    </dgm:pt>
    <dgm:pt modelId="{25490534-6A59-4524-A2CD-41C2C496326E}">
      <dgm:prSet/>
      <dgm:spPr/>
      <dgm:t>
        <a:bodyPr/>
        <a:lstStyle/>
        <a:p>
          <a:r>
            <a:rPr lang="fi-FI"/>
            <a:t>Publication places</a:t>
          </a:r>
          <a:endParaRPr lang="en-US"/>
        </a:p>
      </dgm:t>
    </dgm:pt>
    <dgm:pt modelId="{2834C3BF-8EB4-4363-9096-0FFAC3961AED}" type="parTrans" cxnId="{40AE157F-8B97-4C9C-AC18-346EEA66F668}">
      <dgm:prSet/>
      <dgm:spPr/>
      <dgm:t>
        <a:bodyPr/>
        <a:lstStyle/>
        <a:p>
          <a:endParaRPr lang="en-US"/>
        </a:p>
      </dgm:t>
    </dgm:pt>
    <dgm:pt modelId="{25BAF57D-4802-4898-99B5-DF0F2AC581A8}" type="sibTrans" cxnId="{40AE157F-8B97-4C9C-AC18-346EEA66F668}">
      <dgm:prSet/>
      <dgm:spPr/>
      <dgm:t>
        <a:bodyPr/>
        <a:lstStyle/>
        <a:p>
          <a:endParaRPr lang="en-US"/>
        </a:p>
      </dgm:t>
    </dgm:pt>
    <dgm:pt modelId="{FD1329BC-88AC-46E7-BCA7-D957AD75434D}">
      <dgm:prSet/>
      <dgm:spPr/>
      <dgm:t>
        <a:bodyPr/>
        <a:lstStyle/>
        <a:p>
          <a:r>
            <a:rPr lang="fi-FI"/>
            <a:t>Title fields</a:t>
          </a:r>
          <a:endParaRPr lang="en-US"/>
        </a:p>
      </dgm:t>
    </dgm:pt>
    <dgm:pt modelId="{0960AA69-8851-4E35-A19D-7213390B8BAB}" type="parTrans" cxnId="{3FFEED91-D6D6-43BB-9988-DEDF3ADA6459}">
      <dgm:prSet/>
      <dgm:spPr/>
      <dgm:t>
        <a:bodyPr/>
        <a:lstStyle/>
        <a:p>
          <a:endParaRPr lang="en-US"/>
        </a:p>
      </dgm:t>
    </dgm:pt>
    <dgm:pt modelId="{6D0CFD2D-37FD-4F4C-A392-E4C1ADC09A3B}" type="sibTrans" cxnId="{3FFEED91-D6D6-43BB-9988-DEDF3ADA6459}">
      <dgm:prSet/>
      <dgm:spPr/>
      <dgm:t>
        <a:bodyPr/>
        <a:lstStyle/>
        <a:p>
          <a:endParaRPr lang="en-US"/>
        </a:p>
      </dgm:t>
    </dgm:pt>
    <dgm:pt modelId="{D76B4502-B5DE-401F-AE65-F47FA1FDDF31}">
      <dgm:prSet/>
      <dgm:spPr/>
      <dgm:t>
        <a:bodyPr/>
        <a:lstStyle/>
        <a:p>
          <a:r>
            <a:rPr lang="fi-FI"/>
            <a:t>UDCN</a:t>
          </a:r>
          <a:endParaRPr lang="en-US"/>
        </a:p>
      </dgm:t>
    </dgm:pt>
    <dgm:pt modelId="{64B0DB4A-BB4E-4E90-BEAB-02B5BC96E32B}" type="parTrans" cxnId="{69BAB702-1C3B-47AB-98A0-5B13DA58F419}">
      <dgm:prSet/>
      <dgm:spPr/>
      <dgm:t>
        <a:bodyPr/>
        <a:lstStyle/>
        <a:p>
          <a:endParaRPr lang="en-US"/>
        </a:p>
      </dgm:t>
    </dgm:pt>
    <dgm:pt modelId="{64039DC6-C863-49D9-AA00-53CFEDC599C3}" type="sibTrans" cxnId="{69BAB702-1C3B-47AB-98A0-5B13DA58F419}">
      <dgm:prSet/>
      <dgm:spPr/>
      <dgm:t>
        <a:bodyPr/>
        <a:lstStyle/>
        <a:p>
          <a:endParaRPr lang="en-US"/>
        </a:p>
      </dgm:t>
    </dgm:pt>
    <dgm:pt modelId="{4B9B5B94-571E-4B6A-A24A-43B7F80C597E}">
      <dgm:prSet/>
      <dgm:spPr/>
      <dgm:t>
        <a:bodyPr/>
        <a:lstStyle/>
        <a:p>
          <a:r>
            <a:rPr lang="fi-FI"/>
            <a:t>Signum</a:t>
          </a:r>
          <a:endParaRPr lang="en-US"/>
        </a:p>
      </dgm:t>
    </dgm:pt>
    <dgm:pt modelId="{332273EE-F8C0-4D40-AF9B-D0D18B62AFF6}" type="parTrans" cxnId="{BD0D5D9F-3D9F-46D2-9B27-D3C11E2493D7}">
      <dgm:prSet/>
      <dgm:spPr/>
      <dgm:t>
        <a:bodyPr/>
        <a:lstStyle/>
        <a:p>
          <a:endParaRPr lang="en-US"/>
        </a:p>
      </dgm:t>
    </dgm:pt>
    <dgm:pt modelId="{67D007C9-20DF-4D3E-AB68-00ADF967B0D1}" type="sibTrans" cxnId="{BD0D5D9F-3D9F-46D2-9B27-D3C11E2493D7}">
      <dgm:prSet/>
      <dgm:spPr/>
      <dgm:t>
        <a:bodyPr/>
        <a:lstStyle/>
        <a:p>
          <a:endParaRPr lang="en-US"/>
        </a:p>
      </dgm:t>
    </dgm:pt>
    <dgm:pt modelId="{EA72EC02-C4DF-4963-8486-525A80B1CF3F}">
      <dgm:prSet/>
      <dgm:spPr/>
      <dgm:t>
        <a:bodyPr/>
        <a:lstStyle/>
        <a:p>
          <a:r>
            <a:rPr lang="fi-FI"/>
            <a:t>Genre </a:t>
          </a:r>
          <a:endParaRPr lang="en-US"/>
        </a:p>
      </dgm:t>
    </dgm:pt>
    <dgm:pt modelId="{BD89BBC3-DB24-4DCF-892B-11069C14CE8C}" type="parTrans" cxnId="{29887BF8-A78F-4ED3-90B6-3D7D31CC405C}">
      <dgm:prSet/>
      <dgm:spPr/>
      <dgm:t>
        <a:bodyPr/>
        <a:lstStyle/>
        <a:p>
          <a:endParaRPr lang="en-US"/>
        </a:p>
      </dgm:t>
    </dgm:pt>
    <dgm:pt modelId="{CCB49210-C17F-4B88-84D9-3D5226FA46E8}" type="sibTrans" cxnId="{29887BF8-A78F-4ED3-90B6-3D7D31CC405C}">
      <dgm:prSet/>
      <dgm:spPr/>
      <dgm:t>
        <a:bodyPr/>
        <a:lstStyle/>
        <a:p>
          <a:endParaRPr lang="en-US"/>
        </a:p>
      </dgm:t>
    </dgm:pt>
    <dgm:pt modelId="{0D2992BA-AF5F-42A0-97E2-7CDB970D4461}">
      <dgm:prSet/>
      <dgm:spPr/>
      <dgm:t>
        <a:bodyPr/>
        <a:lstStyle/>
        <a:p>
          <a:r>
            <a:rPr lang="fi-FI"/>
            <a:t>Content types</a:t>
          </a:r>
          <a:endParaRPr lang="en-US"/>
        </a:p>
      </dgm:t>
    </dgm:pt>
    <dgm:pt modelId="{A2BC3570-06ED-4C0B-828B-6A604FCD8EB9}" type="parTrans" cxnId="{EA53971A-9E9C-4807-9F2C-1EA1975940B1}">
      <dgm:prSet/>
      <dgm:spPr/>
      <dgm:t>
        <a:bodyPr/>
        <a:lstStyle/>
        <a:p>
          <a:endParaRPr lang="en-US"/>
        </a:p>
      </dgm:t>
    </dgm:pt>
    <dgm:pt modelId="{1B67C7ED-D819-4287-9361-20CDF77923C7}" type="sibTrans" cxnId="{EA53971A-9E9C-4807-9F2C-1EA1975940B1}">
      <dgm:prSet/>
      <dgm:spPr/>
      <dgm:t>
        <a:bodyPr/>
        <a:lstStyle/>
        <a:p>
          <a:endParaRPr lang="en-US"/>
        </a:p>
      </dgm:t>
    </dgm:pt>
    <dgm:pt modelId="{A8F25A8D-2896-4BA5-8B88-73199F80FC87}" type="pres">
      <dgm:prSet presAssocID="{B4D2190A-D20D-4DB6-BD2D-BD7C59813BFD}" presName="diagram" presStyleCnt="0">
        <dgm:presLayoutVars>
          <dgm:dir/>
          <dgm:resizeHandles val="exact"/>
        </dgm:presLayoutVars>
      </dgm:prSet>
      <dgm:spPr/>
    </dgm:pt>
    <dgm:pt modelId="{C8F6857E-24FE-486E-8432-9921E5B483F7}" type="pres">
      <dgm:prSet presAssocID="{614FFEF7-9DD3-480B-96EC-AF4B86A0E3B5}" presName="node" presStyleLbl="node1" presStyleIdx="0" presStyleCnt="11">
        <dgm:presLayoutVars>
          <dgm:bulletEnabled val="1"/>
        </dgm:presLayoutVars>
      </dgm:prSet>
      <dgm:spPr/>
    </dgm:pt>
    <dgm:pt modelId="{1AAB392C-8395-4537-AC4D-0F28AC020C51}" type="pres">
      <dgm:prSet presAssocID="{6F9C910C-0749-4C1E-823C-A09B407DA674}" presName="sibTrans" presStyleCnt="0"/>
      <dgm:spPr/>
    </dgm:pt>
    <dgm:pt modelId="{E725A719-E4CA-44D8-AC75-BF5925FA865F}" type="pres">
      <dgm:prSet presAssocID="{A756ACDC-55FE-4958-B640-7EC128366769}" presName="node" presStyleLbl="node1" presStyleIdx="1" presStyleCnt="11">
        <dgm:presLayoutVars>
          <dgm:bulletEnabled val="1"/>
        </dgm:presLayoutVars>
      </dgm:prSet>
      <dgm:spPr/>
    </dgm:pt>
    <dgm:pt modelId="{9D9E337D-C835-4BF9-A167-62B92496964F}" type="pres">
      <dgm:prSet presAssocID="{F172D7C7-569A-45CD-9087-614262D5C89C}" presName="sibTrans" presStyleCnt="0"/>
      <dgm:spPr/>
    </dgm:pt>
    <dgm:pt modelId="{B5CF2281-390A-4A55-B6BE-74C5070A7B98}" type="pres">
      <dgm:prSet presAssocID="{795353F5-3A6A-405A-98B8-147C3A25BEB2}" presName="node" presStyleLbl="node1" presStyleIdx="2" presStyleCnt="11">
        <dgm:presLayoutVars>
          <dgm:bulletEnabled val="1"/>
        </dgm:presLayoutVars>
      </dgm:prSet>
      <dgm:spPr/>
    </dgm:pt>
    <dgm:pt modelId="{439BD160-99EA-4069-8E6B-ED2A3E097BDA}" type="pres">
      <dgm:prSet presAssocID="{854894AE-196A-4402-A3C0-D53D3A3304A8}" presName="sibTrans" presStyleCnt="0"/>
      <dgm:spPr/>
    </dgm:pt>
    <dgm:pt modelId="{71C636B1-3C2D-4342-8EE1-C187DDC5D902}" type="pres">
      <dgm:prSet presAssocID="{7550F513-EF30-4968-9B11-A89064E2A82A}" presName="node" presStyleLbl="node1" presStyleIdx="3" presStyleCnt="11">
        <dgm:presLayoutVars>
          <dgm:bulletEnabled val="1"/>
        </dgm:presLayoutVars>
      </dgm:prSet>
      <dgm:spPr/>
    </dgm:pt>
    <dgm:pt modelId="{16E338ED-7D9C-4AEC-B20D-1298503C64A5}" type="pres">
      <dgm:prSet presAssocID="{048A25BD-1BF2-462C-8358-2BF5CF956DF7}" presName="sibTrans" presStyleCnt="0"/>
      <dgm:spPr/>
    </dgm:pt>
    <dgm:pt modelId="{C8738FF9-4639-4358-964E-9D0E103B2633}" type="pres">
      <dgm:prSet presAssocID="{777721AF-76F6-47D2-A0B4-29E607A56012}" presName="node" presStyleLbl="node1" presStyleIdx="4" presStyleCnt="11">
        <dgm:presLayoutVars>
          <dgm:bulletEnabled val="1"/>
        </dgm:presLayoutVars>
      </dgm:prSet>
      <dgm:spPr/>
    </dgm:pt>
    <dgm:pt modelId="{C7F49BE6-616E-459E-886C-54D3A3484B08}" type="pres">
      <dgm:prSet presAssocID="{96859E30-6712-46E6-9D1B-521972E7EE6C}" presName="sibTrans" presStyleCnt="0"/>
      <dgm:spPr/>
    </dgm:pt>
    <dgm:pt modelId="{66162D19-C7B1-4A85-966E-49B56F8343F2}" type="pres">
      <dgm:prSet presAssocID="{25490534-6A59-4524-A2CD-41C2C496326E}" presName="node" presStyleLbl="node1" presStyleIdx="5" presStyleCnt="11">
        <dgm:presLayoutVars>
          <dgm:bulletEnabled val="1"/>
        </dgm:presLayoutVars>
      </dgm:prSet>
      <dgm:spPr/>
    </dgm:pt>
    <dgm:pt modelId="{9BA70238-F04B-4A43-80BD-C2BA5135EC2C}" type="pres">
      <dgm:prSet presAssocID="{25BAF57D-4802-4898-99B5-DF0F2AC581A8}" presName="sibTrans" presStyleCnt="0"/>
      <dgm:spPr/>
    </dgm:pt>
    <dgm:pt modelId="{50A3638F-B78D-4175-9306-F913C4DB0BD5}" type="pres">
      <dgm:prSet presAssocID="{FD1329BC-88AC-46E7-BCA7-D957AD75434D}" presName="node" presStyleLbl="node1" presStyleIdx="6" presStyleCnt="11">
        <dgm:presLayoutVars>
          <dgm:bulletEnabled val="1"/>
        </dgm:presLayoutVars>
      </dgm:prSet>
      <dgm:spPr/>
    </dgm:pt>
    <dgm:pt modelId="{30F18199-8A51-42F8-88A7-3E347D121608}" type="pres">
      <dgm:prSet presAssocID="{6D0CFD2D-37FD-4F4C-A392-E4C1ADC09A3B}" presName="sibTrans" presStyleCnt="0"/>
      <dgm:spPr/>
    </dgm:pt>
    <dgm:pt modelId="{1C76F825-5D59-4831-868D-4D4BF8475081}" type="pres">
      <dgm:prSet presAssocID="{D76B4502-B5DE-401F-AE65-F47FA1FDDF31}" presName="node" presStyleLbl="node1" presStyleIdx="7" presStyleCnt="11">
        <dgm:presLayoutVars>
          <dgm:bulletEnabled val="1"/>
        </dgm:presLayoutVars>
      </dgm:prSet>
      <dgm:spPr/>
    </dgm:pt>
    <dgm:pt modelId="{25F42C7C-B09E-4088-9C29-722D2DA82688}" type="pres">
      <dgm:prSet presAssocID="{64039DC6-C863-49D9-AA00-53CFEDC599C3}" presName="sibTrans" presStyleCnt="0"/>
      <dgm:spPr/>
    </dgm:pt>
    <dgm:pt modelId="{947EE58F-232F-4226-907F-541B2F790789}" type="pres">
      <dgm:prSet presAssocID="{4B9B5B94-571E-4B6A-A24A-43B7F80C597E}" presName="node" presStyleLbl="node1" presStyleIdx="8" presStyleCnt="11">
        <dgm:presLayoutVars>
          <dgm:bulletEnabled val="1"/>
        </dgm:presLayoutVars>
      </dgm:prSet>
      <dgm:spPr/>
    </dgm:pt>
    <dgm:pt modelId="{2D8BCC3D-2AAA-428D-9D12-DE1F43ECF72D}" type="pres">
      <dgm:prSet presAssocID="{67D007C9-20DF-4D3E-AB68-00ADF967B0D1}" presName="sibTrans" presStyleCnt="0"/>
      <dgm:spPr/>
    </dgm:pt>
    <dgm:pt modelId="{EC598001-FCCA-4399-B6AB-63C59914E96C}" type="pres">
      <dgm:prSet presAssocID="{EA72EC02-C4DF-4963-8486-525A80B1CF3F}" presName="node" presStyleLbl="node1" presStyleIdx="9" presStyleCnt="11">
        <dgm:presLayoutVars>
          <dgm:bulletEnabled val="1"/>
        </dgm:presLayoutVars>
      </dgm:prSet>
      <dgm:spPr/>
    </dgm:pt>
    <dgm:pt modelId="{2B8DAFB0-99D1-4A8D-BBC7-828B6FD6192D}" type="pres">
      <dgm:prSet presAssocID="{CCB49210-C17F-4B88-84D9-3D5226FA46E8}" presName="sibTrans" presStyleCnt="0"/>
      <dgm:spPr/>
    </dgm:pt>
    <dgm:pt modelId="{68A9C847-4C08-4306-B5AF-8261EC2DD207}" type="pres">
      <dgm:prSet presAssocID="{0D2992BA-AF5F-42A0-97E2-7CDB970D446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9BAB702-1C3B-47AB-98A0-5B13DA58F419}" srcId="{B4D2190A-D20D-4DB6-BD2D-BD7C59813BFD}" destId="{D76B4502-B5DE-401F-AE65-F47FA1FDDF31}" srcOrd="7" destOrd="0" parTransId="{64B0DB4A-BB4E-4E90-BEAB-02B5BC96E32B}" sibTransId="{64039DC6-C863-49D9-AA00-53CFEDC599C3}"/>
    <dgm:cxn modelId="{B891A808-B5F6-463B-BC9B-05ED06525487}" type="presOf" srcId="{B4D2190A-D20D-4DB6-BD2D-BD7C59813BFD}" destId="{A8F25A8D-2896-4BA5-8B88-73199F80FC87}" srcOrd="0" destOrd="0" presId="urn:microsoft.com/office/officeart/2005/8/layout/default"/>
    <dgm:cxn modelId="{46CA8019-0D97-4FE0-8920-E31FE32246F8}" type="presOf" srcId="{0D2992BA-AF5F-42A0-97E2-7CDB970D4461}" destId="{68A9C847-4C08-4306-B5AF-8261EC2DD207}" srcOrd="0" destOrd="0" presId="urn:microsoft.com/office/officeart/2005/8/layout/default"/>
    <dgm:cxn modelId="{EA53971A-9E9C-4807-9F2C-1EA1975940B1}" srcId="{B4D2190A-D20D-4DB6-BD2D-BD7C59813BFD}" destId="{0D2992BA-AF5F-42A0-97E2-7CDB970D4461}" srcOrd="10" destOrd="0" parTransId="{A2BC3570-06ED-4C0B-828B-6A604FCD8EB9}" sibTransId="{1B67C7ED-D819-4287-9361-20CDF77923C7}"/>
    <dgm:cxn modelId="{8A47F21B-1B19-4D04-ADE5-49AB93121175}" srcId="{B4D2190A-D20D-4DB6-BD2D-BD7C59813BFD}" destId="{614FFEF7-9DD3-480B-96EC-AF4B86A0E3B5}" srcOrd="0" destOrd="0" parTransId="{948D500B-6052-4D29-A390-84DA850473EE}" sibTransId="{6F9C910C-0749-4C1E-823C-A09B407DA674}"/>
    <dgm:cxn modelId="{422BED32-5CAC-4C9F-8204-684F03545D1A}" srcId="{B4D2190A-D20D-4DB6-BD2D-BD7C59813BFD}" destId="{777721AF-76F6-47D2-A0B4-29E607A56012}" srcOrd="4" destOrd="0" parTransId="{87B9BA31-0AEA-4658-93DF-B9CD4F39E2D8}" sibTransId="{96859E30-6712-46E6-9D1B-521972E7EE6C}"/>
    <dgm:cxn modelId="{4362BE42-22F9-4955-B49A-2A175B8918D1}" srcId="{B4D2190A-D20D-4DB6-BD2D-BD7C59813BFD}" destId="{7550F513-EF30-4968-9B11-A89064E2A82A}" srcOrd="3" destOrd="0" parTransId="{FEB066A3-67D8-4880-BD13-6625D0243073}" sibTransId="{048A25BD-1BF2-462C-8358-2BF5CF956DF7}"/>
    <dgm:cxn modelId="{0BE30E45-1161-4523-9935-22172A3445D9}" type="presOf" srcId="{614FFEF7-9DD3-480B-96EC-AF4B86A0E3B5}" destId="{C8F6857E-24FE-486E-8432-9921E5B483F7}" srcOrd="0" destOrd="0" presId="urn:microsoft.com/office/officeart/2005/8/layout/default"/>
    <dgm:cxn modelId="{7D046D65-2F38-4389-A2C3-704B6FA1DBE3}" srcId="{B4D2190A-D20D-4DB6-BD2D-BD7C59813BFD}" destId="{A756ACDC-55FE-4958-B640-7EC128366769}" srcOrd="1" destOrd="0" parTransId="{CC5E9CE6-B193-4C7F-B858-402941CE7F0F}" sibTransId="{F172D7C7-569A-45CD-9087-614262D5C89C}"/>
    <dgm:cxn modelId="{2469527B-76C6-462E-B526-F15743A32F40}" type="presOf" srcId="{795353F5-3A6A-405A-98B8-147C3A25BEB2}" destId="{B5CF2281-390A-4A55-B6BE-74C5070A7B98}" srcOrd="0" destOrd="0" presId="urn:microsoft.com/office/officeart/2005/8/layout/default"/>
    <dgm:cxn modelId="{40AE157F-8B97-4C9C-AC18-346EEA66F668}" srcId="{B4D2190A-D20D-4DB6-BD2D-BD7C59813BFD}" destId="{25490534-6A59-4524-A2CD-41C2C496326E}" srcOrd="5" destOrd="0" parTransId="{2834C3BF-8EB4-4363-9096-0FFAC3961AED}" sibTransId="{25BAF57D-4802-4898-99B5-DF0F2AC581A8}"/>
    <dgm:cxn modelId="{8C029083-21C0-453F-80B5-93F029F21BC1}" type="presOf" srcId="{777721AF-76F6-47D2-A0B4-29E607A56012}" destId="{C8738FF9-4639-4358-964E-9D0E103B2633}" srcOrd="0" destOrd="0" presId="urn:microsoft.com/office/officeart/2005/8/layout/default"/>
    <dgm:cxn modelId="{0DDE5B87-0331-4E5C-8EA4-24D4B5ADAADC}" type="presOf" srcId="{4B9B5B94-571E-4B6A-A24A-43B7F80C597E}" destId="{947EE58F-232F-4226-907F-541B2F790789}" srcOrd="0" destOrd="0" presId="urn:microsoft.com/office/officeart/2005/8/layout/default"/>
    <dgm:cxn modelId="{82831D8A-C324-420C-B2B7-528C56C4A73F}" type="presOf" srcId="{FD1329BC-88AC-46E7-BCA7-D957AD75434D}" destId="{50A3638F-B78D-4175-9306-F913C4DB0BD5}" srcOrd="0" destOrd="0" presId="urn:microsoft.com/office/officeart/2005/8/layout/default"/>
    <dgm:cxn modelId="{3FFEED91-D6D6-43BB-9988-DEDF3ADA6459}" srcId="{B4D2190A-D20D-4DB6-BD2D-BD7C59813BFD}" destId="{FD1329BC-88AC-46E7-BCA7-D957AD75434D}" srcOrd="6" destOrd="0" parTransId="{0960AA69-8851-4E35-A19D-7213390B8BAB}" sibTransId="{6D0CFD2D-37FD-4F4C-A392-E4C1ADC09A3B}"/>
    <dgm:cxn modelId="{837C1794-3E92-4F99-84A9-5FF48AC59925}" type="presOf" srcId="{D76B4502-B5DE-401F-AE65-F47FA1FDDF31}" destId="{1C76F825-5D59-4831-868D-4D4BF8475081}" srcOrd="0" destOrd="0" presId="urn:microsoft.com/office/officeart/2005/8/layout/default"/>
    <dgm:cxn modelId="{C3825897-5D43-43C4-A02F-7F079D31323C}" type="presOf" srcId="{EA72EC02-C4DF-4963-8486-525A80B1CF3F}" destId="{EC598001-FCCA-4399-B6AB-63C59914E96C}" srcOrd="0" destOrd="0" presId="urn:microsoft.com/office/officeart/2005/8/layout/default"/>
    <dgm:cxn modelId="{3EEE219C-2914-4A3F-9D4D-A6492102C926}" srcId="{B4D2190A-D20D-4DB6-BD2D-BD7C59813BFD}" destId="{795353F5-3A6A-405A-98B8-147C3A25BEB2}" srcOrd="2" destOrd="0" parTransId="{05824391-4045-4C87-9304-DD17ED209C44}" sibTransId="{854894AE-196A-4402-A3C0-D53D3A3304A8}"/>
    <dgm:cxn modelId="{BD0D5D9F-3D9F-46D2-9B27-D3C11E2493D7}" srcId="{B4D2190A-D20D-4DB6-BD2D-BD7C59813BFD}" destId="{4B9B5B94-571E-4B6A-A24A-43B7F80C597E}" srcOrd="8" destOrd="0" parTransId="{332273EE-F8C0-4D40-AF9B-D0D18B62AFF6}" sibTransId="{67D007C9-20DF-4D3E-AB68-00ADF967B0D1}"/>
    <dgm:cxn modelId="{DB7F47B8-C99A-44A0-A437-C632B7BBD898}" type="presOf" srcId="{A756ACDC-55FE-4958-B640-7EC128366769}" destId="{E725A719-E4CA-44D8-AC75-BF5925FA865F}" srcOrd="0" destOrd="0" presId="urn:microsoft.com/office/officeart/2005/8/layout/default"/>
    <dgm:cxn modelId="{E68215BC-4F6F-4ADE-8176-0C8577F33FFC}" type="presOf" srcId="{25490534-6A59-4524-A2CD-41C2C496326E}" destId="{66162D19-C7B1-4A85-966E-49B56F8343F2}" srcOrd="0" destOrd="0" presId="urn:microsoft.com/office/officeart/2005/8/layout/default"/>
    <dgm:cxn modelId="{09284BE7-4ABD-473B-858B-C3F802D528C7}" type="presOf" srcId="{7550F513-EF30-4968-9B11-A89064E2A82A}" destId="{71C636B1-3C2D-4342-8EE1-C187DDC5D902}" srcOrd="0" destOrd="0" presId="urn:microsoft.com/office/officeart/2005/8/layout/default"/>
    <dgm:cxn modelId="{29887BF8-A78F-4ED3-90B6-3D7D31CC405C}" srcId="{B4D2190A-D20D-4DB6-BD2D-BD7C59813BFD}" destId="{EA72EC02-C4DF-4963-8486-525A80B1CF3F}" srcOrd="9" destOrd="0" parTransId="{BD89BBC3-DB24-4DCF-892B-11069C14CE8C}" sibTransId="{CCB49210-C17F-4B88-84D9-3D5226FA46E8}"/>
    <dgm:cxn modelId="{0F7C909A-E673-41A8-A438-5EF358C119B1}" type="presParOf" srcId="{A8F25A8D-2896-4BA5-8B88-73199F80FC87}" destId="{C8F6857E-24FE-486E-8432-9921E5B483F7}" srcOrd="0" destOrd="0" presId="urn:microsoft.com/office/officeart/2005/8/layout/default"/>
    <dgm:cxn modelId="{6733BD5B-58F1-40D1-9F25-1A018A5834DB}" type="presParOf" srcId="{A8F25A8D-2896-4BA5-8B88-73199F80FC87}" destId="{1AAB392C-8395-4537-AC4D-0F28AC020C51}" srcOrd="1" destOrd="0" presId="urn:microsoft.com/office/officeart/2005/8/layout/default"/>
    <dgm:cxn modelId="{3CE6B8AA-C8CC-4C0D-A02B-B4842D60AD72}" type="presParOf" srcId="{A8F25A8D-2896-4BA5-8B88-73199F80FC87}" destId="{E725A719-E4CA-44D8-AC75-BF5925FA865F}" srcOrd="2" destOrd="0" presId="urn:microsoft.com/office/officeart/2005/8/layout/default"/>
    <dgm:cxn modelId="{1F272FFF-B5E6-4BC7-BD44-870FFEB4BFC2}" type="presParOf" srcId="{A8F25A8D-2896-4BA5-8B88-73199F80FC87}" destId="{9D9E337D-C835-4BF9-A167-62B92496964F}" srcOrd="3" destOrd="0" presId="urn:microsoft.com/office/officeart/2005/8/layout/default"/>
    <dgm:cxn modelId="{271C6DA4-9144-4215-883E-31999AE80BAF}" type="presParOf" srcId="{A8F25A8D-2896-4BA5-8B88-73199F80FC87}" destId="{B5CF2281-390A-4A55-B6BE-74C5070A7B98}" srcOrd="4" destOrd="0" presId="urn:microsoft.com/office/officeart/2005/8/layout/default"/>
    <dgm:cxn modelId="{40FAB310-17AC-4960-8F47-321CA899D293}" type="presParOf" srcId="{A8F25A8D-2896-4BA5-8B88-73199F80FC87}" destId="{439BD160-99EA-4069-8E6B-ED2A3E097BDA}" srcOrd="5" destOrd="0" presId="urn:microsoft.com/office/officeart/2005/8/layout/default"/>
    <dgm:cxn modelId="{11732169-FFF8-40C9-AFD5-47713E7CC274}" type="presParOf" srcId="{A8F25A8D-2896-4BA5-8B88-73199F80FC87}" destId="{71C636B1-3C2D-4342-8EE1-C187DDC5D902}" srcOrd="6" destOrd="0" presId="urn:microsoft.com/office/officeart/2005/8/layout/default"/>
    <dgm:cxn modelId="{1CF76723-A572-4416-B4EA-4F40086C13FC}" type="presParOf" srcId="{A8F25A8D-2896-4BA5-8B88-73199F80FC87}" destId="{16E338ED-7D9C-4AEC-B20D-1298503C64A5}" srcOrd="7" destOrd="0" presId="urn:microsoft.com/office/officeart/2005/8/layout/default"/>
    <dgm:cxn modelId="{409F6D2A-829E-4317-A6EF-73AE08CC1625}" type="presParOf" srcId="{A8F25A8D-2896-4BA5-8B88-73199F80FC87}" destId="{C8738FF9-4639-4358-964E-9D0E103B2633}" srcOrd="8" destOrd="0" presId="urn:microsoft.com/office/officeart/2005/8/layout/default"/>
    <dgm:cxn modelId="{24EB1A93-78BC-40DE-98EA-837F78EDFBDF}" type="presParOf" srcId="{A8F25A8D-2896-4BA5-8B88-73199F80FC87}" destId="{C7F49BE6-616E-459E-886C-54D3A3484B08}" srcOrd="9" destOrd="0" presId="urn:microsoft.com/office/officeart/2005/8/layout/default"/>
    <dgm:cxn modelId="{493AC806-9170-4992-8BCD-78F71B436A02}" type="presParOf" srcId="{A8F25A8D-2896-4BA5-8B88-73199F80FC87}" destId="{66162D19-C7B1-4A85-966E-49B56F8343F2}" srcOrd="10" destOrd="0" presId="urn:microsoft.com/office/officeart/2005/8/layout/default"/>
    <dgm:cxn modelId="{DC823696-6CD5-408C-A7E5-EBFBD1C00381}" type="presParOf" srcId="{A8F25A8D-2896-4BA5-8B88-73199F80FC87}" destId="{9BA70238-F04B-4A43-80BD-C2BA5135EC2C}" srcOrd="11" destOrd="0" presId="urn:microsoft.com/office/officeart/2005/8/layout/default"/>
    <dgm:cxn modelId="{378AE62A-DFD5-427D-952B-21D01713452E}" type="presParOf" srcId="{A8F25A8D-2896-4BA5-8B88-73199F80FC87}" destId="{50A3638F-B78D-4175-9306-F913C4DB0BD5}" srcOrd="12" destOrd="0" presId="urn:microsoft.com/office/officeart/2005/8/layout/default"/>
    <dgm:cxn modelId="{D0AD0443-7D9E-4EC2-8E88-593A827AD476}" type="presParOf" srcId="{A8F25A8D-2896-4BA5-8B88-73199F80FC87}" destId="{30F18199-8A51-42F8-88A7-3E347D121608}" srcOrd="13" destOrd="0" presId="urn:microsoft.com/office/officeart/2005/8/layout/default"/>
    <dgm:cxn modelId="{30113D5C-4469-48B6-84F0-091732A38C46}" type="presParOf" srcId="{A8F25A8D-2896-4BA5-8B88-73199F80FC87}" destId="{1C76F825-5D59-4831-868D-4D4BF8475081}" srcOrd="14" destOrd="0" presId="urn:microsoft.com/office/officeart/2005/8/layout/default"/>
    <dgm:cxn modelId="{A43325D8-9C33-4FFD-A018-341B3AEBBDD3}" type="presParOf" srcId="{A8F25A8D-2896-4BA5-8B88-73199F80FC87}" destId="{25F42C7C-B09E-4088-9C29-722D2DA82688}" srcOrd="15" destOrd="0" presId="urn:microsoft.com/office/officeart/2005/8/layout/default"/>
    <dgm:cxn modelId="{C8EB527A-645A-4F6D-848E-5591BB990160}" type="presParOf" srcId="{A8F25A8D-2896-4BA5-8B88-73199F80FC87}" destId="{947EE58F-232F-4226-907F-541B2F790789}" srcOrd="16" destOrd="0" presId="urn:microsoft.com/office/officeart/2005/8/layout/default"/>
    <dgm:cxn modelId="{C55873E1-882C-4B5D-98B9-6D1E6F9C4626}" type="presParOf" srcId="{A8F25A8D-2896-4BA5-8B88-73199F80FC87}" destId="{2D8BCC3D-2AAA-428D-9D12-DE1F43ECF72D}" srcOrd="17" destOrd="0" presId="urn:microsoft.com/office/officeart/2005/8/layout/default"/>
    <dgm:cxn modelId="{2D8374C6-FC7C-40F9-A76F-737C14016409}" type="presParOf" srcId="{A8F25A8D-2896-4BA5-8B88-73199F80FC87}" destId="{EC598001-FCCA-4399-B6AB-63C59914E96C}" srcOrd="18" destOrd="0" presId="urn:microsoft.com/office/officeart/2005/8/layout/default"/>
    <dgm:cxn modelId="{68B85C63-CB04-4B4A-90CD-15E795D4DDEB}" type="presParOf" srcId="{A8F25A8D-2896-4BA5-8B88-73199F80FC87}" destId="{2B8DAFB0-99D1-4A8D-BBC7-828B6FD6192D}" srcOrd="19" destOrd="0" presId="urn:microsoft.com/office/officeart/2005/8/layout/default"/>
    <dgm:cxn modelId="{46057DB9-D9E9-48E9-9488-A02B2B381480}" type="presParOf" srcId="{A8F25A8D-2896-4BA5-8B88-73199F80FC87}" destId="{68A9C847-4C08-4306-B5AF-8261EC2DD20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41881-BE0C-4533-B4CC-FD0BDD0D2D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00F6D6-98D9-4122-8492-A3B3E0CB3FA2}">
      <dgm:prSet/>
      <dgm:spPr/>
      <dgm:t>
        <a:bodyPr/>
        <a:lstStyle/>
        <a:p>
          <a:r>
            <a:rPr lang="en-US"/>
            <a:t>to explore the boundaries of both approaches and investigate the underlying reasons for observed differences</a:t>
          </a:r>
        </a:p>
      </dgm:t>
    </dgm:pt>
    <dgm:pt modelId="{7BC731EC-EAE0-4D62-A928-B0DA3D4D732D}" type="parTrans" cxnId="{8950A3D0-1D0D-43C0-AE85-7B83DA746D48}">
      <dgm:prSet/>
      <dgm:spPr/>
      <dgm:t>
        <a:bodyPr/>
        <a:lstStyle/>
        <a:p>
          <a:endParaRPr lang="en-US"/>
        </a:p>
      </dgm:t>
    </dgm:pt>
    <dgm:pt modelId="{2EEC2B36-9C3E-44FE-A1E2-DAEFD71BA6D2}" type="sibTrans" cxnId="{8950A3D0-1D0D-43C0-AE85-7B83DA746D48}">
      <dgm:prSet/>
      <dgm:spPr/>
      <dgm:t>
        <a:bodyPr/>
        <a:lstStyle/>
        <a:p>
          <a:endParaRPr lang="en-US"/>
        </a:p>
      </dgm:t>
    </dgm:pt>
    <dgm:pt modelId="{F0EEA228-A6DF-4241-898F-7141539560DE}">
      <dgm:prSet/>
      <dgm:spPr/>
      <dgm:t>
        <a:bodyPr/>
        <a:lstStyle/>
        <a:p>
          <a:r>
            <a:rPr lang="en-US"/>
            <a:t>to propose improved subset selection strategies by combining manual and automated methods.</a:t>
          </a:r>
        </a:p>
      </dgm:t>
    </dgm:pt>
    <dgm:pt modelId="{BD613BA6-DAAC-4F4E-A5D4-304EEC26965E}" type="parTrans" cxnId="{382732EF-87B0-4FE5-9485-6019DA4DB53D}">
      <dgm:prSet/>
      <dgm:spPr/>
      <dgm:t>
        <a:bodyPr/>
        <a:lstStyle/>
        <a:p>
          <a:endParaRPr lang="en-US"/>
        </a:p>
      </dgm:t>
    </dgm:pt>
    <dgm:pt modelId="{E2936D59-ACE0-497D-972C-508788706593}" type="sibTrans" cxnId="{382732EF-87B0-4FE5-9485-6019DA4DB53D}">
      <dgm:prSet/>
      <dgm:spPr/>
      <dgm:t>
        <a:bodyPr/>
        <a:lstStyle/>
        <a:p>
          <a:endParaRPr lang="en-US"/>
        </a:p>
      </dgm:t>
    </dgm:pt>
    <dgm:pt modelId="{D639738F-1968-42E2-A7D6-7B1DF95D9652}" type="pres">
      <dgm:prSet presAssocID="{8A541881-BE0C-4533-B4CC-FD0BDD0D2D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B115F7-A2C2-4E78-B116-B6A27B1F71FE}" type="pres">
      <dgm:prSet presAssocID="{3E00F6D6-98D9-4122-8492-A3B3E0CB3FA2}" presName="hierRoot1" presStyleCnt="0"/>
      <dgm:spPr/>
    </dgm:pt>
    <dgm:pt modelId="{13D63B08-43D6-4AA4-8E49-4ED9877D714F}" type="pres">
      <dgm:prSet presAssocID="{3E00F6D6-98D9-4122-8492-A3B3E0CB3FA2}" presName="composite" presStyleCnt="0"/>
      <dgm:spPr/>
    </dgm:pt>
    <dgm:pt modelId="{74406ED4-D07E-43B5-AEF1-249CE4E31E1E}" type="pres">
      <dgm:prSet presAssocID="{3E00F6D6-98D9-4122-8492-A3B3E0CB3FA2}" presName="background" presStyleLbl="node0" presStyleIdx="0" presStyleCnt="2"/>
      <dgm:spPr/>
    </dgm:pt>
    <dgm:pt modelId="{7BE61DB6-8CE5-460C-AD33-12DB7B78F297}" type="pres">
      <dgm:prSet presAssocID="{3E00F6D6-98D9-4122-8492-A3B3E0CB3FA2}" presName="text" presStyleLbl="fgAcc0" presStyleIdx="0" presStyleCnt="2">
        <dgm:presLayoutVars>
          <dgm:chPref val="3"/>
        </dgm:presLayoutVars>
      </dgm:prSet>
      <dgm:spPr/>
    </dgm:pt>
    <dgm:pt modelId="{72547171-46DF-46B4-AB1E-908D14E247EB}" type="pres">
      <dgm:prSet presAssocID="{3E00F6D6-98D9-4122-8492-A3B3E0CB3FA2}" presName="hierChild2" presStyleCnt="0"/>
      <dgm:spPr/>
    </dgm:pt>
    <dgm:pt modelId="{DF93E773-BE9C-44A1-BF44-DF963FE72217}" type="pres">
      <dgm:prSet presAssocID="{F0EEA228-A6DF-4241-898F-7141539560DE}" presName="hierRoot1" presStyleCnt="0"/>
      <dgm:spPr/>
    </dgm:pt>
    <dgm:pt modelId="{83E2533F-634D-49C2-8E3D-263D16EB8858}" type="pres">
      <dgm:prSet presAssocID="{F0EEA228-A6DF-4241-898F-7141539560DE}" presName="composite" presStyleCnt="0"/>
      <dgm:spPr/>
    </dgm:pt>
    <dgm:pt modelId="{786F9F0F-54E4-46EF-8EE1-DFAA131B31E5}" type="pres">
      <dgm:prSet presAssocID="{F0EEA228-A6DF-4241-898F-7141539560DE}" presName="background" presStyleLbl="node0" presStyleIdx="1" presStyleCnt="2"/>
      <dgm:spPr/>
    </dgm:pt>
    <dgm:pt modelId="{7DF91DF3-3E10-423F-A16B-826CE61725AB}" type="pres">
      <dgm:prSet presAssocID="{F0EEA228-A6DF-4241-898F-7141539560DE}" presName="text" presStyleLbl="fgAcc0" presStyleIdx="1" presStyleCnt="2">
        <dgm:presLayoutVars>
          <dgm:chPref val="3"/>
        </dgm:presLayoutVars>
      </dgm:prSet>
      <dgm:spPr/>
    </dgm:pt>
    <dgm:pt modelId="{0676351A-79C2-4B40-BE09-4AB2182243F5}" type="pres">
      <dgm:prSet presAssocID="{F0EEA228-A6DF-4241-898F-7141539560DE}" presName="hierChild2" presStyleCnt="0"/>
      <dgm:spPr/>
    </dgm:pt>
  </dgm:ptLst>
  <dgm:cxnLst>
    <dgm:cxn modelId="{ED3FBD0A-880B-4966-BEB1-C7D42138CA1C}" type="presOf" srcId="{3E00F6D6-98D9-4122-8492-A3B3E0CB3FA2}" destId="{7BE61DB6-8CE5-460C-AD33-12DB7B78F297}" srcOrd="0" destOrd="0" presId="urn:microsoft.com/office/officeart/2005/8/layout/hierarchy1"/>
    <dgm:cxn modelId="{8DF5D230-1A00-4E50-8D3A-3A4D27A7FE0F}" type="presOf" srcId="{8A541881-BE0C-4533-B4CC-FD0BDD0D2D46}" destId="{D639738F-1968-42E2-A7D6-7B1DF95D9652}" srcOrd="0" destOrd="0" presId="urn:microsoft.com/office/officeart/2005/8/layout/hierarchy1"/>
    <dgm:cxn modelId="{E2985DA9-679F-4416-A8D9-E2B8E6B3A6B2}" type="presOf" srcId="{F0EEA228-A6DF-4241-898F-7141539560DE}" destId="{7DF91DF3-3E10-423F-A16B-826CE61725AB}" srcOrd="0" destOrd="0" presId="urn:microsoft.com/office/officeart/2005/8/layout/hierarchy1"/>
    <dgm:cxn modelId="{8950A3D0-1D0D-43C0-AE85-7B83DA746D48}" srcId="{8A541881-BE0C-4533-B4CC-FD0BDD0D2D46}" destId="{3E00F6D6-98D9-4122-8492-A3B3E0CB3FA2}" srcOrd="0" destOrd="0" parTransId="{7BC731EC-EAE0-4D62-A928-B0DA3D4D732D}" sibTransId="{2EEC2B36-9C3E-44FE-A1E2-DAEFD71BA6D2}"/>
    <dgm:cxn modelId="{382732EF-87B0-4FE5-9485-6019DA4DB53D}" srcId="{8A541881-BE0C-4533-B4CC-FD0BDD0D2D46}" destId="{F0EEA228-A6DF-4241-898F-7141539560DE}" srcOrd="1" destOrd="0" parTransId="{BD613BA6-DAAC-4F4E-A5D4-304EEC26965E}" sibTransId="{E2936D59-ACE0-497D-972C-508788706593}"/>
    <dgm:cxn modelId="{E402FE24-2FCD-421D-AB19-881C647AD1AD}" type="presParOf" srcId="{D639738F-1968-42E2-A7D6-7B1DF95D9652}" destId="{DEB115F7-A2C2-4E78-B116-B6A27B1F71FE}" srcOrd="0" destOrd="0" presId="urn:microsoft.com/office/officeart/2005/8/layout/hierarchy1"/>
    <dgm:cxn modelId="{7AEE7BF8-B329-41DD-8BB2-42239BE98D52}" type="presParOf" srcId="{DEB115F7-A2C2-4E78-B116-B6A27B1F71FE}" destId="{13D63B08-43D6-4AA4-8E49-4ED9877D714F}" srcOrd="0" destOrd="0" presId="urn:microsoft.com/office/officeart/2005/8/layout/hierarchy1"/>
    <dgm:cxn modelId="{26E8624C-DE6F-4CF2-9777-9AD8CEAE93B8}" type="presParOf" srcId="{13D63B08-43D6-4AA4-8E49-4ED9877D714F}" destId="{74406ED4-D07E-43B5-AEF1-249CE4E31E1E}" srcOrd="0" destOrd="0" presId="urn:microsoft.com/office/officeart/2005/8/layout/hierarchy1"/>
    <dgm:cxn modelId="{785AEFAB-E0CC-408A-91A8-8396DCF69DF9}" type="presParOf" srcId="{13D63B08-43D6-4AA4-8E49-4ED9877D714F}" destId="{7BE61DB6-8CE5-460C-AD33-12DB7B78F297}" srcOrd="1" destOrd="0" presId="urn:microsoft.com/office/officeart/2005/8/layout/hierarchy1"/>
    <dgm:cxn modelId="{818163A6-E6D2-46BF-9B03-17B3A370F971}" type="presParOf" srcId="{DEB115F7-A2C2-4E78-B116-B6A27B1F71FE}" destId="{72547171-46DF-46B4-AB1E-908D14E247EB}" srcOrd="1" destOrd="0" presId="urn:microsoft.com/office/officeart/2005/8/layout/hierarchy1"/>
    <dgm:cxn modelId="{0DD9E219-323C-4AD0-A5E0-C64D23E32351}" type="presParOf" srcId="{D639738F-1968-42E2-A7D6-7B1DF95D9652}" destId="{DF93E773-BE9C-44A1-BF44-DF963FE72217}" srcOrd="1" destOrd="0" presId="urn:microsoft.com/office/officeart/2005/8/layout/hierarchy1"/>
    <dgm:cxn modelId="{65EEB957-7E20-45A3-ABB9-C3E8143C04F1}" type="presParOf" srcId="{DF93E773-BE9C-44A1-BF44-DF963FE72217}" destId="{83E2533F-634D-49C2-8E3D-263D16EB8858}" srcOrd="0" destOrd="0" presId="urn:microsoft.com/office/officeart/2005/8/layout/hierarchy1"/>
    <dgm:cxn modelId="{90150A0A-9C37-41B4-AC92-C24CF83BFC16}" type="presParOf" srcId="{83E2533F-634D-49C2-8E3D-263D16EB8858}" destId="{786F9F0F-54E4-46EF-8EE1-DFAA131B31E5}" srcOrd="0" destOrd="0" presId="urn:microsoft.com/office/officeart/2005/8/layout/hierarchy1"/>
    <dgm:cxn modelId="{8368206B-9C0B-4FD2-8B4F-CFE30AA8DBB7}" type="presParOf" srcId="{83E2533F-634D-49C2-8E3D-263D16EB8858}" destId="{7DF91DF3-3E10-423F-A16B-826CE61725AB}" srcOrd="1" destOrd="0" presId="urn:microsoft.com/office/officeart/2005/8/layout/hierarchy1"/>
    <dgm:cxn modelId="{7D0662A1-2F51-4D78-937A-786354BAAD09}" type="presParOf" srcId="{DF93E773-BE9C-44A1-BF44-DF963FE72217}" destId="{0676351A-79C2-4B40-BE09-4AB2182243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A0A60-A0BB-4576-B414-7EAB321056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56F2E3-A313-4D74-A291-85FAE47D4D0E}">
      <dgm:prSet/>
      <dgm:spPr/>
      <dgm:t>
        <a:bodyPr/>
        <a:lstStyle/>
        <a:p>
          <a:r>
            <a:rPr lang="fi-FI"/>
            <a:t>1809-1917</a:t>
          </a:r>
          <a:endParaRPr lang="en-US"/>
        </a:p>
      </dgm:t>
    </dgm:pt>
    <dgm:pt modelId="{4610AC10-55BB-4770-95A8-C3EC337E15EE}" type="parTrans" cxnId="{1BAC2358-FA46-4859-A872-4B36588B8EFC}">
      <dgm:prSet/>
      <dgm:spPr/>
      <dgm:t>
        <a:bodyPr/>
        <a:lstStyle/>
        <a:p>
          <a:endParaRPr lang="en-US"/>
        </a:p>
      </dgm:t>
    </dgm:pt>
    <dgm:pt modelId="{9EE8A340-5D92-4F9E-9810-DB4C50CEE68A}" type="sibTrans" cxnId="{1BAC2358-FA46-4859-A872-4B36588B8EFC}">
      <dgm:prSet/>
      <dgm:spPr/>
      <dgm:t>
        <a:bodyPr/>
        <a:lstStyle/>
        <a:p>
          <a:endParaRPr lang="en-US"/>
        </a:p>
      </dgm:t>
    </dgm:pt>
    <dgm:pt modelId="{5050F954-E080-4AB9-90C7-841B0C9321CB}">
      <dgm:prSet/>
      <dgm:spPr/>
      <dgm:t>
        <a:bodyPr/>
        <a:lstStyle/>
        <a:p>
          <a:r>
            <a:rPr lang="fi-FI"/>
            <a:t>Finnish and Swedish as original language</a:t>
          </a:r>
          <a:endParaRPr lang="en-US"/>
        </a:p>
      </dgm:t>
    </dgm:pt>
    <dgm:pt modelId="{691FDFF9-94CD-4FBC-BC70-80A2934FC8C3}" type="parTrans" cxnId="{DA4A1522-023E-47D4-9CFE-0BE14085A0C5}">
      <dgm:prSet/>
      <dgm:spPr/>
      <dgm:t>
        <a:bodyPr/>
        <a:lstStyle/>
        <a:p>
          <a:endParaRPr lang="en-US"/>
        </a:p>
      </dgm:t>
    </dgm:pt>
    <dgm:pt modelId="{DEA28DEF-7707-45DC-9D15-083A268F142E}" type="sibTrans" cxnId="{DA4A1522-023E-47D4-9CFE-0BE14085A0C5}">
      <dgm:prSet/>
      <dgm:spPr/>
      <dgm:t>
        <a:bodyPr/>
        <a:lstStyle/>
        <a:p>
          <a:endParaRPr lang="en-US"/>
        </a:p>
      </dgm:t>
    </dgm:pt>
    <dgm:pt modelId="{3E76066C-105D-4D85-B5CF-CD240E7E8CF8}">
      <dgm:prSet/>
      <dgm:spPr/>
      <dgm:t>
        <a:bodyPr/>
        <a:lstStyle/>
        <a:p>
          <a:r>
            <a:rPr lang="fi-FI"/>
            <a:t>Right type of signum to only pick Finnish and Swedish language fiction books</a:t>
          </a:r>
          <a:endParaRPr lang="en-US"/>
        </a:p>
      </dgm:t>
    </dgm:pt>
    <dgm:pt modelId="{13907657-4116-4B4F-A01B-C8BAE73D2C1C}" type="parTrans" cxnId="{C3CFFACF-E175-4848-8403-FB4EA26A754A}">
      <dgm:prSet/>
      <dgm:spPr/>
      <dgm:t>
        <a:bodyPr/>
        <a:lstStyle/>
        <a:p>
          <a:endParaRPr lang="en-US"/>
        </a:p>
      </dgm:t>
    </dgm:pt>
    <dgm:pt modelId="{934E4F21-EC68-4AC1-99C3-D620C8B930A6}" type="sibTrans" cxnId="{C3CFFACF-E175-4848-8403-FB4EA26A754A}">
      <dgm:prSet/>
      <dgm:spPr/>
      <dgm:t>
        <a:bodyPr/>
        <a:lstStyle/>
        <a:p>
          <a:endParaRPr lang="en-US"/>
        </a:p>
      </dgm:t>
    </dgm:pt>
    <dgm:pt modelId="{F3B284F9-3594-4499-9B4E-30E9C690DA2D}">
      <dgm:prSet/>
      <dgm:spPr/>
      <dgm:t>
        <a:bodyPr/>
        <a:lstStyle/>
        <a:p>
          <a:r>
            <a:rPr lang="fi-FI"/>
            <a:t>Remove literature for children and translations</a:t>
          </a:r>
          <a:endParaRPr lang="en-US"/>
        </a:p>
      </dgm:t>
    </dgm:pt>
    <dgm:pt modelId="{5937D436-7747-48F2-B2BB-D8D851077B4F}" type="parTrans" cxnId="{881451E2-6E39-41F4-B82C-BD700F32F10E}">
      <dgm:prSet/>
      <dgm:spPr/>
      <dgm:t>
        <a:bodyPr/>
        <a:lstStyle/>
        <a:p>
          <a:endParaRPr lang="en-US"/>
        </a:p>
      </dgm:t>
    </dgm:pt>
    <dgm:pt modelId="{59A34132-8BDE-430C-B4C9-F5A525793CBD}" type="sibTrans" cxnId="{881451E2-6E39-41F4-B82C-BD700F32F10E}">
      <dgm:prSet/>
      <dgm:spPr/>
      <dgm:t>
        <a:bodyPr/>
        <a:lstStyle/>
        <a:p>
          <a:endParaRPr lang="en-US"/>
        </a:p>
      </dgm:t>
    </dgm:pt>
    <dgm:pt modelId="{C2435ABB-05E8-4227-81C5-13976BD62DB3}" type="pres">
      <dgm:prSet presAssocID="{E94A0A60-A0BB-4576-B414-7EAB321056C3}" presName="linear" presStyleCnt="0">
        <dgm:presLayoutVars>
          <dgm:animLvl val="lvl"/>
          <dgm:resizeHandles val="exact"/>
        </dgm:presLayoutVars>
      </dgm:prSet>
      <dgm:spPr/>
    </dgm:pt>
    <dgm:pt modelId="{A94ECE6F-6089-49DF-80E9-3A48B2F69983}" type="pres">
      <dgm:prSet presAssocID="{FA56F2E3-A313-4D74-A291-85FAE47D4D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79B329-8A78-4DC4-96DB-9B55F594C18C}" type="pres">
      <dgm:prSet presAssocID="{9EE8A340-5D92-4F9E-9810-DB4C50CEE68A}" presName="spacer" presStyleCnt="0"/>
      <dgm:spPr/>
    </dgm:pt>
    <dgm:pt modelId="{BB771646-1257-455A-93EC-20AF85935DF3}" type="pres">
      <dgm:prSet presAssocID="{5050F954-E080-4AB9-90C7-841B0C9321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827EFB-DD19-48C4-A286-6B7129319D18}" type="pres">
      <dgm:prSet presAssocID="{DEA28DEF-7707-45DC-9D15-083A268F142E}" presName="spacer" presStyleCnt="0"/>
      <dgm:spPr/>
    </dgm:pt>
    <dgm:pt modelId="{F44AA3AF-863B-4C14-B038-F89B22694297}" type="pres">
      <dgm:prSet presAssocID="{3E76066C-105D-4D85-B5CF-CD240E7E8CF8}" presName="parentText" presStyleLbl="node1" presStyleIdx="2" presStyleCnt="4" custLinFactY="96090" custLinFactNeighborY="100000">
        <dgm:presLayoutVars>
          <dgm:chMax val="0"/>
          <dgm:bulletEnabled val="1"/>
        </dgm:presLayoutVars>
      </dgm:prSet>
      <dgm:spPr/>
    </dgm:pt>
    <dgm:pt modelId="{46E1E00F-D445-477D-A635-75BD71CD29E9}" type="pres">
      <dgm:prSet presAssocID="{934E4F21-EC68-4AC1-99C3-D620C8B930A6}" presName="spacer" presStyleCnt="0"/>
      <dgm:spPr/>
    </dgm:pt>
    <dgm:pt modelId="{5E69429F-BA47-406E-B4DE-C2DE23366582}" type="pres">
      <dgm:prSet presAssocID="{F3B284F9-3594-4499-9B4E-30E9C690DA2D}" presName="parentText" presStyleLbl="node1" presStyleIdx="3" presStyleCnt="4" custLinFactY="-100000" custLinFactNeighborY="-118357">
        <dgm:presLayoutVars>
          <dgm:chMax val="0"/>
          <dgm:bulletEnabled val="1"/>
        </dgm:presLayoutVars>
      </dgm:prSet>
      <dgm:spPr/>
    </dgm:pt>
  </dgm:ptLst>
  <dgm:cxnLst>
    <dgm:cxn modelId="{E4403F02-CF80-4DE6-99EE-B28EDB84487B}" type="presOf" srcId="{E94A0A60-A0BB-4576-B414-7EAB321056C3}" destId="{C2435ABB-05E8-4227-81C5-13976BD62DB3}" srcOrd="0" destOrd="0" presId="urn:microsoft.com/office/officeart/2005/8/layout/vList2"/>
    <dgm:cxn modelId="{DA4A1522-023E-47D4-9CFE-0BE14085A0C5}" srcId="{E94A0A60-A0BB-4576-B414-7EAB321056C3}" destId="{5050F954-E080-4AB9-90C7-841B0C9321CB}" srcOrd="1" destOrd="0" parTransId="{691FDFF9-94CD-4FBC-BC70-80A2934FC8C3}" sibTransId="{DEA28DEF-7707-45DC-9D15-083A268F142E}"/>
    <dgm:cxn modelId="{50597D2D-A8C5-4DC8-902F-D625F0932EB5}" type="presOf" srcId="{3E76066C-105D-4D85-B5CF-CD240E7E8CF8}" destId="{F44AA3AF-863B-4C14-B038-F89B22694297}" srcOrd="0" destOrd="0" presId="urn:microsoft.com/office/officeart/2005/8/layout/vList2"/>
    <dgm:cxn modelId="{2B789835-CA41-47C9-BDB2-CEFE64D02D5B}" type="presOf" srcId="{5050F954-E080-4AB9-90C7-841B0C9321CB}" destId="{BB771646-1257-455A-93EC-20AF85935DF3}" srcOrd="0" destOrd="0" presId="urn:microsoft.com/office/officeart/2005/8/layout/vList2"/>
    <dgm:cxn modelId="{FF487772-4EF8-4CA5-BE2F-BD22B538911A}" type="presOf" srcId="{FA56F2E3-A313-4D74-A291-85FAE47D4D0E}" destId="{A94ECE6F-6089-49DF-80E9-3A48B2F69983}" srcOrd="0" destOrd="0" presId="urn:microsoft.com/office/officeart/2005/8/layout/vList2"/>
    <dgm:cxn modelId="{29AAAD54-C885-4D59-82F4-6D67C8C11AA0}" type="presOf" srcId="{F3B284F9-3594-4499-9B4E-30E9C690DA2D}" destId="{5E69429F-BA47-406E-B4DE-C2DE23366582}" srcOrd="0" destOrd="0" presId="urn:microsoft.com/office/officeart/2005/8/layout/vList2"/>
    <dgm:cxn modelId="{1BAC2358-FA46-4859-A872-4B36588B8EFC}" srcId="{E94A0A60-A0BB-4576-B414-7EAB321056C3}" destId="{FA56F2E3-A313-4D74-A291-85FAE47D4D0E}" srcOrd="0" destOrd="0" parTransId="{4610AC10-55BB-4770-95A8-C3EC337E15EE}" sibTransId="{9EE8A340-5D92-4F9E-9810-DB4C50CEE68A}"/>
    <dgm:cxn modelId="{C3CFFACF-E175-4848-8403-FB4EA26A754A}" srcId="{E94A0A60-A0BB-4576-B414-7EAB321056C3}" destId="{3E76066C-105D-4D85-B5CF-CD240E7E8CF8}" srcOrd="2" destOrd="0" parTransId="{13907657-4116-4B4F-A01B-C8BAE73D2C1C}" sibTransId="{934E4F21-EC68-4AC1-99C3-D620C8B930A6}"/>
    <dgm:cxn modelId="{881451E2-6E39-41F4-B82C-BD700F32F10E}" srcId="{E94A0A60-A0BB-4576-B414-7EAB321056C3}" destId="{F3B284F9-3594-4499-9B4E-30E9C690DA2D}" srcOrd="3" destOrd="0" parTransId="{5937D436-7747-48F2-B2BB-D8D851077B4F}" sibTransId="{59A34132-8BDE-430C-B4C9-F5A525793CBD}"/>
    <dgm:cxn modelId="{CD2D98EF-1B29-4B59-819F-93EB3C4FE5AE}" type="presParOf" srcId="{C2435ABB-05E8-4227-81C5-13976BD62DB3}" destId="{A94ECE6F-6089-49DF-80E9-3A48B2F69983}" srcOrd="0" destOrd="0" presId="urn:microsoft.com/office/officeart/2005/8/layout/vList2"/>
    <dgm:cxn modelId="{6C99A177-1DBC-4B47-AA18-44A08E627DA5}" type="presParOf" srcId="{C2435ABB-05E8-4227-81C5-13976BD62DB3}" destId="{DE79B329-8A78-4DC4-96DB-9B55F594C18C}" srcOrd="1" destOrd="0" presId="urn:microsoft.com/office/officeart/2005/8/layout/vList2"/>
    <dgm:cxn modelId="{F884650C-0E5B-4224-95F6-5E47A6A43880}" type="presParOf" srcId="{C2435ABB-05E8-4227-81C5-13976BD62DB3}" destId="{BB771646-1257-455A-93EC-20AF85935DF3}" srcOrd="2" destOrd="0" presId="urn:microsoft.com/office/officeart/2005/8/layout/vList2"/>
    <dgm:cxn modelId="{11A05852-F372-4C49-A7A5-BC43944DB14A}" type="presParOf" srcId="{C2435ABB-05E8-4227-81C5-13976BD62DB3}" destId="{35827EFB-DD19-48C4-A286-6B7129319D18}" srcOrd="3" destOrd="0" presId="urn:microsoft.com/office/officeart/2005/8/layout/vList2"/>
    <dgm:cxn modelId="{6A78B731-32B4-4F63-BA98-2297CCA2FBFC}" type="presParOf" srcId="{C2435ABB-05E8-4227-81C5-13976BD62DB3}" destId="{F44AA3AF-863B-4C14-B038-F89B22694297}" srcOrd="4" destOrd="0" presId="urn:microsoft.com/office/officeart/2005/8/layout/vList2"/>
    <dgm:cxn modelId="{7E509CEB-1884-46A4-BDF2-9C3374FB0A03}" type="presParOf" srcId="{C2435ABB-05E8-4227-81C5-13976BD62DB3}" destId="{46E1E00F-D445-477D-A635-75BD71CD29E9}" srcOrd="5" destOrd="0" presId="urn:microsoft.com/office/officeart/2005/8/layout/vList2"/>
    <dgm:cxn modelId="{BFAD4E9D-9667-46B8-A34C-D34E146315F0}" type="presParOf" srcId="{C2435ABB-05E8-4227-81C5-13976BD62DB3}" destId="{5E69429F-BA47-406E-B4DE-C2DE233665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63C4A-FD30-4879-961F-3ABB2CEFBF0C}">
      <dsp:nvSpPr>
        <dsp:cNvPr id="0" name=""/>
        <dsp:cNvSpPr/>
      </dsp:nvSpPr>
      <dsp:spPr>
        <a:xfrm>
          <a:off x="3594" y="152776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EB09B-E495-4BE5-9CFA-52EEB523EF0E}">
      <dsp:nvSpPr>
        <dsp:cNvPr id="0" name=""/>
        <dsp:cNvSpPr/>
      </dsp:nvSpPr>
      <dsp:spPr>
        <a:xfrm>
          <a:off x="198194" y="171263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 MARC21 </a:t>
          </a:r>
          <a:endParaRPr lang="en-US" sz="2900" kern="1200" dirty="0"/>
        </a:p>
      </dsp:txBody>
      <dsp:txXfrm>
        <a:off x="230767" y="1745209"/>
        <a:ext cx="1686255" cy="1046994"/>
      </dsp:txXfrm>
    </dsp:sp>
    <dsp:sp modelId="{25127EE8-30E0-49B4-AC48-FC98C93FB1AE}">
      <dsp:nvSpPr>
        <dsp:cNvPr id="0" name=""/>
        <dsp:cNvSpPr/>
      </dsp:nvSpPr>
      <dsp:spPr>
        <a:xfrm>
          <a:off x="2144196" y="152776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A307C-0944-4647-8E9A-9F11F16398F9}">
      <dsp:nvSpPr>
        <dsp:cNvPr id="0" name=""/>
        <dsp:cNvSpPr/>
      </dsp:nvSpPr>
      <dsp:spPr>
        <a:xfrm>
          <a:off x="2338796" y="171263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R Pipeline </a:t>
          </a:r>
          <a:endParaRPr lang="en-US" sz="2900" kern="1200" dirty="0"/>
        </a:p>
      </dsp:txBody>
      <dsp:txXfrm>
        <a:off x="2371369" y="1745209"/>
        <a:ext cx="1686255" cy="1046994"/>
      </dsp:txXfrm>
    </dsp:sp>
    <dsp:sp modelId="{45557D35-A475-45F4-9AB0-D1D8B37C42C6}">
      <dsp:nvSpPr>
        <dsp:cNvPr id="0" name=""/>
        <dsp:cNvSpPr/>
      </dsp:nvSpPr>
      <dsp:spPr>
        <a:xfrm>
          <a:off x="4284798" y="152776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FB445-FD3B-4863-8FE3-41739D052DB8}">
      <dsp:nvSpPr>
        <dsp:cNvPr id="0" name=""/>
        <dsp:cNvSpPr/>
      </dsp:nvSpPr>
      <dsp:spPr>
        <a:xfrm>
          <a:off x="4479399" y="171263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 GitHub </a:t>
          </a:r>
          <a:endParaRPr lang="en-US" sz="2900" kern="1200" dirty="0"/>
        </a:p>
      </dsp:txBody>
      <dsp:txXfrm>
        <a:off x="4511972" y="1745209"/>
        <a:ext cx="1686255" cy="1046994"/>
      </dsp:txXfrm>
    </dsp:sp>
    <dsp:sp modelId="{BCF96B4A-D5FB-4F96-B0ED-4087C7B49B0E}">
      <dsp:nvSpPr>
        <dsp:cNvPr id="0" name=""/>
        <dsp:cNvSpPr/>
      </dsp:nvSpPr>
      <dsp:spPr>
        <a:xfrm>
          <a:off x="6425401" y="152776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65E2-0773-46EC-A618-032A1F404103}">
      <dsp:nvSpPr>
        <dsp:cNvPr id="0" name=""/>
        <dsp:cNvSpPr/>
      </dsp:nvSpPr>
      <dsp:spPr>
        <a:xfrm>
          <a:off x="6620001" y="171263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CSC Rahti </a:t>
          </a:r>
          <a:endParaRPr lang="en-US" sz="2900" kern="1200" dirty="0"/>
        </a:p>
      </dsp:txBody>
      <dsp:txXfrm>
        <a:off x="6652574" y="1745209"/>
        <a:ext cx="1686255" cy="1046994"/>
      </dsp:txXfrm>
    </dsp:sp>
    <dsp:sp modelId="{590A78DD-ACB9-41D4-B8BF-9750020FB429}">
      <dsp:nvSpPr>
        <dsp:cNvPr id="0" name=""/>
        <dsp:cNvSpPr/>
      </dsp:nvSpPr>
      <dsp:spPr>
        <a:xfrm>
          <a:off x="8566003" y="1527766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00391-E51C-43DF-B4BB-E0BE7BEBE3F3}">
      <dsp:nvSpPr>
        <dsp:cNvPr id="0" name=""/>
        <dsp:cNvSpPr/>
      </dsp:nvSpPr>
      <dsp:spPr>
        <a:xfrm>
          <a:off x="8760603" y="171263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 Online Book</a:t>
          </a:r>
          <a:endParaRPr lang="en-US" sz="2900" kern="1200" dirty="0"/>
        </a:p>
      </dsp:txBody>
      <dsp:txXfrm>
        <a:off x="8793176" y="1745209"/>
        <a:ext cx="1686255" cy="104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4B9DD-B7BA-4353-9BCA-A1F58CFFE869}">
      <dsp:nvSpPr>
        <dsp:cNvPr id="0" name=""/>
        <dsp:cNvSpPr/>
      </dsp:nvSpPr>
      <dsp:spPr>
        <a:xfrm>
          <a:off x="56292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0554C-27B9-4F81-AF7D-D429C49B8593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130F8-22E7-4735-A2A6-413FC509743E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Data Cleaning and Refinement</a:t>
          </a:r>
        </a:p>
      </dsp:txBody>
      <dsp:txXfrm>
        <a:off x="100682" y="2432898"/>
        <a:ext cx="2370489" cy="720000"/>
      </dsp:txXfrm>
    </dsp:sp>
    <dsp:sp modelId="{7E0D0D14-9AC0-4E1E-9C61-86EA8449D525}">
      <dsp:nvSpPr>
        <dsp:cNvPr id="0" name=""/>
        <dsp:cNvSpPr/>
      </dsp:nvSpPr>
      <dsp:spPr>
        <a:xfrm>
          <a:off x="334825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4E0BB-2C79-4C99-9ABF-84D3EACDB417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5C3F-6114-495D-8708-779CF2347F00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Scalability and Automation</a:t>
          </a:r>
        </a:p>
      </dsp:txBody>
      <dsp:txXfrm>
        <a:off x="2886007" y="2432898"/>
        <a:ext cx="2370489" cy="720000"/>
      </dsp:txXfrm>
    </dsp:sp>
    <dsp:sp modelId="{7E3E9A2B-3F73-42C0-86AE-045CBB11FDCA}">
      <dsp:nvSpPr>
        <dsp:cNvPr id="0" name=""/>
        <dsp:cNvSpPr/>
      </dsp:nvSpPr>
      <dsp:spPr>
        <a:xfrm>
          <a:off x="613357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5C68F-BBFF-459E-B88D-2529D8A6FB85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9C52-5ED0-49CF-A7D3-F813F608DBA7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Statistical Analysis and Modeling</a:t>
          </a:r>
        </a:p>
      </dsp:txBody>
      <dsp:txXfrm>
        <a:off x="5671332" y="2432898"/>
        <a:ext cx="2370489" cy="720000"/>
      </dsp:txXfrm>
    </dsp:sp>
    <dsp:sp modelId="{7026C8F7-5AFF-483A-AE98-3E8CC3BC81B3}">
      <dsp:nvSpPr>
        <dsp:cNvPr id="0" name=""/>
        <dsp:cNvSpPr/>
      </dsp:nvSpPr>
      <dsp:spPr>
        <a:xfrm>
          <a:off x="891890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9091-D782-4765-8DE3-64F574BDC8B8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ADD42-9A29-4F8A-BD0C-DEBEB546BC03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Data Integration</a:t>
          </a:r>
        </a:p>
      </dsp:txBody>
      <dsp:txXfrm>
        <a:off x="8456657" y="2432898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6857E-24FE-486E-8432-9921E5B483F7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Author’s name</a:t>
          </a:r>
          <a:endParaRPr lang="en-US" sz="3100" kern="1200"/>
        </a:p>
      </dsp:txBody>
      <dsp:txXfrm>
        <a:off x="582645" y="1178"/>
        <a:ext cx="2174490" cy="1304694"/>
      </dsp:txXfrm>
    </dsp:sp>
    <dsp:sp modelId="{E725A719-E4CA-44D8-AC75-BF5925FA865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Author’s date</a:t>
          </a:r>
          <a:endParaRPr lang="en-US" sz="3100" kern="1200"/>
        </a:p>
      </dsp:txBody>
      <dsp:txXfrm>
        <a:off x="2974584" y="1178"/>
        <a:ext cx="2174490" cy="1304694"/>
      </dsp:txXfrm>
    </dsp:sp>
    <dsp:sp modelId="{B5CF2281-390A-4A55-B6BE-74C5070A7B9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Language </a:t>
          </a:r>
          <a:endParaRPr lang="en-US" sz="3100" kern="1200"/>
        </a:p>
      </dsp:txBody>
      <dsp:txXfrm>
        <a:off x="5366524" y="1178"/>
        <a:ext cx="2174490" cy="1304694"/>
      </dsp:txXfrm>
    </dsp:sp>
    <dsp:sp modelId="{71C636B1-3C2D-4342-8EE1-C187DDC5D90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Publication years</a:t>
          </a:r>
          <a:endParaRPr lang="en-US" sz="3100" kern="1200"/>
        </a:p>
      </dsp:txBody>
      <dsp:txXfrm>
        <a:off x="7758464" y="1178"/>
        <a:ext cx="2174490" cy="1304694"/>
      </dsp:txXfrm>
    </dsp:sp>
    <dsp:sp modelId="{C8738FF9-4639-4358-964E-9D0E103B2633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Publishers</a:t>
          </a:r>
          <a:endParaRPr lang="en-US" sz="3100" kern="1200"/>
        </a:p>
      </dsp:txBody>
      <dsp:txXfrm>
        <a:off x="582645" y="1523321"/>
        <a:ext cx="2174490" cy="1304694"/>
      </dsp:txXfrm>
    </dsp:sp>
    <dsp:sp modelId="{66162D19-C7B1-4A85-966E-49B56F8343F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Publication places</a:t>
          </a:r>
          <a:endParaRPr lang="en-US" sz="3100" kern="1200"/>
        </a:p>
      </dsp:txBody>
      <dsp:txXfrm>
        <a:off x="2974584" y="1523321"/>
        <a:ext cx="2174490" cy="1304694"/>
      </dsp:txXfrm>
    </dsp:sp>
    <dsp:sp modelId="{50A3638F-B78D-4175-9306-F913C4DB0BD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Title fields</a:t>
          </a:r>
          <a:endParaRPr lang="en-US" sz="3100" kern="1200"/>
        </a:p>
      </dsp:txBody>
      <dsp:txXfrm>
        <a:off x="5366524" y="1523321"/>
        <a:ext cx="2174490" cy="1304694"/>
      </dsp:txXfrm>
    </dsp:sp>
    <dsp:sp modelId="{1C76F825-5D59-4831-868D-4D4BF847508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UDCN</a:t>
          </a:r>
          <a:endParaRPr lang="en-US" sz="3100" kern="1200"/>
        </a:p>
      </dsp:txBody>
      <dsp:txXfrm>
        <a:off x="7758464" y="1523321"/>
        <a:ext cx="2174490" cy="1304694"/>
      </dsp:txXfrm>
    </dsp:sp>
    <dsp:sp modelId="{947EE58F-232F-4226-907F-541B2F790789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Signum</a:t>
          </a:r>
          <a:endParaRPr lang="en-US" sz="3100" kern="1200"/>
        </a:p>
      </dsp:txBody>
      <dsp:txXfrm>
        <a:off x="1778615" y="3045465"/>
        <a:ext cx="2174490" cy="1304694"/>
      </dsp:txXfrm>
    </dsp:sp>
    <dsp:sp modelId="{EC598001-FCCA-4399-B6AB-63C59914E96C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Genre </a:t>
          </a:r>
          <a:endParaRPr lang="en-US" sz="3100" kern="1200"/>
        </a:p>
      </dsp:txBody>
      <dsp:txXfrm>
        <a:off x="4170554" y="3045465"/>
        <a:ext cx="2174490" cy="1304694"/>
      </dsp:txXfrm>
    </dsp:sp>
    <dsp:sp modelId="{68A9C847-4C08-4306-B5AF-8261EC2DD207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Content types</a:t>
          </a:r>
          <a:endParaRPr lang="en-US" sz="3100" kern="1200"/>
        </a:p>
      </dsp:txBody>
      <dsp:txXfrm>
        <a:off x="6562494" y="3045465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6ED4-D07E-43B5-AEF1-249CE4E31E1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61DB6-8CE5-460C-AD33-12DB7B78F29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 explore the boundaries of both approaches and investigate the underlying reasons for observed differences</a:t>
          </a:r>
        </a:p>
      </dsp:txBody>
      <dsp:txXfrm>
        <a:off x="608661" y="692298"/>
        <a:ext cx="4508047" cy="2799040"/>
      </dsp:txXfrm>
    </dsp:sp>
    <dsp:sp modelId="{786F9F0F-54E4-46EF-8EE1-DFAA131B31E5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91DF3-3E10-423F-A16B-826CE61725A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 propose improved subset selection strategies by combining manual and automated methods.</a:t>
          </a:r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CE6F-6089-49DF-80E9-3A48B2F69983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1809-1917</a:t>
          </a:r>
          <a:endParaRPr lang="en-US" sz="2500" kern="1200"/>
        </a:p>
      </dsp:txBody>
      <dsp:txXfrm>
        <a:off x="48726" y="120082"/>
        <a:ext cx="10418148" cy="900704"/>
      </dsp:txXfrm>
    </dsp:sp>
    <dsp:sp modelId="{BB771646-1257-455A-93EC-20AF85935DF3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Finnish and Swedish as original language</a:t>
          </a:r>
          <a:endParaRPr lang="en-US" sz="2500" kern="1200"/>
        </a:p>
      </dsp:txBody>
      <dsp:txXfrm>
        <a:off x="48726" y="1190238"/>
        <a:ext cx="10418148" cy="900704"/>
      </dsp:txXfrm>
    </dsp:sp>
    <dsp:sp modelId="{F44AA3AF-863B-4C14-B038-F89B22694297}">
      <dsp:nvSpPr>
        <dsp:cNvPr id="0" name=""/>
        <dsp:cNvSpPr/>
      </dsp:nvSpPr>
      <dsp:spPr>
        <a:xfrm>
          <a:off x="0" y="3242797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Right type of signum to only pick Finnish and Swedish language fiction books</a:t>
          </a:r>
          <a:endParaRPr lang="en-US" sz="2500" kern="1200"/>
        </a:p>
      </dsp:txBody>
      <dsp:txXfrm>
        <a:off x="48726" y="3291523"/>
        <a:ext cx="10418148" cy="900704"/>
      </dsp:txXfrm>
    </dsp:sp>
    <dsp:sp modelId="{5E69429F-BA47-406E-B4DE-C2DE23366582}">
      <dsp:nvSpPr>
        <dsp:cNvPr id="0" name=""/>
        <dsp:cNvSpPr/>
      </dsp:nvSpPr>
      <dsp:spPr>
        <a:xfrm>
          <a:off x="0" y="2198451"/>
          <a:ext cx="10515600" cy="998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Remove literature for children and translations</a:t>
          </a:r>
          <a:endParaRPr lang="en-US" sz="2500" kern="1200"/>
        </a:p>
      </dsp:txBody>
      <dsp:txXfrm>
        <a:off x="48726" y="2247177"/>
        <a:ext cx="10418148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DE575-8F85-42FA-BC4B-576958B549E5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D43C-42D6-4ACD-B6FD-537598B480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75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0D43C-42D6-4ACD-B6FD-537598B4802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2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16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57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4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3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58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11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8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53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5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4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49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94F38D-816B-40B3-B66B-0CC77AF105F4}" type="datetimeFigureOut">
              <a:rPr lang="fi-FI" smtClean="0"/>
              <a:t>9.12.2024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C8335-1FFA-4365-A58D-0987FB75F7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8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6C37-2C6A-39A7-14E6-11F68B38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969097"/>
            <a:ext cx="10506456" cy="2042507"/>
          </a:xfrm>
        </p:spPr>
        <p:txBody>
          <a:bodyPr>
            <a:normAutofit/>
          </a:bodyPr>
          <a:lstStyle/>
          <a:p>
            <a:r>
              <a:rPr lang="en-US" sz="5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Automating data curation for the Finnish national bibliography </a:t>
            </a:r>
            <a:r>
              <a:rPr lang="en-US" sz="5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Fennica</a:t>
            </a:r>
            <a:endParaRPr lang="fi-FI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705D3-BC5C-E547-22E0-F6AE59A4A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5189533"/>
            <a:ext cx="10506456" cy="92812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Julia Matveeva, Osma Suominen, Leo Lahti</a:t>
            </a:r>
          </a:p>
          <a:p>
            <a:endParaRPr lang="fi-FI" dirty="0"/>
          </a:p>
          <a:p>
            <a:r>
              <a:rPr lang="fi-FI" dirty="0"/>
              <a:t>Joensuu, 10.12.2024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55B54C-DFE9-85A8-7FFA-8169DE4C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4" y="552354"/>
            <a:ext cx="2230486" cy="2230486"/>
          </a:xfrm>
          <a:prstGeom prst="rect">
            <a:avLst/>
          </a:prstGeom>
        </p:spPr>
      </p:pic>
      <p:pic>
        <p:nvPicPr>
          <p:cNvPr id="9" name="Picture 8" descr="A black rectangular sign with text&#10;&#10;Description automatically generated">
            <a:extLst>
              <a:ext uri="{FF2B5EF4-FFF2-40B4-BE49-F238E27FC236}">
                <a16:creationId xmlns:a16="http://schemas.microsoft.com/office/drawing/2014/main" id="{9FB5E223-AA12-167E-15AF-A253525D1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06" y="685453"/>
            <a:ext cx="2251332" cy="1964287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F3EBCB6-E69C-BB3F-897C-244C2AC9C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86" y="817719"/>
            <a:ext cx="2251332" cy="1699756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71CD28-2CF8-3B81-02B3-374450E2E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66" y="1248286"/>
            <a:ext cx="2251332" cy="838621"/>
          </a:xfrm>
          <a:prstGeom prst="rect">
            <a:avLst/>
          </a:prstGeom>
        </p:spPr>
      </p:pic>
      <p:pic>
        <p:nvPicPr>
          <p:cNvPr id="13" name="Picture 12" descr="A blue triangle with a black line&#10;&#10;Description automatically generated">
            <a:extLst>
              <a:ext uri="{FF2B5EF4-FFF2-40B4-BE49-F238E27FC236}">
                <a16:creationId xmlns:a16="http://schemas.microsoft.com/office/drawing/2014/main" id="{CAF19FFF-4BA7-103B-6474-E89D11317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46" y="1352411"/>
            <a:ext cx="2251332" cy="6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CE8A-14A4-010F-3D60-5F264123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         Automated					Manual 					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8411D-5371-2E10-59CE-804419B5C52E}"/>
              </a:ext>
            </a:extLst>
          </p:cNvPr>
          <p:cNvSpPr/>
          <p:nvPr/>
        </p:nvSpPr>
        <p:spPr>
          <a:xfrm>
            <a:off x="609600" y="1985554"/>
            <a:ext cx="4645479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68 128       3696       4435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AAD9B-9A97-7D03-D1BC-85CF01B48B88}"/>
              </a:ext>
            </a:extLst>
          </p:cNvPr>
          <p:cNvSpPr/>
          <p:nvPr/>
        </p:nvSpPr>
        <p:spPr>
          <a:xfrm>
            <a:off x="7108374" y="2039982"/>
            <a:ext cx="4474026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9211      4468     2788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CE911E1-BE02-F485-72CF-3377326AE791}"/>
              </a:ext>
            </a:extLst>
          </p:cNvPr>
          <p:cNvSpPr/>
          <p:nvPr/>
        </p:nvSpPr>
        <p:spPr>
          <a:xfrm>
            <a:off x="2901042" y="1110343"/>
            <a:ext cx="489858" cy="4898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1CC2B91-C2D1-0D1B-99FC-4181BB11FCB3}"/>
              </a:ext>
            </a:extLst>
          </p:cNvPr>
          <p:cNvSpPr/>
          <p:nvPr/>
        </p:nvSpPr>
        <p:spPr>
          <a:xfrm>
            <a:off x="9035142" y="1200831"/>
            <a:ext cx="489858" cy="4898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4484-2257-2C31-883F-E5B0424E49C7}"/>
              </a:ext>
            </a:extLst>
          </p:cNvPr>
          <p:cNvSpPr txBox="1"/>
          <p:nvPr/>
        </p:nvSpPr>
        <p:spPr>
          <a:xfrm>
            <a:off x="838200" y="328422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From Fennica raw data (1,2M)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1809-1917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Finnish/Swedish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Fiction signum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No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No translations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Only language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Enriched with UDCN and genre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Only the earliest title taken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AAAC2-CE6A-C1F2-EC7E-62C8CC2C8100}"/>
              </a:ext>
            </a:extLst>
          </p:cNvPr>
          <p:cNvSpPr txBox="1"/>
          <p:nvPr/>
        </p:nvSpPr>
        <p:spPr>
          <a:xfrm>
            <a:off x="7086600" y="3679371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From librarian’s list using their internal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1809-1917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Finnish/Swedish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Fiction signum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Manual removal of literarture for children</a:t>
            </a:r>
          </a:p>
          <a:p>
            <a:r>
              <a:rPr lang="fi-FI" b="1" dirty="0"/>
              <a:t>and translations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Manual search for first editions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983116-FCF9-F71C-37C7-BB619544C82A}"/>
              </a:ext>
            </a:extLst>
          </p:cNvPr>
          <p:cNvSpPr/>
          <p:nvPr/>
        </p:nvSpPr>
        <p:spPr>
          <a:xfrm>
            <a:off x="2286000" y="2381795"/>
            <a:ext cx="26125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10B4A0-ADC0-B330-D672-FFFDD86600C8}"/>
              </a:ext>
            </a:extLst>
          </p:cNvPr>
          <p:cNvSpPr/>
          <p:nvPr/>
        </p:nvSpPr>
        <p:spPr>
          <a:xfrm>
            <a:off x="3741969" y="2413363"/>
            <a:ext cx="26125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89E3998-091A-B9BE-DFB5-4AF8CCE33F27}"/>
              </a:ext>
            </a:extLst>
          </p:cNvPr>
          <p:cNvSpPr/>
          <p:nvPr/>
        </p:nvSpPr>
        <p:spPr>
          <a:xfrm>
            <a:off x="8485412" y="2426834"/>
            <a:ext cx="26125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4202C2-705D-C1E5-5ADD-D51058FFC0A9}"/>
              </a:ext>
            </a:extLst>
          </p:cNvPr>
          <p:cNvSpPr/>
          <p:nvPr/>
        </p:nvSpPr>
        <p:spPr>
          <a:xfrm>
            <a:off x="9903277" y="2449693"/>
            <a:ext cx="26125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C5D9-6E8B-F1CB-868B-E741F600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4A07A-C8E9-3D1C-80FE-90CF66765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Automated approach is faster and more transparent </a:t>
            </a:r>
          </a:p>
          <a:p>
            <a:r>
              <a:rPr lang="fi-FI" dirty="0"/>
              <a:t>Manual approach is more detailed when it comes to identifying first editions</a:t>
            </a:r>
          </a:p>
          <a:p>
            <a:r>
              <a:rPr lang="fi-FI" dirty="0"/>
              <a:t>Less human error in the automated approach </a:t>
            </a:r>
          </a:p>
          <a:p>
            <a:endParaRPr lang="fi-FI" dirty="0"/>
          </a:p>
          <a:p>
            <a:r>
              <a:rPr lang="fi-FI" dirty="0"/>
              <a:t>There is a number of books in the manualy created list which cannot be found in our data set </a:t>
            </a:r>
          </a:p>
          <a:p>
            <a:r>
              <a:rPr lang="fi-FI" dirty="0"/>
              <a:t>There are ambigious info on signum, udcn and genre (mismatch in those for the same book)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472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F63BD-3CB2-4B5C-9805-7F100415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355"/>
            <a:ext cx="10515600" cy="3346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DCD8B1-5B36-B3CA-513D-8D57F8C8B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5" y="4060065"/>
            <a:ext cx="2230486" cy="2230486"/>
          </a:xfrm>
          <a:prstGeom prst="rect">
            <a:avLst/>
          </a:prstGeom>
        </p:spPr>
      </p:pic>
      <p:pic>
        <p:nvPicPr>
          <p:cNvPr id="12" name="Picture 11" descr="A black rectangular sign with text&#10;&#10;Description automatically generated">
            <a:extLst>
              <a:ext uri="{FF2B5EF4-FFF2-40B4-BE49-F238E27FC236}">
                <a16:creationId xmlns:a16="http://schemas.microsoft.com/office/drawing/2014/main" id="{5A530BC7-4624-3AF0-2084-F4B7923B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87" y="4193164"/>
            <a:ext cx="2251332" cy="1964287"/>
          </a:xfrm>
          <a:prstGeom prst="rect">
            <a:avLst/>
          </a:prstGeom>
        </p:spPr>
      </p:pic>
      <p:pic>
        <p:nvPicPr>
          <p:cNvPr id="13" name="Picture 1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0EEA40F-2035-F4F6-0D7F-EB548014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86" y="4325430"/>
            <a:ext cx="2251332" cy="1699756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AAC955-9225-BD04-9F34-6F87FC307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66" y="4755997"/>
            <a:ext cx="2251332" cy="838621"/>
          </a:xfrm>
          <a:prstGeom prst="rect">
            <a:avLst/>
          </a:prstGeom>
        </p:spPr>
      </p:pic>
      <p:pic>
        <p:nvPicPr>
          <p:cNvPr id="15" name="Picture 14" descr="A blue triangle with a black line&#10;&#10;Description automatically generated">
            <a:extLst>
              <a:ext uri="{FF2B5EF4-FFF2-40B4-BE49-F238E27FC236}">
                <a16:creationId xmlns:a16="http://schemas.microsoft.com/office/drawing/2014/main" id="{89355B62-2059-5915-CEA6-3E9D50395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46" y="4860122"/>
            <a:ext cx="2251332" cy="6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8B82-0820-D159-7F11-2AEC003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Finnish National Bibliography: </a:t>
            </a:r>
            <a:r>
              <a:rPr lang="en-US" sz="4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Fennica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40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9C91520-BA62-F388-3E1A-A1E43994F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8184" y="1459907"/>
            <a:ext cx="10175630" cy="7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N = 1,200,261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 descr="A graph showing a number of publications&#10;&#10;Description automatically generated">
            <a:extLst>
              <a:ext uri="{FF2B5EF4-FFF2-40B4-BE49-F238E27FC236}">
                <a16:creationId xmlns:a16="http://schemas.microsoft.com/office/drawing/2014/main" id="{15B7A25E-A968-A38D-DE4C-E5749327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93" y="2405149"/>
            <a:ext cx="9545716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AFB2-16A7-6B78-05D6-DEBC72E9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3719-3BB2-974D-F065-B381964C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How can we support literary scholars to create a list of first edition books published by Finnish authors in 1809-1917 by using Fennica?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Tasks to create ”the list” automatically: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Refine the data</a:t>
            </a:r>
          </a:p>
          <a:p>
            <a:r>
              <a:rPr lang="fi-FI" dirty="0"/>
              <a:t>Create subset for 1809-1917</a:t>
            </a:r>
          </a:p>
          <a:p>
            <a:r>
              <a:rPr lang="fi-FI" dirty="0"/>
              <a:t>Select ”first editions” based on certain criteria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67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0407-9B7C-00E2-BD64-AE3D8E55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 w</a:t>
            </a:r>
            <a:r>
              <a:rPr lang="en-US" sz="5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orkflow </a:t>
            </a:r>
            <a:endParaRPr lang="fi-FI" sz="5200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8FF35ED-9DCF-6C48-4389-DB6C81854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96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A59EEC23-D2F0-5673-31A0-D3580067D25D}"/>
              </a:ext>
            </a:extLst>
          </p:cNvPr>
          <p:cNvSpPr/>
          <p:nvPr/>
        </p:nvSpPr>
        <p:spPr>
          <a:xfrm>
            <a:off x="2117599" y="2552673"/>
            <a:ext cx="1257300" cy="11811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0D4FF351-19C2-9295-AC70-672AD6BB2E28}"/>
              </a:ext>
            </a:extLst>
          </p:cNvPr>
          <p:cNvSpPr/>
          <p:nvPr/>
        </p:nvSpPr>
        <p:spPr>
          <a:xfrm>
            <a:off x="8801100" y="2552673"/>
            <a:ext cx="1257300" cy="11811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B01DFA97-1021-3F32-7A9E-EF4C965ECD4C}"/>
              </a:ext>
            </a:extLst>
          </p:cNvPr>
          <p:cNvSpPr/>
          <p:nvPr/>
        </p:nvSpPr>
        <p:spPr>
          <a:xfrm>
            <a:off x="6524625" y="2552673"/>
            <a:ext cx="1257300" cy="11811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BD7102AE-F13E-6709-C55C-2F76AA2EA9C1}"/>
              </a:ext>
            </a:extLst>
          </p:cNvPr>
          <p:cNvSpPr/>
          <p:nvPr/>
        </p:nvSpPr>
        <p:spPr>
          <a:xfrm>
            <a:off x="4210050" y="2552674"/>
            <a:ext cx="1257300" cy="11811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1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A940-59EB-9B1D-4367-82A112EC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fi-FI" sz="5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science methods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5010F9-2184-5542-FE02-848F62FFA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7000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0D00-27AF-BC5F-E02D-FD939C10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Harmonized fields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D727A2-30DB-BE86-F7EB-3C9B864B88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F732-E338-0EE1-C79B-196416CE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Subset for 1809–1917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904B4-0A1C-318B-1C48-41645E17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55" y="983841"/>
            <a:ext cx="7206259" cy="5316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4804-43B9-FA10-5A84-F85099B582E8}"/>
              </a:ext>
            </a:extLst>
          </p:cNvPr>
          <p:cNvSpPr txBox="1"/>
          <p:nvPr/>
        </p:nvSpPr>
        <p:spPr>
          <a:xfrm>
            <a:off x="7387339" y="399067"/>
            <a:ext cx="4410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Title count per language</a:t>
            </a:r>
          </a:p>
        </p:txBody>
      </p:sp>
    </p:spTree>
    <p:extLst>
      <p:ext uri="{BB962C8B-B14F-4D97-AF65-F5344CB8AC3E}">
        <p14:creationId xmlns:p14="http://schemas.microsoft.com/office/powerpoint/2010/main" val="119195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B493A-17A0-31E7-017C-9B4311FB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Manual vs Automated subset selection</a:t>
            </a:r>
          </a:p>
        </p:txBody>
      </p:sp>
      <p:graphicFrame>
        <p:nvGraphicFramePr>
          <p:cNvPr id="2062" name="Content Placeholder 2">
            <a:extLst>
              <a:ext uri="{FF2B5EF4-FFF2-40B4-BE49-F238E27FC236}">
                <a16:creationId xmlns:a16="http://schemas.microsoft.com/office/drawing/2014/main" id="{E2ABE417-B2BE-943C-49C4-1D201B6F7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12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90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BA2C-1C6E-A4E2-C09B-266A5B09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Primary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2DABFC-D07C-F98D-0CA3-D7092A5E4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2402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7495</TotalTime>
  <Words>342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Consolas</vt:lpstr>
      <vt:lpstr>Office Theme</vt:lpstr>
      <vt:lpstr>Automating data curation for the Finnish national bibliography Fennica</vt:lpstr>
      <vt:lpstr>The Finnish National Bibliography: Fennica </vt:lpstr>
      <vt:lpstr>Motivation</vt:lpstr>
      <vt:lpstr>Automated  workflow </vt:lpstr>
      <vt:lpstr>Data science methods </vt:lpstr>
      <vt:lpstr>Harmonized fields</vt:lpstr>
      <vt:lpstr>Subset for 1809–1917 </vt:lpstr>
      <vt:lpstr>Manual vs Automated subset selection</vt:lpstr>
      <vt:lpstr>Primary criteria</vt:lpstr>
      <vt:lpstr>         Automated     Manual                            </vt:lpstr>
      <vt:lpstr>Results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Iuliia Matveeva</dc:creator>
  <cp:lastModifiedBy>Iuliia Matveeva</cp:lastModifiedBy>
  <cp:revision>11</cp:revision>
  <dcterms:created xsi:type="dcterms:W3CDTF">2024-12-04T11:13:30Z</dcterms:created>
  <dcterms:modified xsi:type="dcterms:W3CDTF">2024-12-10T13:04:26Z</dcterms:modified>
</cp:coreProperties>
</file>