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j6qVww+AyZY33WXFsTRK6JhCNN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6f959eb5d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6f959eb5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6f959eb5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b6f959eb5d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6f959eb5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b6f959eb5d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6f959eb5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b6f959eb5d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6f959eb5d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b6f959eb5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6f959eb5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b6f959eb5d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6f959eb5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b6f959eb5d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b6f959eb5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b6f959eb5d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b6f959eb5d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b6f959eb5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6f959eb5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b6f959eb5d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6f959eb5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6f959eb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6f959eb5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b6f959eb5d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b6f959eb5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b6f959eb5d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6f959eb5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6f959eb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6f959eb5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b6f959eb5d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6f959eb5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b6f959eb5d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6f959eb5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b6f959eb5d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showMasterSp="0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Kuva, joka sisältää kohteen logo, Grafiikka, Fontti, graafinen suunnittelu" id="17" name="Google Shape;1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12" y="5642052"/>
            <a:ext cx="2639670" cy="10698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"/>
          <p:cNvSpPr/>
          <p:nvPr/>
        </p:nvSpPr>
        <p:spPr>
          <a:xfrm>
            <a:off x="795928" y="1709738"/>
            <a:ext cx="10564221" cy="2879725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showMasterSp="0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Kuva, joka sisältää kohteen logo, Grafiikka, Fontti, graafinen suunnittelu" id="78" name="Google Shape;7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12" y="5642052"/>
            <a:ext cx="2639670" cy="106982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 rot="5400000">
            <a:off x="7133432" y="1956594"/>
            <a:ext cx="5811837" cy="2628899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showMasterSp="0">
  <p:cSld name="Otsikkodia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1411077" y="1123720"/>
            <a:ext cx="9256924" cy="2418127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1676400" y="1532005"/>
            <a:ext cx="865742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Kuva, joka sisältää kohteen logo, Grafiikka, Fontti, graafinen suunnittelu" id="36" name="Google Shape;3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12" y="5642052"/>
            <a:ext cx="2639670" cy="1069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 showMasterSp="0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838199" y="327389"/>
            <a:ext cx="3932237" cy="1730011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uva, joka sisältää kohteen logo, Grafiikka, Fontti, graafinen suunnittelu"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12" y="5642052"/>
            <a:ext cx="2639670" cy="1069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kuva" showMasterSp="0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838199" y="327389"/>
            <a:ext cx="3932237" cy="1730011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uva, joka sisältää kohteen logo, Grafiikka, Fontti, graafinen suunnittelu" id="67" name="Google Shape;6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12" y="5642052"/>
            <a:ext cx="2639670" cy="1069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838199" y="327389"/>
            <a:ext cx="10515599" cy="1363299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sng" w="127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Kuva, joka sisältää kohteen logo, Grafiikka, Fontti, graafinen suunnittelu" id="11" name="Google Shape;11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04812" y="5642052"/>
            <a:ext cx="2639670" cy="10698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jpg"/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9" Type="http://schemas.openxmlformats.org/officeDocument/2006/relationships/image" Target="../media/image2.jpg"/><Relationship Id="rId5" Type="http://schemas.openxmlformats.org/officeDocument/2006/relationships/image" Target="../media/image9.jpg"/><Relationship Id="rId6" Type="http://schemas.openxmlformats.org/officeDocument/2006/relationships/image" Target="../media/image3.jpg"/><Relationship Id="rId7" Type="http://schemas.openxmlformats.org/officeDocument/2006/relationships/image" Target="../media/image10.jpg"/><Relationship Id="rId8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4614863" y="342900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de-DE"/>
              <a:t>Merten muoviroskat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800" y="555625"/>
            <a:ext cx="21971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9800" y="2255838"/>
            <a:ext cx="2197100" cy="141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9800" y="3738563"/>
            <a:ext cx="2197100" cy="144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6750" y="555625"/>
            <a:ext cx="1590675" cy="103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06750" y="1663700"/>
            <a:ext cx="1590675" cy="103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06750" y="2768600"/>
            <a:ext cx="1590675" cy="24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67275" y="555625"/>
            <a:ext cx="3244850" cy="214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67275" y="2768600"/>
            <a:ext cx="3244850" cy="24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83563" y="555625"/>
            <a:ext cx="306705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6f959eb5d_0_9"/>
          <p:cNvSpPr txBox="1"/>
          <p:nvPr>
            <p:ph type="title"/>
          </p:nvPr>
        </p:nvSpPr>
        <p:spPr>
          <a:xfrm>
            <a:off x="3682200" y="2672750"/>
            <a:ext cx="4827600" cy="1067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800"/>
              <a:t>En español</a:t>
            </a:r>
            <a:endParaRPr sz="6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6f959eb5d_0_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Habla en grupos</a:t>
            </a:r>
            <a:endParaRPr/>
          </a:p>
        </p:txBody>
      </p:sp>
      <p:sp>
        <p:nvSpPr>
          <p:cNvPr id="158" name="Google Shape;158;g2b6f959eb5d_0_40"/>
          <p:cNvSpPr txBox="1"/>
          <p:nvPr>
            <p:ph idx="1" type="body"/>
          </p:nvPr>
        </p:nvSpPr>
        <p:spPr>
          <a:xfrm>
            <a:off x="838200" y="214153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de-DE"/>
              <a:t>¿Cómo podemos reducir la cantidad de envases de plástico?</a:t>
            </a:r>
            <a:endParaRPr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de-DE"/>
              <a:t>¿Qué puedes hacer tú?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6f959eb5d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Hacemos un cartel</a:t>
            </a:r>
            <a:endParaRPr/>
          </a:p>
        </p:txBody>
      </p:sp>
      <p:sp>
        <p:nvSpPr>
          <p:cNvPr id="164" name="Google Shape;164;g2b6f959eb5d_0_45"/>
          <p:cNvSpPr txBox="1"/>
          <p:nvPr>
            <p:ph idx="1" type="body"/>
          </p:nvPr>
        </p:nvSpPr>
        <p:spPr>
          <a:xfrm>
            <a:off x="838200" y="2088700"/>
            <a:ext cx="7394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6700" lvl="0" marL="2286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de-DE" sz="2400"/>
              <a:t>¿Cómo podemos reducir la cantidad de envases de plástico?</a:t>
            </a:r>
            <a:endParaRPr sz="2400"/>
          </a:p>
          <a:p>
            <a:pPr indent="-266700" lvl="0" marL="2286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de-DE" sz="2400"/>
              <a:t>¿Qué puedes hacer tú?</a:t>
            </a:r>
            <a:endParaRPr sz="24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400"/>
          </a:p>
          <a:p>
            <a:pPr indent="-266700" lvl="0" marL="2286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de-DE" sz="2400"/>
              <a:t>¿Quieres hacer el cartel en papel o digitalmente?</a:t>
            </a:r>
            <a:endParaRPr sz="2400"/>
          </a:p>
          <a:p>
            <a:pPr indent="-266700" lvl="0" marL="2286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de-DE" sz="2400"/>
              <a:t>¿Cuál es su grupo objetivo?</a:t>
            </a:r>
            <a:endParaRPr sz="2400"/>
          </a:p>
          <a:p>
            <a:pPr indent="-266700" lvl="0" marL="2286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de-DE" sz="2400"/>
              <a:t>Piensa en la relación entre el texto y las imágenes.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400"/>
          </a:p>
        </p:txBody>
      </p:sp>
      <p:pic>
        <p:nvPicPr>
          <p:cNvPr id="165" name="Google Shape;165;g2b6f959eb5d_0_45"/>
          <p:cNvPicPr preferRelativeResize="0"/>
          <p:nvPr/>
        </p:nvPicPr>
        <p:blipFill rotWithShape="1">
          <a:blip r:embed="rId3">
            <a:alphaModFix/>
          </a:blip>
          <a:srcRect b="11137" l="10673" r="10325" t="10926"/>
          <a:stretch/>
        </p:blipFill>
        <p:spPr>
          <a:xfrm>
            <a:off x="8232228" y="2475571"/>
            <a:ext cx="3085176" cy="3043470"/>
          </a:xfrm>
          <a:prstGeom prst="rect">
            <a:avLst/>
          </a:prstGeom>
          <a:noFill/>
          <a:ln cap="flat" cmpd="sng" w="9525">
            <a:solidFill>
              <a:srgbClr val="A8D08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6" name="Google Shape;166;g2b6f959eb5d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7678" y="3734367"/>
            <a:ext cx="1060005" cy="106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b6f959eb5d_0_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2784" y="3740833"/>
            <a:ext cx="1060005" cy="106000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b6f959eb5d_0_45"/>
          <p:cNvSpPr txBox="1"/>
          <p:nvPr/>
        </p:nvSpPr>
        <p:spPr>
          <a:xfrm>
            <a:off x="8592775" y="2955950"/>
            <a:ext cx="235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Descarga imágenes sin licencia: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6f959eb5d_0_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Preguntas para la reflexión</a:t>
            </a:r>
            <a:endParaRPr/>
          </a:p>
        </p:txBody>
      </p:sp>
      <p:sp>
        <p:nvSpPr>
          <p:cNvPr id="174" name="Google Shape;174;g2b6f959eb5d_0_54"/>
          <p:cNvSpPr txBox="1"/>
          <p:nvPr>
            <p:ph idx="1" type="body"/>
          </p:nvPr>
        </p:nvSpPr>
        <p:spPr>
          <a:xfrm>
            <a:off x="838200" y="214153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¿Cómo te afectan a ti y a tu vida los plásticos en el océano?</a:t>
            </a:r>
            <a:endParaRPr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¿Por qué deberíamos pensar en estas cosas?</a:t>
            </a:r>
            <a:endParaRPr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¿Cómo te sientes cuando piensas en estas cosas?</a:t>
            </a:r>
            <a:endParaRPr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¿Quién es responsable del futuro de la Tierra?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6f959eb5d_0_13"/>
          <p:cNvSpPr txBox="1"/>
          <p:nvPr>
            <p:ph type="title"/>
          </p:nvPr>
        </p:nvSpPr>
        <p:spPr>
          <a:xfrm>
            <a:off x="3682200" y="2672750"/>
            <a:ext cx="4827600" cy="1067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800"/>
              <a:t>En français</a:t>
            </a:r>
            <a:endParaRPr sz="6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6f959eb5d_0_5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Discutez en petits groupes</a:t>
            </a:r>
            <a:endParaRPr/>
          </a:p>
        </p:txBody>
      </p:sp>
      <p:sp>
        <p:nvSpPr>
          <p:cNvPr id="185" name="Google Shape;185;g2b6f959eb5d_0_59"/>
          <p:cNvSpPr txBox="1"/>
          <p:nvPr>
            <p:ph idx="1" type="body"/>
          </p:nvPr>
        </p:nvSpPr>
        <p:spPr>
          <a:xfrm>
            <a:off x="838200" y="214153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de-DE"/>
              <a:t>Comment réduire la quantité d'emballage 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de-DE"/>
              <a:t>Que pouvez-vous faire pour influencer la situation 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6f959eb5d_0_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Faites un poster</a:t>
            </a:r>
            <a:endParaRPr/>
          </a:p>
        </p:txBody>
      </p:sp>
      <p:sp>
        <p:nvSpPr>
          <p:cNvPr id="191" name="Google Shape;191;g2b6f959eb5d_0_64"/>
          <p:cNvSpPr txBox="1"/>
          <p:nvPr>
            <p:ph idx="1" type="body"/>
          </p:nvPr>
        </p:nvSpPr>
        <p:spPr>
          <a:xfrm>
            <a:off x="838200" y="1862025"/>
            <a:ext cx="6755700" cy="4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9400" lvl="0" marL="2286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de-DE"/>
              <a:t>Comment réduire la quantité d'emballage ?</a:t>
            </a:r>
            <a:endParaRPr/>
          </a:p>
          <a:p>
            <a:pPr indent="-279400" lvl="0" marL="2286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de-DE"/>
              <a:t>Que pouvez-vous faire pour influencer la situation ?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de-DE" sz="2600"/>
              <a:t>Voulez-vous faire un poster sur papier ou un poster numérique 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de-DE" sz="2600"/>
              <a:t>Pensez à votre public cible.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de-DE" sz="2600"/>
              <a:t>Pensez à la relation entre le texte et les images.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</p:txBody>
      </p:sp>
      <p:pic>
        <p:nvPicPr>
          <p:cNvPr id="192" name="Google Shape;192;g2b6f959eb5d_0_64"/>
          <p:cNvPicPr preferRelativeResize="0"/>
          <p:nvPr/>
        </p:nvPicPr>
        <p:blipFill rotWithShape="1">
          <a:blip r:embed="rId3">
            <a:alphaModFix/>
          </a:blip>
          <a:srcRect b="11137" l="10673" r="10325" t="10926"/>
          <a:stretch/>
        </p:blipFill>
        <p:spPr>
          <a:xfrm>
            <a:off x="8268628" y="2295896"/>
            <a:ext cx="3085176" cy="3043470"/>
          </a:xfrm>
          <a:prstGeom prst="rect">
            <a:avLst/>
          </a:prstGeom>
          <a:noFill/>
          <a:ln cap="flat" cmpd="sng" w="9525">
            <a:solidFill>
              <a:srgbClr val="A8D08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3" name="Google Shape;193;g2b6f959eb5d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7678" y="3734367"/>
            <a:ext cx="1060005" cy="106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b6f959eb5d_0_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2784" y="3740833"/>
            <a:ext cx="1060005" cy="1060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b6f959eb5d_0_64"/>
          <p:cNvSpPr txBox="1"/>
          <p:nvPr/>
        </p:nvSpPr>
        <p:spPr>
          <a:xfrm>
            <a:off x="8610912" y="2671450"/>
            <a:ext cx="240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Vous pouvez y télécharger des images sans licence 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b6f959eb5d_0_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Questions de réflexion</a:t>
            </a:r>
            <a:endParaRPr/>
          </a:p>
        </p:txBody>
      </p:sp>
      <p:sp>
        <p:nvSpPr>
          <p:cNvPr id="201" name="Google Shape;201;g2b6f959eb5d_0_73"/>
          <p:cNvSpPr txBox="1"/>
          <p:nvPr>
            <p:ph idx="1" type="body"/>
          </p:nvPr>
        </p:nvSpPr>
        <p:spPr>
          <a:xfrm>
            <a:off x="838200" y="214153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/>
              <a:t>Comment les déchets plastiques provenant des océans vous affectent-ils, vous et votre vie 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/>
              <a:t>Pourquoi devrions-nous penser au fait de réduire l’impact environnemental 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/>
              <a:t>Que ressentez-vous lorsque vous pensez aux questions environnementales 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/>
              <a:t>Qui est responsable de l'avenir du monde 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b6f959eb5d_0_17"/>
          <p:cNvSpPr txBox="1"/>
          <p:nvPr>
            <p:ph type="title"/>
          </p:nvPr>
        </p:nvSpPr>
        <p:spPr>
          <a:xfrm>
            <a:off x="3682200" y="2672750"/>
            <a:ext cx="5429100" cy="1067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800"/>
              <a:t>Auf Deutsch</a:t>
            </a:r>
            <a:endParaRPr sz="6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b6f959eb5d_0_7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Diskutiert in Kleingruppen</a:t>
            </a:r>
            <a:endParaRPr/>
          </a:p>
        </p:txBody>
      </p:sp>
      <p:sp>
        <p:nvSpPr>
          <p:cNvPr id="212" name="Google Shape;212;g2b6f959eb5d_0_78"/>
          <p:cNvSpPr txBox="1"/>
          <p:nvPr>
            <p:ph idx="1" type="body"/>
          </p:nvPr>
        </p:nvSpPr>
        <p:spPr>
          <a:xfrm>
            <a:off x="838200" y="214153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de-DE"/>
              <a:t>Wie können wir die Menge an Plastikverpackungen reduzieren?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de-DE"/>
              <a:t>Was können wir tun, um das Problem zu lösen?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6f959eb5d_0_0"/>
          <p:cNvSpPr txBox="1"/>
          <p:nvPr>
            <p:ph type="title"/>
          </p:nvPr>
        </p:nvSpPr>
        <p:spPr>
          <a:xfrm>
            <a:off x="3682200" y="2672750"/>
            <a:ext cx="4827600" cy="1067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800"/>
              <a:t>Suomeksi</a:t>
            </a:r>
            <a:endParaRPr sz="6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6f959eb5d_0_8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Erstellt ein Poster</a:t>
            </a:r>
            <a:endParaRPr/>
          </a:p>
        </p:txBody>
      </p:sp>
      <p:sp>
        <p:nvSpPr>
          <p:cNvPr id="218" name="Google Shape;218;g2b6f959eb5d_0_83"/>
          <p:cNvSpPr txBox="1"/>
          <p:nvPr>
            <p:ph idx="1" type="body"/>
          </p:nvPr>
        </p:nvSpPr>
        <p:spPr>
          <a:xfrm>
            <a:off x="838200" y="2088700"/>
            <a:ext cx="67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9400" lvl="0" marL="228600" rtl="0" algn="l"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de-DE" sz="2600"/>
              <a:t>Wie können wir die Menge an Plastikverpackungen reduzieren?</a:t>
            </a:r>
            <a:endParaRPr sz="2600"/>
          </a:p>
          <a:p>
            <a:pPr indent="-279400" lvl="0" marL="228600" rtl="0" algn="l"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de-DE" sz="2600"/>
              <a:t>Was können wir tun, um das Problem zu lösen?</a:t>
            </a:r>
            <a:endParaRPr sz="26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279400" lvl="0" marL="2286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de-DE" sz="2600"/>
              <a:t>Möchtet ihr das Poster auf Papier oder digital erstellen?</a:t>
            </a:r>
            <a:endParaRPr sz="2600"/>
          </a:p>
          <a:p>
            <a:pPr indent="-279400" lvl="0" marL="2286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de-DE" sz="2600"/>
              <a:t>Was ist Ihre Zielgruppe?</a:t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de-DE" sz="2600"/>
              <a:t>Denkt über die Beziehung zwischen dem Text und den Bildern nach.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</p:txBody>
      </p:sp>
      <p:pic>
        <p:nvPicPr>
          <p:cNvPr id="219" name="Google Shape;219;g2b6f959eb5d_0_83"/>
          <p:cNvPicPr preferRelativeResize="0"/>
          <p:nvPr/>
        </p:nvPicPr>
        <p:blipFill rotWithShape="1">
          <a:blip r:embed="rId3">
            <a:alphaModFix/>
          </a:blip>
          <a:srcRect b="11137" l="10673" r="10325" t="10926"/>
          <a:stretch/>
        </p:blipFill>
        <p:spPr>
          <a:xfrm>
            <a:off x="8232228" y="2475571"/>
            <a:ext cx="3085176" cy="3043470"/>
          </a:xfrm>
          <a:prstGeom prst="rect">
            <a:avLst/>
          </a:prstGeom>
          <a:noFill/>
          <a:ln cap="flat" cmpd="sng" w="9525">
            <a:solidFill>
              <a:srgbClr val="A8D08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0" name="Google Shape;220;g2b6f959eb5d_0_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7678" y="3734367"/>
            <a:ext cx="1060005" cy="106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b6f959eb5d_0_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2784" y="3740833"/>
            <a:ext cx="1060005" cy="106000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b6f959eb5d_0_83"/>
          <p:cNvSpPr txBox="1"/>
          <p:nvPr/>
        </p:nvSpPr>
        <p:spPr>
          <a:xfrm>
            <a:off x="8536249" y="2955950"/>
            <a:ext cx="2411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Hier kannst du lizenzfreie Bilder herunladen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6f959eb5d_0_9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Fragen zum Nachdenken</a:t>
            </a:r>
            <a:endParaRPr/>
          </a:p>
        </p:txBody>
      </p:sp>
      <p:sp>
        <p:nvSpPr>
          <p:cNvPr id="228" name="Google Shape;228;g2b6f959eb5d_0_92"/>
          <p:cNvSpPr txBox="1"/>
          <p:nvPr>
            <p:ph idx="1" type="body"/>
          </p:nvPr>
        </p:nvSpPr>
        <p:spPr>
          <a:xfrm>
            <a:off x="838200" y="214153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Wie wirken sich Kunststoffe im Meer auf dich und deinLeben aus?</a:t>
            </a:r>
            <a:endParaRPr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Warum sollten wir über diese Dinge nachdenken?</a:t>
            </a:r>
            <a:endParaRPr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de-DE"/>
              <a:t>Wie fühlst du dich, wenn du an diese Dinge denkst?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/>
              <a:t>Wer ist für die Zukunft der Erde verantwortlich?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Keskustelkaa pienryhmissä</a:t>
            </a:r>
            <a:endParaRPr/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838200" y="21415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de-DE"/>
              <a:t>Miten pakkausten määrää voidaan vähentää?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de-DE"/>
              <a:t>Miten sinä voit vaikuttaa asiaan?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Tehkää juliste</a:t>
            </a:r>
            <a:endParaRPr/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838200" y="2088700"/>
            <a:ext cx="675578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de-DE" sz="2500"/>
              <a:t>Miten pakkausten määrää voidaan vähentää?</a:t>
            </a:r>
            <a:endParaRPr sz="2500"/>
          </a:p>
          <a:p>
            <a:pPr indent="-50800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de-DE" sz="2500"/>
              <a:t>Miten sinä voit vaikuttaa asiaan?</a:t>
            </a:r>
            <a:endParaRPr sz="25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500"/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/>
              <a:t>Haluatteko tehdä julisteen paperille vai sähköisenä?</a:t>
            </a:r>
            <a:endParaRPr sz="2500"/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/>
              <a:t>Mikä teidän kohderyhmä on?</a:t>
            </a:r>
            <a:endParaRPr sz="2500"/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/>
              <a:t>Miettikää tekstin ja kuvien suhdetta.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500"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11133" l="10676" r="10319" t="10930"/>
          <a:stretch/>
        </p:blipFill>
        <p:spPr>
          <a:xfrm>
            <a:off x="8232228" y="2475571"/>
            <a:ext cx="3085176" cy="3043470"/>
          </a:xfrm>
          <a:prstGeom prst="rect">
            <a:avLst/>
          </a:prstGeom>
          <a:noFill/>
          <a:ln cap="flat" cmpd="sng" w="9525">
            <a:solidFill>
              <a:srgbClr val="A8D08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7678" y="3734367"/>
            <a:ext cx="1060004" cy="106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2784" y="3740833"/>
            <a:ext cx="1060004" cy="106000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8592775" y="2955950"/>
            <a:ext cx="235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Täältä voit ladata lisenssivapaita kuvia: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Reflektiokysymykset</a:t>
            </a:r>
            <a:endParaRPr/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838200" y="21415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Miten merten muoviroskat vaikuttavat sinuun ja sinun elämää</a:t>
            </a:r>
            <a:r>
              <a:rPr lang="de-DE"/>
              <a:t>si</a:t>
            </a:r>
            <a:r>
              <a:rPr lang="de-DE"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Miksi meidän pitäisi miettiä näitä asioita?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Miltä sinusta tuntuu, kun ajattelet näitä asioita?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Kenen vastuulla on maailman tulevaisuus?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6f959eb5d_0_5"/>
          <p:cNvSpPr txBox="1"/>
          <p:nvPr>
            <p:ph type="title"/>
          </p:nvPr>
        </p:nvSpPr>
        <p:spPr>
          <a:xfrm>
            <a:off x="3682200" y="2672750"/>
            <a:ext cx="4827600" cy="1067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800"/>
              <a:t>In English</a:t>
            </a:r>
            <a:endParaRPr sz="6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6f959eb5d_0_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Discuss in small groups</a:t>
            </a:r>
            <a:endParaRPr/>
          </a:p>
        </p:txBody>
      </p:sp>
      <p:sp>
        <p:nvSpPr>
          <p:cNvPr id="131" name="Google Shape;131;g2b6f959eb5d_0_21"/>
          <p:cNvSpPr txBox="1"/>
          <p:nvPr>
            <p:ph idx="1" type="body"/>
          </p:nvPr>
        </p:nvSpPr>
        <p:spPr>
          <a:xfrm>
            <a:off x="838200" y="214153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de-DE"/>
              <a:t>How can we reduce the amount of plastic packaging?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de-DE"/>
              <a:t>What can you do about the issue to make a difference?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6f959eb5d_0_26"/>
          <p:cNvSpPr txBox="1"/>
          <p:nvPr>
            <p:ph type="title"/>
          </p:nvPr>
        </p:nvSpPr>
        <p:spPr>
          <a:xfrm>
            <a:off x="918275" y="358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Make a poster</a:t>
            </a:r>
            <a:endParaRPr/>
          </a:p>
        </p:txBody>
      </p:sp>
      <p:sp>
        <p:nvSpPr>
          <p:cNvPr id="137" name="Google Shape;137;g2b6f959eb5d_0_26"/>
          <p:cNvSpPr txBox="1"/>
          <p:nvPr>
            <p:ph idx="1" type="body"/>
          </p:nvPr>
        </p:nvSpPr>
        <p:spPr>
          <a:xfrm>
            <a:off x="838200" y="2088700"/>
            <a:ext cx="7169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286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de-DE" sz="2300"/>
              <a:t>How can we reduce the amount of plastic packaging?</a:t>
            </a:r>
            <a:endParaRPr sz="2300"/>
          </a:p>
          <a:p>
            <a:pPr indent="-260350" lvl="0" marL="228600" rtl="0" algn="l"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de-DE" sz="2300"/>
              <a:t>What can you do about the issue to make a difference?</a:t>
            </a:r>
            <a:endParaRPr sz="2300"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300"/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de-DE" sz="2300"/>
              <a:t>Do you want to do the poster on paper or digitally?</a:t>
            </a:r>
            <a:endParaRPr sz="2300"/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de-DE" sz="2300"/>
              <a:t>What is your target group?</a:t>
            </a:r>
            <a:endParaRPr sz="2300"/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de-DE" sz="2300"/>
              <a:t>Think about the relationship between the text and the pictures. 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300"/>
          </a:p>
        </p:txBody>
      </p:sp>
      <p:pic>
        <p:nvPicPr>
          <p:cNvPr id="138" name="Google Shape;138;g2b6f959eb5d_0_26"/>
          <p:cNvPicPr preferRelativeResize="0"/>
          <p:nvPr/>
        </p:nvPicPr>
        <p:blipFill rotWithShape="1">
          <a:blip r:embed="rId3">
            <a:alphaModFix/>
          </a:blip>
          <a:srcRect b="11137" l="10673" r="10325" t="10926"/>
          <a:stretch/>
        </p:blipFill>
        <p:spPr>
          <a:xfrm>
            <a:off x="8232228" y="2475571"/>
            <a:ext cx="3085176" cy="3043470"/>
          </a:xfrm>
          <a:prstGeom prst="rect">
            <a:avLst/>
          </a:prstGeom>
          <a:noFill/>
          <a:ln cap="flat" cmpd="sng" w="9525">
            <a:solidFill>
              <a:srgbClr val="A8D08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" name="Google Shape;139;g2b6f959eb5d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7678" y="3734367"/>
            <a:ext cx="1060005" cy="106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b6f959eb5d_0_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2784" y="3740833"/>
            <a:ext cx="1060005" cy="106000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b6f959eb5d_0_26"/>
          <p:cNvSpPr txBox="1"/>
          <p:nvPr/>
        </p:nvSpPr>
        <p:spPr>
          <a:xfrm>
            <a:off x="8592775" y="2955950"/>
            <a:ext cx="235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Download license free pictures: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6f959eb5d_0_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DE"/>
              <a:t>Questions for </a:t>
            </a:r>
            <a:r>
              <a:rPr lang="de-DE"/>
              <a:t>the reflexion</a:t>
            </a:r>
            <a:endParaRPr/>
          </a:p>
        </p:txBody>
      </p:sp>
      <p:sp>
        <p:nvSpPr>
          <p:cNvPr id="147" name="Google Shape;147;g2b6f959eb5d_0_35"/>
          <p:cNvSpPr txBox="1"/>
          <p:nvPr>
            <p:ph idx="1" type="body"/>
          </p:nvPr>
        </p:nvSpPr>
        <p:spPr>
          <a:xfrm>
            <a:off x="838200" y="214153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/>
              <a:t>How do plastics in the ocean affect you and your life?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/>
              <a:t>Why should we think about these things?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/>
              <a:t>How do you feel when you think about these things?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/>
              <a:t>Who is responsible of the earth’s future?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KKO PPT 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2023-12-23T16:07:46Z</dcterms:created>
  <dc:creator>Soila Merijärvi</dc:creator>
</cp:coreProperties>
</file>