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F2FC9-EE18-4A3C-AB9D-A215786C8D5F}" v="1251" dt="2025-01-26T16:53:42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 Winstén" userId="406af11b84b47245" providerId="LiveId" clId="{5CBF2FC9-EE18-4A3C-AB9D-A215786C8D5F}"/>
    <pc:docChg chg="undo custSel modSld">
      <pc:chgData name="Kristian Winstén" userId="406af11b84b47245" providerId="LiveId" clId="{5CBF2FC9-EE18-4A3C-AB9D-A215786C8D5F}" dt="2025-01-26T16:53:42.287" v="1246" actId="26606"/>
      <pc:docMkLst>
        <pc:docMk/>
      </pc:docMkLst>
      <pc:sldChg chg="addSp delSp modSp mod setBg">
        <pc:chgData name="Kristian Winstén" userId="406af11b84b47245" providerId="LiveId" clId="{5CBF2FC9-EE18-4A3C-AB9D-A215786C8D5F}" dt="2025-01-26T16:20:06.099" v="119" actId="20577"/>
        <pc:sldMkLst>
          <pc:docMk/>
          <pc:sldMk cId="3002332878" sldId="256"/>
        </pc:sldMkLst>
        <pc:spChg chg="mod ord">
          <ac:chgData name="Kristian Winstén" userId="406af11b84b47245" providerId="LiveId" clId="{5CBF2FC9-EE18-4A3C-AB9D-A215786C8D5F}" dt="2025-01-26T16:12:57.888" v="106" actId="26606"/>
          <ac:spMkLst>
            <pc:docMk/>
            <pc:sldMk cId="3002332878" sldId="256"/>
            <ac:spMk id="2" creationId="{721A7705-38F8-4737-81F1-59A41F90535B}"/>
          </ac:spMkLst>
        </pc:spChg>
        <pc:spChg chg="mod">
          <ac:chgData name="Kristian Winstén" userId="406af11b84b47245" providerId="LiveId" clId="{5CBF2FC9-EE18-4A3C-AB9D-A215786C8D5F}" dt="2025-01-26T16:20:06.099" v="119" actId="20577"/>
          <ac:spMkLst>
            <pc:docMk/>
            <pc:sldMk cId="3002332878" sldId="256"/>
            <ac:spMk id="3" creationId="{4D6AD3AA-39CA-4F97-BF1C-D96B70F7B2B8}"/>
          </ac:spMkLst>
        </pc:spChg>
        <pc:spChg chg="add del">
          <ac:chgData name="Kristian Winstén" userId="406af11b84b47245" providerId="LiveId" clId="{5CBF2FC9-EE18-4A3C-AB9D-A215786C8D5F}" dt="2025-01-26T16:12:57.888" v="106" actId="26606"/>
          <ac:spMkLst>
            <pc:docMk/>
            <pc:sldMk cId="3002332878" sldId="256"/>
            <ac:spMk id="9" creationId="{2C61293E-6EBE-43EF-A52C-9BEBFD7679D4}"/>
          </ac:spMkLst>
        </pc:spChg>
        <pc:spChg chg="add del">
          <ac:chgData name="Kristian Winstén" userId="406af11b84b47245" providerId="LiveId" clId="{5CBF2FC9-EE18-4A3C-AB9D-A215786C8D5F}" dt="2025-01-26T16:12:57.888" v="106" actId="26606"/>
          <ac:spMkLst>
            <pc:docMk/>
            <pc:sldMk cId="3002332878" sldId="256"/>
            <ac:spMk id="11" creationId="{21540236-BFD5-4A9D-8840-4703E7F76825}"/>
          </ac:spMkLst>
        </pc:spChg>
        <pc:spChg chg="add">
          <ac:chgData name="Kristian Winstén" userId="406af11b84b47245" providerId="LiveId" clId="{5CBF2FC9-EE18-4A3C-AB9D-A215786C8D5F}" dt="2025-01-26T16:12:57.888" v="106" actId="26606"/>
          <ac:spMkLst>
            <pc:docMk/>
            <pc:sldMk cId="3002332878" sldId="256"/>
            <ac:spMk id="16" creationId="{E10650BA-D090-4A23-98E3-B48BBAEA9201}"/>
          </ac:spMkLst>
        </pc:spChg>
        <pc:grpChg chg="add">
          <ac:chgData name="Kristian Winstén" userId="406af11b84b47245" providerId="LiveId" clId="{5CBF2FC9-EE18-4A3C-AB9D-A215786C8D5F}" dt="2025-01-26T16:12:57.888" v="106" actId="26606"/>
          <ac:grpSpMkLst>
            <pc:docMk/>
            <pc:sldMk cId="3002332878" sldId="256"/>
            <ac:grpSpMk id="18" creationId="{FFB939B9-73CE-4644-87BB-72AEBF001142}"/>
          </ac:grpSpMkLst>
        </pc:grpChg>
        <pc:picChg chg="add mod">
          <ac:chgData name="Kristian Winstén" userId="406af11b84b47245" providerId="LiveId" clId="{5CBF2FC9-EE18-4A3C-AB9D-A215786C8D5F}" dt="2025-01-26T16:12:57.888" v="106" actId="26606"/>
          <ac:picMkLst>
            <pc:docMk/>
            <pc:sldMk cId="3002332878" sldId="256"/>
            <ac:picMk id="5" creationId="{42EE4F08-C2F1-C785-CE89-877E33390C1C}"/>
          </ac:picMkLst>
        </pc:picChg>
      </pc:sldChg>
      <pc:sldChg chg="addSp delSp modSp mod setBg setClrOvrMap">
        <pc:chgData name="Kristian Winstén" userId="406af11b84b47245" providerId="LiveId" clId="{5CBF2FC9-EE18-4A3C-AB9D-A215786C8D5F}" dt="2025-01-26T16:26:14.163" v="322" actId="20577"/>
        <pc:sldMkLst>
          <pc:docMk/>
          <pc:sldMk cId="621799376" sldId="257"/>
        </pc:sldMkLst>
        <pc:spChg chg="mod">
          <ac:chgData name="Kristian Winstén" userId="406af11b84b47245" providerId="LiveId" clId="{5CBF2FC9-EE18-4A3C-AB9D-A215786C8D5F}" dt="2025-01-26T16:26:14.163" v="322" actId="20577"/>
          <ac:spMkLst>
            <pc:docMk/>
            <pc:sldMk cId="621799376" sldId="257"/>
            <ac:spMk id="2" creationId="{33A06E68-88BE-4C08-8476-07E97C29F7F9}"/>
          </ac:spMkLst>
        </pc:spChg>
        <pc:spChg chg="add del">
          <ac:chgData name="Kristian Winstén" userId="406af11b84b47245" providerId="LiveId" clId="{5CBF2FC9-EE18-4A3C-AB9D-A215786C8D5F}" dt="2025-01-26T15:56:12.787" v="11" actId="26606"/>
          <ac:spMkLst>
            <pc:docMk/>
            <pc:sldMk cId="621799376" sldId="257"/>
            <ac:spMk id="3" creationId="{40EA0B8E-873A-4C71-A6DC-949ED1AC6FCC}"/>
          </ac:spMkLst>
        </pc:spChg>
        <pc:spChg chg="mod topLvl">
          <ac:chgData name="Kristian Winstén" userId="406af11b84b47245" providerId="LiveId" clId="{5CBF2FC9-EE18-4A3C-AB9D-A215786C8D5F}" dt="2025-01-26T16:24:50.247" v="199" actId="14100"/>
          <ac:spMkLst>
            <pc:docMk/>
            <pc:sldMk cId="621799376" sldId="257"/>
            <ac:spMk id="8" creationId="{C4D56636-D909-34FB-2923-15A0A3C7FD9B}"/>
          </ac:spMkLst>
        </pc:spChg>
        <pc:spChg chg="add del">
          <ac:chgData name="Kristian Winstén" userId="406af11b84b47245" providerId="LiveId" clId="{5CBF2FC9-EE18-4A3C-AB9D-A215786C8D5F}" dt="2025-01-26T15:55:54.349" v="6" actId="26606"/>
          <ac:spMkLst>
            <pc:docMk/>
            <pc:sldMk cId="621799376" sldId="257"/>
            <ac:spMk id="9" creationId="{2C61293E-6EBE-43EF-A52C-9BEBFD7679D4}"/>
          </ac:spMkLst>
        </pc:spChg>
        <pc:spChg chg="add del">
          <ac:chgData name="Kristian Winstén" userId="406af11b84b47245" providerId="LiveId" clId="{5CBF2FC9-EE18-4A3C-AB9D-A215786C8D5F}" dt="2025-01-26T15:55:54.349" v="6" actId="26606"/>
          <ac:spMkLst>
            <pc:docMk/>
            <pc:sldMk cId="621799376" sldId="257"/>
            <ac:spMk id="11" creationId="{21540236-BFD5-4A9D-8840-4703E7F76825}"/>
          </ac:spMkLst>
        </pc:spChg>
        <pc:spChg chg="add del">
          <ac:chgData name="Kristian Winstén" userId="406af11b84b47245" providerId="LiveId" clId="{5CBF2FC9-EE18-4A3C-AB9D-A215786C8D5F}" dt="2025-01-26T15:55:54.349" v="6" actId="26606"/>
          <ac:spMkLst>
            <pc:docMk/>
            <pc:sldMk cId="621799376" sldId="257"/>
            <ac:spMk id="12" creationId="{40EA0B8E-873A-4C71-A6DC-949ED1AC6FCC}"/>
          </ac:spMkLst>
        </pc:spChg>
        <pc:spChg chg="mod topLvl">
          <ac:chgData name="Kristian Winstén" userId="406af11b84b47245" providerId="LiveId" clId="{5CBF2FC9-EE18-4A3C-AB9D-A215786C8D5F}" dt="2025-01-26T16:25:23.186" v="206" actId="14100"/>
          <ac:spMkLst>
            <pc:docMk/>
            <pc:sldMk cId="621799376" sldId="257"/>
            <ac:spMk id="13" creationId="{9E4ED7DC-1DCF-70B4-969D-6BB5610586DC}"/>
          </ac:spMkLst>
        </pc:spChg>
        <pc:spChg chg="add del">
          <ac:chgData name="Kristian Winstén" userId="406af11b84b47245" providerId="LiveId" clId="{5CBF2FC9-EE18-4A3C-AB9D-A215786C8D5F}" dt="2025-01-26T15:56:01.869" v="8" actId="26606"/>
          <ac:spMkLst>
            <pc:docMk/>
            <pc:sldMk cId="621799376" sldId="257"/>
            <ac:spMk id="14" creationId="{F13C74B1-5B17-4795-BED0-7140497B445A}"/>
          </ac:spMkLst>
        </pc:spChg>
        <pc:spChg chg="add del">
          <ac:chgData name="Kristian Winstén" userId="406af11b84b47245" providerId="LiveId" clId="{5CBF2FC9-EE18-4A3C-AB9D-A215786C8D5F}" dt="2025-01-26T15:56:01.869" v="8" actId="26606"/>
          <ac:spMkLst>
            <pc:docMk/>
            <pc:sldMk cId="621799376" sldId="257"/>
            <ac:spMk id="15" creationId="{D4974D33-8DC5-464E-8C6D-BE58F0669C17}"/>
          </ac:spMkLst>
        </pc:spChg>
        <pc:spChg chg="add del">
          <ac:chgData name="Kristian Winstén" userId="406af11b84b47245" providerId="LiveId" clId="{5CBF2FC9-EE18-4A3C-AB9D-A215786C8D5F}" dt="2025-01-26T15:56:01.869" v="8" actId="26606"/>
          <ac:spMkLst>
            <pc:docMk/>
            <pc:sldMk cId="621799376" sldId="257"/>
            <ac:spMk id="16" creationId="{40EA0B8E-873A-4C71-A6DC-949ED1AC6FCC}"/>
          </ac:spMkLst>
        </pc:spChg>
        <pc:spChg chg="del mod topLvl">
          <ac:chgData name="Kristian Winstén" userId="406af11b84b47245" providerId="LiveId" clId="{5CBF2FC9-EE18-4A3C-AB9D-A215786C8D5F}" dt="2025-01-26T16:24:40.266" v="196" actId="478"/>
          <ac:spMkLst>
            <pc:docMk/>
            <pc:sldMk cId="621799376" sldId="257"/>
            <ac:spMk id="18" creationId="{01C569F5-243E-48E2-438A-004DD8C9DB3F}"/>
          </ac:spMkLst>
        </pc:spChg>
        <pc:spChg chg="add del">
          <ac:chgData name="Kristian Winstén" userId="406af11b84b47245" providerId="LiveId" clId="{5CBF2FC9-EE18-4A3C-AB9D-A215786C8D5F}" dt="2025-01-26T15:56:12.758" v="10" actId="26606"/>
          <ac:spMkLst>
            <pc:docMk/>
            <pc:sldMk cId="621799376" sldId="257"/>
            <ac:spMk id="19" creationId="{9228552E-C8B1-4A80-8448-0787CE0FC704}"/>
          </ac:spMkLst>
        </pc:spChg>
        <pc:spChg chg="mod topLvl">
          <ac:chgData name="Kristian Winstén" userId="406af11b84b47245" providerId="LiveId" clId="{5CBF2FC9-EE18-4A3C-AB9D-A215786C8D5F}" dt="2025-01-26T16:24:34.667" v="194" actId="165"/>
          <ac:spMkLst>
            <pc:docMk/>
            <pc:sldMk cId="621799376" sldId="257"/>
            <ac:spMk id="21" creationId="{6EDF7983-DEA1-8430-994E-7A5166E080F3}"/>
          </ac:spMkLst>
        </pc:spChg>
        <pc:spChg chg="mod topLvl">
          <ac:chgData name="Kristian Winstén" userId="406af11b84b47245" providerId="LiveId" clId="{5CBF2FC9-EE18-4A3C-AB9D-A215786C8D5F}" dt="2025-01-26T16:24:56.388" v="200" actId="1076"/>
          <ac:spMkLst>
            <pc:docMk/>
            <pc:sldMk cId="621799376" sldId="257"/>
            <ac:spMk id="23" creationId="{3F71E07A-B54F-6189-7277-1B777F432410}"/>
          </ac:spMkLst>
        </pc:spChg>
        <pc:spChg chg="mod topLvl">
          <ac:chgData name="Kristian Winstén" userId="406af11b84b47245" providerId="LiveId" clId="{5CBF2FC9-EE18-4A3C-AB9D-A215786C8D5F}" dt="2025-01-26T16:25:28.967" v="207" actId="20577"/>
          <ac:spMkLst>
            <pc:docMk/>
            <pc:sldMk cId="621799376" sldId="257"/>
            <ac:spMk id="24" creationId="{29F6A65D-EBE4-70A1-B5CF-C335A9CABAB8}"/>
          </ac:spMkLst>
        </pc:spChg>
        <pc:spChg chg="add mod">
          <ac:chgData name="Kristian Winstén" userId="406af11b84b47245" providerId="LiveId" clId="{5CBF2FC9-EE18-4A3C-AB9D-A215786C8D5F}" dt="2025-01-26T16:25:19.367" v="205" actId="571"/>
          <ac:spMkLst>
            <pc:docMk/>
            <pc:sldMk cId="621799376" sldId="257"/>
            <ac:spMk id="25" creationId="{516EB58E-BF60-59B6-32BD-2C45963CD863}"/>
          </ac:spMkLst>
        </pc:spChg>
        <pc:spChg chg="add mod">
          <ac:chgData name="Kristian Winstén" userId="406af11b84b47245" providerId="LiveId" clId="{5CBF2FC9-EE18-4A3C-AB9D-A215786C8D5F}" dt="2025-01-26T16:25:19.367" v="205" actId="571"/>
          <ac:spMkLst>
            <pc:docMk/>
            <pc:sldMk cId="621799376" sldId="257"/>
            <ac:spMk id="26" creationId="{36035D50-FB35-5E1F-60A3-72468D406374}"/>
          </ac:spMkLst>
        </pc:spChg>
        <pc:grpChg chg="del mod">
          <ac:chgData name="Kristian Winstén" userId="406af11b84b47245" providerId="LiveId" clId="{5CBF2FC9-EE18-4A3C-AB9D-A215786C8D5F}" dt="2025-01-26T16:24:34.667" v="194" actId="165"/>
          <ac:grpSpMkLst>
            <pc:docMk/>
            <pc:sldMk cId="621799376" sldId="257"/>
            <ac:grpSpMk id="4" creationId="{375A2C5A-E541-27F4-EC0D-6F887E1EB02E}"/>
          </ac:grpSpMkLst>
        </pc:grpChg>
        <pc:graphicFrameChg chg="add del">
          <ac:chgData name="Kristian Winstén" userId="406af11b84b47245" providerId="LiveId" clId="{5CBF2FC9-EE18-4A3C-AB9D-A215786C8D5F}" dt="2025-01-26T15:55:45.509" v="2" actId="26606"/>
          <ac:graphicFrameMkLst>
            <pc:docMk/>
            <pc:sldMk cId="621799376" sldId="257"/>
            <ac:graphicFrameMk id="5" creationId="{8C165143-E18F-B981-051E-9C711A94FFA0}"/>
          </ac:graphicFrameMkLst>
        </pc:graphicFrameChg>
        <pc:graphicFrameChg chg="add del">
          <ac:chgData name="Kristian Winstén" userId="406af11b84b47245" providerId="LiveId" clId="{5CBF2FC9-EE18-4A3C-AB9D-A215786C8D5F}" dt="2025-01-26T15:55:52.390" v="4" actId="26606"/>
          <ac:graphicFrameMkLst>
            <pc:docMk/>
            <pc:sldMk cId="621799376" sldId="257"/>
            <ac:graphicFrameMk id="7" creationId="{F354A186-5FA9-624D-1D8E-7F53273C32A2}"/>
          </ac:graphicFrameMkLst>
        </pc:graphicFrameChg>
        <pc:graphicFrameChg chg="add del">
          <ac:chgData name="Kristian Winstén" userId="406af11b84b47245" providerId="LiveId" clId="{5CBF2FC9-EE18-4A3C-AB9D-A215786C8D5F}" dt="2025-01-26T15:56:12.758" v="10" actId="26606"/>
          <ac:graphicFrameMkLst>
            <pc:docMk/>
            <pc:sldMk cId="621799376" sldId="257"/>
            <ac:graphicFrameMk id="20" creationId="{581D92DB-E5B8-3FE8-EFDA-6B8373477304}"/>
          </ac:graphicFrameMkLst>
        </pc:graphicFrameChg>
        <pc:graphicFrameChg chg="add del mod">
          <ac:chgData name="Kristian Winstén" userId="406af11b84b47245" providerId="LiveId" clId="{5CBF2FC9-EE18-4A3C-AB9D-A215786C8D5F}" dt="2025-01-26T16:24:23.610" v="193" actId="18245"/>
          <ac:graphicFrameMkLst>
            <pc:docMk/>
            <pc:sldMk cId="621799376" sldId="257"/>
            <ac:graphicFrameMk id="22" creationId="{8C165143-E18F-B981-051E-9C711A94FFA0}"/>
          </ac:graphicFrameMkLst>
        </pc:graphicFrameChg>
        <pc:picChg chg="add del">
          <ac:chgData name="Kristian Winstén" userId="406af11b84b47245" providerId="LiveId" clId="{5CBF2FC9-EE18-4A3C-AB9D-A215786C8D5F}" dt="2025-01-26T15:56:12.758" v="10" actId="26606"/>
          <ac:picMkLst>
            <pc:docMk/>
            <pc:sldMk cId="621799376" sldId="257"/>
            <ac:picMk id="6" creationId="{BD0F3C42-0836-C842-A6FE-19EB67BE8470}"/>
          </ac:picMkLst>
        </pc:picChg>
        <pc:picChg chg="add del">
          <ac:chgData name="Kristian Winstén" userId="406af11b84b47245" providerId="LiveId" clId="{5CBF2FC9-EE18-4A3C-AB9D-A215786C8D5F}" dt="2025-01-26T15:55:54.349" v="6" actId="26606"/>
          <ac:picMkLst>
            <pc:docMk/>
            <pc:sldMk cId="621799376" sldId="257"/>
            <ac:picMk id="10" creationId="{08D6B898-55C0-DA3A-375B-F4F1E061E212}"/>
          </ac:picMkLst>
        </pc:picChg>
        <pc:picChg chg="add del">
          <ac:chgData name="Kristian Winstén" userId="406af11b84b47245" providerId="LiveId" clId="{5CBF2FC9-EE18-4A3C-AB9D-A215786C8D5F}" dt="2025-01-26T15:56:01.869" v="8" actId="26606"/>
          <ac:picMkLst>
            <pc:docMk/>
            <pc:sldMk cId="621799376" sldId="257"/>
            <ac:picMk id="17" creationId="{8718E32C-63AB-6147-D5A2-D00F0D6A4B49}"/>
          </ac:picMkLst>
        </pc:picChg>
      </pc:sldChg>
      <pc:sldChg chg="addSp delSp modSp mod setBg">
        <pc:chgData name="Kristian Winstén" userId="406af11b84b47245" providerId="LiveId" clId="{5CBF2FC9-EE18-4A3C-AB9D-A215786C8D5F}" dt="2025-01-26T16:27:22.875" v="377" actId="20577"/>
        <pc:sldMkLst>
          <pc:docMk/>
          <pc:sldMk cId="1693073807" sldId="258"/>
        </pc:sldMkLst>
        <pc:spChg chg="mod">
          <ac:chgData name="Kristian Winstén" userId="406af11b84b47245" providerId="LiveId" clId="{5CBF2FC9-EE18-4A3C-AB9D-A215786C8D5F}" dt="2025-01-26T16:27:22.875" v="377" actId="20577"/>
          <ac:spMkLst>
            <pc:docMk/>
            <pc:sldMk cId="1693073807" sldId="258"/>
            <ac:spMk id="2" creationId="{05536FCB-E945-403C-A701-4392DC7FABA7}"/>
          </ac:spMkLst>
        </pc:spChg>
        <pc:spChg chg="add del mod">
          <ac:chgData name="Kristian Winstén" userId="406af11b84b47245" providerId="LiveId" clId="{5CBF2FC9-EE18-4A3C-AB9D-A215786C8D5F}" dt="2025-01-26T15:56:59.631" v="18" actId="26606"/>
          <ac:spMkLst>
            <pc:docMk/>
            <pc:sldMk cId="1693073807" sldId="258"/>
            <ac:spMk id="3" creationId="{CE1ED492-C044-426F-B511-60A6C77A215F}"/>
          </ac:spMkLst>
        </pc:spChg>
        <pc:spChg chg="add del">
          <ac:chgData name="Kristian Winstén" userId="406af11b84b47245" providerId="LiveId" clId="{5CBF2FC9-EE18-4A3C-AB9D-A215786C8D5F}" dt="2025-01-26T15:56:38.272" v="13" actId="26606"/>
          <ac:spMkLst>
            <pc:docMk/>
            <pc:sldMk cId="1693073807" sldId="258"/>
            <ac:spMk id="9" creationId="{2C61293E-6EBE-43EF-A52C-9BEBFD7679D4}"/>
          </ac:spMkLst>
        </pc:spChg>
        <pc:spChg chg="add del">
          <ac:chgData name="Kristian Winstén" userId="406af11b84b47245" providerId="LiveId" clId="{5CBF2FC9-EE18-4A3C-AB9D-A215786C8D5F}" dt="2025-01-26T15:56:38.272" v="13" actId="26606"/>
          <ac:spMkLst>
            <pc:docMk/>
            <pc:sldMk cId="1693073807" sldId="258"/>
            <ac:spMk id="11" creationId="{21540236-BFD5-4A9D-8840-4703E7F76825}"/>
          </ac:spMkLst>
        </pc:spChg>
        <pc:spChg chg="add del">
          <ac:chgData name="Kristian Winstén" userId="406af11b84b47245" providerId="LiveId" clId="{5CBF2FC9-EE18-4A3C-AB9D-A215786C8D5F}" dt="2025-01-26T15:56:56.892" v="15" actId="26606"/>
          <ac:spMkLst>
            <pc:docMk/>
            <pc:sldMk cId="1693073807" sldId="258"/>
            <ac:spMk id="13" creationId="{AAD0DBB9-1A4B-4391-81D4-CB19F9AB918A}"/>
          </ac:spMkLst>
        </pc:spChg>
        <pc:spChg chg="add del">
          <ac:chgData name="Kristian Winstén" userId="406af11b84b47245" providerId="LiveId" clId="{5CBF2FC9-EE18-4A3C-AB9D-A215786C8D5F}" dt="2025-01-26T15:56:56.892" v="15" actId="26606"/>
          <ac:spMkLst>
            <pc:docMk/>
            <pc:sldMk cId="1693073807" sldId="258"/>
            <ac:spMk id="14" creationId="{BACC6370-2D7E-4714-9D71-7542949D7D5D}"/>
          </ac:spMkLst>
        </pc:spChg>
        <pc:spChg chg="add del">
          <ac:chgData name="Kristian Winstén" userId="406af11b84b47245" providerId="LiveId" clId="{5CBF2FC9-EE18-4A3C-AB9D-A215786C8D5F}" dt="2025-01-26T15:56:56.892" v="15" actId="26606"/>
          <ac:spMkLst>
            <pc:docMk/>
            <pc:sldMk cId="1693073807" sldId="258"/>
            <ac:spMk id="15" creationId="{063BBA22-50EA-4C4D-BE05-F1CE4E63AA56}"/>
          </ac:spMkLst>
        </pc:spChg>
        <pc:spChg chg="add del">
          <ac:chgData name="Kristian Winstén" userId="406af11b84b47245" providerId="LiveId" clId="{5CBF2FC9-EE18-4A3C-AB9D-A215786C8D5F}" dt="2025-01-26T15:56:56.892" v="15" actId="26606"/>
          <ac:spMkLst>
            <pc:docMk/>
            <pc:sldMk cId="1693073807" sldId="258"/>
            <ac:spMk id="16" creationId="{F68B3F68-107C-434F-AA38-110D5EA91B85}"/>
          </ac:spMkLst>
        </pc:spChg>
        <pc:spChg chg="add del">
          <ac:chgData name="Kristian Winstén" userId="406af11b84b47245" providerId="LiveId" clId="{5CBF2FC9-EE18-4A3C-AB9D-A215786C8D5F}" dt="2025-01-26T15:56:59.601" v="17" actId="26606"/>
          <ac:spMkLst>
            <pc:docMk/>
            <pc:sldMk cId="1693073807" sldId="258"/>
            <ac:spMk id="19" creationId="{BACC6370-2D7E-4714-9D71-7542949D7D5D}"/>
          </ac:spMkLst>
        </pc:spChg>
        <pc:spChg chg="add del">
          <ac:chgData name="Kristian Winstén" userId="406af11b84b47245" providerId="LiveId" clId="{5CBF2FC9-EE18-4A3C-AB9D-A215786C8D5F}" dt="2025-01-26T15:56:59.601" v="17" actId="26606"/>
          <ac:spMkLst>
            <pc:docMk/>
            <pc:sldMk cId="1693073807" sldId="258"/>
            <ac:spMk id="20" creationId="{F68B3F68-107C-434F-AA38-110D5EA91B85}"/>
          </ac:spMkLst>
        </pc:spChg>
        <pc:spChg chg="add del">
          <ac:chgData name="Kristian Winstén" userId="406af11b84b47245" providerId="LiveId" clId="{5CBF2FC9-EE18-4A3C-AB9D-A215786C8D5F}" dt="2025-01-26T15:56:59.601" v="17" actId="26606"/>
          <ac:spMkLst>
            <pc:docMk/>
            <pc:sldMk cId="1693073807" sldId="258"/>
            <ac:spMk id="21" creationId="{AAD0DBB9-1A4B-4391-81D4-CB19F9AB918A}"/>
          </ac:spMkLst>
        </pc:spChg>
        <pc:spChg chg="add del">
          <ac:chgData name="Kristian Winstén" userId="406af11b84b47245" providerId="LiveId" clId="{5CBF2FC9-EE18-4A3C-AB9D-A215786C8D5F}" dt="2025-01-26T15:56:59.601" v="17" actId="26606"/>
          <ac:spMkLst>
            <pc:docMk/>
            <pc:sldMk cId="1693073807" sldId="258"/>
            <ac:spMk id="22" creationId="{063BBA22-50EA-4C4D-BE05-F1CE4E63AA56}"/>
          </ac:spMkLst>
        </pc:spChg>
        <pc:graphicFrameChg chg="add del">
          <ac:chgData name="Kristian Winstén" userId="406af11b84b47245" providerId="LiveId" clId="{5CBF2FC9-EE18-4A3C-AB9D-A215786C8D5F}" dt="2025-01-26T15:56:56.892" v="15" actId="26606"/>
          <ac:graphicFrameMkLst>
            <pc:docMk/>
            <pc:sldMk cId="1693073807" sldId="258"/>
            <ac:graphicFrameMk id="17" creationId="{00AB1AEA-D8E6-9AB6-C2A2-9E0125FF1C56}"/>
          </ac:graphicFrameMkLst>
        </pc:graphicFrameChg>
        <pc:graphicFrameChg chg="add del">
          <ac:chgData name="Kristian Winstén" userId="406af11b84b47245" providerId="LiveId" clId="{5CBF2FC9-EE18-4A3C-AB9D-A215786C8D5F}" dt="2025-01-26T15:56:59.601" v="17" actId="26606"/>
          <ac:graphicFrameMkLst>
            <pc:docMk/>
            <pc:sldMk cId="1693073807" sldId="258"/>
            <ac:graphicFrameMk id="23" creationId="{6613FF7C-9680-E202-D143-B12EB3080EA4}"/>
          </ac:graphicFrameMkLst>
        </pc:graphicFrameChg>
        <pc:graphicFrameChg chg="add mod">
          <ac:chgData name="Kristian Winstén" userId="406af11b84b47245" providerId="LiveId" clId="{5CBF2FC9-EE18-4A3C-AB9D-A215786C8D5F}" dt="2025-01-26T16:27:02.892" v="334" actId="20577"/>
          <ac:graphicFrameMkLst>
            <pc:docMk/>
            <pc:sldMk cId="1693073807" sldId="258"/>
            <ac:graphicFrameMk id="25" creationId="{9A4553DD-D7C1-422D-75AF-48ECEF85F519}"/>
          </ac:graphicFrameMkLst>
        </pc:graphicFrameChg>
        <pc:picChg chg="add del">
          <ac:chgData name="Kristian Winstén" userId="406af11b84b47245" providerId="LiveId" clId="{5CBF2FC9-EE18-4A3C-AB9D-A215786C8D5F}" dt="2025-01-26T15:56:38.272" v="13" actId="26606"/>
          <ac:picMkLst>
            <pc:docMk/>
            <pc:sldMk cId="1693073807" sldId="258"/>
            <ac:picMk id="5" creationId="{9868A94C-6CF0-DC02-24BF-CD5E3A3893EA}"/>
          </ac:picMkLst>
        </pc:picChg>
      </pc:sldChg>
      <pc:sldChg chg="addSp delSp modSp mod setBg">
        <pc:chgData name="Kristian Winstén" userId="406af11b84b47245" providerId="LiveId" clId="{5CBF2FC9-EE18-4A3C-AB9D-A215786C8D5F}" dt="2025-01-26T16:46:37.857" v="1208" actId="26606"/>
        <pc:sldMkLst>
          <pc:docMk/>
          <pc:sldMk cId="2023644182" sldId="259"/>
        </pc:sldMkLst>
        <pc:spChg chg="mod">
          <ac:chgData name="Kristian Winstén" userId="406af11b84b47245" providerId="LiveId" clId="{5CBF2FC9-EE18-4A3C-AB9D-A215786C8D5F}" dt="2025-01-26T16:13:31.786" v="107" actId="26606"/>
          <ac:spMkLst>
            <pc:docMk/>
            <pc:sldMk cId="2023644182" sldId="259"/>
            <ac:spMk id="2" creationId="{BE51AE75-C0B0-43CF-AE10-00B0841E8DAD}"/>
          </ac:spMkLst>
        </pc:spChg>
        <pc:spChg chg="add del mod">
          <ac:chgData name="Kristian Winstén" userId="406af11b84b47245" providerId="LiveId" clId="{5CBF2FC9-EE18-4A3C-AB9D-A215786C8D5F}" dt="2025-01-26T15:57:20.175" v="23" actId="26606"/>
          <ac:spMkLst>
            <pc:docMk/>
            <pc:sldMk cId="2023644182" sldId="259"/>
            <ac:spMk id="3" creationId="{D04F23D8-2277-43BE-BEFA-5CA0761A1A1E}"/>
          </ac:spMkLst>
        </pc:spChg>
        <pc:spChg chg="add del">
          <ac:chgData name="Kristian Winstén" userId="406af11b84b47245" providerId="LiveId" clId="{5CBF2FC9-EE18-4A3C-AB9D-A215786C8D5F}" dt="2025-01-26T15:57:16.966" v="20" actId="26606"/>
          <ac:spMkLst>
            <pc:docMk/>
            <pc:sldMk cId="2023644182" sldId="259"/>
            <ac:spMk id="8" creationId="{09588DA8-065E-4F6F-8EFD-43104AB2E0CF}"/>
          </ac:spMkLst>
        </pc:spChg>
        <pc:spChg chg="add del">
          <ac:chgData name="Kristian Winstén" userId="406af11b84b47245" providerId="LiveId" clId="{5CBF2FC9-EE18-4A3C-AB9D-A215786C8D5F}" dt="2025-01-26T15:57:16.966" v="20" actId="26606"/>
          <ac:spMkLst>
            <pc:docMk/>
            <pc:sldMk cId="2023644182" sldId="259"/>
            <ac:spMk id="10" creationId="{C4285719-470E-454C-AF62-8323075F1F5B}"/>
          </ac:spMkLst>
        </pc:spChg>
        <pc:spChg chg="add del">
          <ac:chgData name="Kristian Winstén" userId="406af11b84b47245" providerId="LiveId" clId="{5CBF2FC9-EE18-4A3C-AB9D-A215786C8D5F}" dt="2025-01-26T15:57:16.966" v="20" actId="26606"/>
          <ac:spMkLst>
            <pc:docMk/>
            <pc:sldMk cId="2023644182" sldId="259"/>
            <ac:spMk id="12" creationId="{CD9FE4EF-C4D8-49A0-B2FF-81D8DB7D8A24}"/>
          </ac:spMkLst>
        </pc:spChg>
        <pc:spChg chg="add">
          <ac:chgData name="Kristian Winstén" userId="406af11b84b47245" providerId="LiveId" clId="{5CBF2FC9-EE18-4A3C-AB9D-A215786C8D5F}" dt="2025-01-26T16:13:31.786" v="107" actId="26606"/>
          <ac:spMkLst>
            <pc:docMk/>
            <pc:sldMk cId="2023644182" sldId="259"/>
            <ac:spMk id="13" creationId="{E10650BA-D090-4A23-98E3-B48BBAEA9201}"/>
          </ac:spMkLst>
        </pc:spChg>
        <pc:spChg chg="add del">
          <ac:chgData name="Kristian Winstén" userId="406af11b84b47245" providerId="LiveId" clId="{5CBF2FC9-EE18-4A3C-AB9D-A215786C8D5F}" dt="2025-01-26T15:57:16.966" v="20" actId="26606"/>
          <ac:spMkLst>
            <pc:docMk/>
            <pc:sldMk cId="2023644182" sldId="259"/>
            <ac:spMk id="14" creationId="{4300840D-0A0B-4512-BACA-B439D5B9C57C}"/>
          </ac:spMkLst>
        </pc:spChg>
        <pc:spChg chg="add del">
          <ac:chgData name="Kristian Winstén" userId="406af11b84b47245" providerId="LiveId" clId="{5CBF2FC9-EE18-4A3C-AB9D-A215786C8D5F}" dt="2025-01-26T15:57:16.966" v="20" actId="26606"/>
          <ac:spMkLst>
            <pc:docMk/>
            <pc:sldMk cId="2023644182" sldId="259"/>
            <ac:spMk id="16" creationId="{D2B78728-A580-49A7-84F9-6EF6F583ADE0}"/>
          </ac:spMkLst>
        </pc:spChg>
        <pc:spChg chg="add del">
          <ac:chgData name="Kristian Winstén" userId="406af11b84b47245" providerId="LiveId" clId="{5CBF2FC9-EE18-4A3C-AB9D-A215786C8D5F}" dt="2025-01-26T15:57:16.966" v="20" actId="26606"/>
          <ac:spMkLst>
            <pc:docMk/>
            <pc:sldMk cId="2023644182" sldId="259"/>
            <ac:spMk id="18" creationId="{38FAA1A1-D861-433F-88FA-1E9D6FD31D11}"/>
          </ac:spMkLst>
        </pc:spChg>
        <pc:spChg chg="add del">
          <ac:chgData name="Kristian Winstén" userId="406af11b84b47245" providerId="LiveId" clId="{5CBF2FC9-EE18-4A3C-AB9D-A215786C8D5F}" dt="2025-01-26T15:57:16.966" v="20" actId="26606"/>
          <ac:spMkLst>
            <pc:docMk/>
            <pc:sldMk cId="2023644182" sldId="259"/>
            <ac:spMk id="20" creationId="{8D71EDA1-87BF-4D5D-AB79-F346FD19278A}"/>
          </ac:spMkLst>
        </pc:spChg>
        <pc:grpChg chg="add">
          <ac:chgData name="Kristian Winstén" userId="406af11b84b47245" providerId="LiveId" clId="{5CBF2FC9-EE18-4A3C-AB9D-A215786C8D5F}" dt="2025-01-26T16:13:31.786" v="107" actId="26606"/>
          <ac:grpSpMkLst>
            <pc:docMk/>
            <pc:sldMk cId="2023644182" sldId="259"/>
            <ac:grpSpMk id="15" creationId="{FFB939B9-73CE-4644-87BB-72AEBF001142}"/>
          </ac:grpSpMkLst>
        </pc:grpChg>
        <pc:graphicFrameChg chg="add del">
          <ac:chgData name="Kristian Winstén" userId="406af11b84b47245" providerId="LiveId" clId="{5CBF2FC9-EE18-4A3C-AB9D-A215786C8D5F}" dt="2025-01-26T15:57:20.155" v="22" actId="26606"/>
          <ac:graphicFrameMkLst>
            <pc:docMk/>
            <pc:sldMk cId="2023644182" sldId="259"/>
            <ac:graphicFrameMk id="5" creationId="{7BC76A5D-67BA-3A0B-968C-84BE3690D08D}"/>
          </ac:graphicFrameMkLst>
        </pc:graphicFrameChg>
        <pc:graphicFrameChg chg="add mod modGraphic">
          <ac:chgData name="Kristian Winstén" userId="406af11b84b47245" providerId="LiveId" clId="{5CBF2FC9-EE18-4A3C-AB9D-A215786C8D5F}" dt="2025-01-26T16:46:37.857" v="1208" actId="26606"/>
          <ac:graphicFrameMkLst>
            <pc:docMk/>
            <pc:sldMk cId="2023644182" sldId="259"/>
            <ac:graphicFrameMk id="7" creationId="{4004C14C-7C6F-7ECC-C260-322F75F72E15}"/>
          </ac:graphicFrameMkLst>
        </pc:graphicFrameChg>
        <pc:picChg chg="add">
          <ac:chgData name="Kristian Winstén" userId="406af11b84b47245" providerId="LiveId" clId="{5CBF2FC9-EE18-4A3C-AB9D-A215786C8D5F}" dt="2025-01-26T16:13:31.786" v="107" actId="26606"/>
          <ac:picMkLst>
            <pc:docMk/>
            <pc:sldMk cId="2023644182" sldId="259"/>
            <ac:picMk id="9" creationId="{33C1B831-8D95-CD81-054C-1E34E69D3F49}"/>
          </ac:picMkLst>
        </pc:picChg>
      </pc:sldChg>
      <pc:sldChg chg="addSp delSp modSp mod setBg">
        <pc:chgData name="Kristian Winstén" userId="406af11b84b47245" providerId="LiveId" clId="{5CBF2FC9-EE18-4A3C-AB9D-A215786C8D5F}" dt="2025-01-26T16:13:40.408" v="108" actId="26606"/>
        <pc:sldMkLst>
          <pc:docMk/>
          <pc:sldMk cId="3963440622" sldId="260"/>
        </pc:sldMkLst>
        <pc:spChg chg="mod">
          <ac:chgData name="Kristian Winstén" userId="406af11b84b47245" providerId="LiveId" clId="{5CBF2FC9-EE18-4A3C-AB9D-A215786C8D5F}" dt="2025-01-26T16:13:40.408" v="108" actId="26606"/>
          <ac:spMkLst>
            <pc:docMk/>
            <pc:sldMk cId="3963440622" sldId="260"/>
            <ac:spMk id="2" creationId="{01E3C3E3-88E2-4ADB-9C26-3AA63C39FA74}"/>
          </ac:spMkLst>
        </pc:spChg>
        <pc:spChg chg="mod">
          <ac:chgData name="Kristian Winstén" userId="406af11b84b47245" providerId="LiveId" clId="{5CBF2FC9-EE18-4A3C-AB9D-A215786C8D5F}" dt="2025-01-26T16:13:40.408" v="108" actId="26606"/>
          <ac:spMkLst>
            <pc:docMk/>
            <pc:sldMk cId="3963440622" sldId="260"/>
            <ac:spMk id="3" creationId="{8A9838FE-9053-41E7-A147-CFF0D58C72CF}"/>
          </ac:spMkLst>
        </pc:spChg>
        <pc:spChg chg="add del">
          <ac:chgData name="Kristian Winstén" userId="406af11b84b47245" providerId="LiveId" clId="{5CBF2FC9-EE18-4A3C-AB9D-A215786C8D5F}" dt="2025-01-26T16:13:40.408" v="108" actId="26606"/>
          <ac:spMkLst>
            <pc:docMk/>
            <pc:sldMk cId="3963440622" sldId="260"/>
            <ac:spMk id="9" creationId="{2C61293E-6EBE-43EF-A52C-9BEBFD7679D4}"/>
          </ac:spMkLst>
        </pc:spChg>
        <pc:spChg chg="add del">
          <ac:chgData name="Kristian Winstén" userId="406af11b84b47245" providerId="LiveId" clId="{5CBF2FC9-EE18-4A3C-AB9D-A215786C8D5F}" dt="2025-01-26T16:13:40.408" v="108" actId="26606"/>
          <ac:spMkLst>
            <pc:docMk/>
            <pc:sldMk cId="3963440622" sldId="260"/>
            <ac:spMk id="11" creationId="{21540236-BFD5-4A9D-8840-4703E7F76825}"/>
          </ac:spMkLst>
        </pc:spChg>
        <pc:picChg chg="add mod ord">
          <ac:chgData name="Kristian Winstén" userId="406af11b84b47245" providerId="LiveId" clId="{5CBF2FC9-EE18-4A3C-AB9D-A215786C8D5F}" dt="2025-01-26T16:13:40.408" v="108" actId="26606"/>
          <ac:picMkLst>
            <pc:docMk/>
            <pc:sldMk cId="3963440622" sldId="260"/>
            <ac:picMk id="5" creationId="{9ABC6447-EAC0-4DF6-4E57-22DFE5E1F72A}"/>
          </ac:picMkLst>
        </pc:picChg>
        <pc:cxnChg chg="add">
          <ac:chgData name="Kristian Winstén" userId="406af11b84b47245" providerId="LiveId" clId="{5CBF2FC9-EE18-4A3C-AB9D-A215786C8D5F}" dt="2025-01-26T16:13:40.408" v="108" actId="26606"/>
          <ac:cxnSpMkLst>
            <pc:docMk/>
            <pc:sldMk cId="3963440622" sldId="260"/>
            <ac:cxnSpMk id="16" creationId="{1503BFE4-729B-D9D0-C17B-501E6AF1127A}"/>
          </ac:cxnSpMkLst>
        </pc:cxnChg>
      </pc:sldChg>
      <pc:sldChg chg="addSp modSp mod setBg">
        <pc:chgData name="Kristian Winstén" userId="406af11b84b47245" providerId="LiveId" clId="{5CBF2FC9-EE18-4A3C-AB9D-A215786C8D5F}" dt="2025-01-26T16:31:11.014" v="757" actId="20577"/>
        <pc:sldMkLst>
          <pc:docMk/>
          <pc:sldMk cId="2764304459" sldId="261"/>
        </pc:sldMkLst>
        <pc:spChg chg="mod">
          <ac:chgData name="Kristian Winstén" userId="406af11b84b47245" providerId="LiveId" clId="{5CBF2FC9-EE18-4A3C-AB9D-A215786C8D5F}" dt="2025-01-26T15:58:05.016" v="25" actId="26606"/>
          <ac:spMkLst>
            <pc:docMk/>
            <pc:sldMk cId="2764304459" sldId="261"/>
            <ac:spMk id="2" creationId="{74D41CA9-F35C-4920-95E1-6B645AB6AB66}"/>
          </ac:spMkLst>
        </pc:spChg>
        <pc:spChg chg="mod">
          <ac:chgData name="Kristian Winstén" userId="406af11b84b47245" providerId="LiveId" clId="{5CBF2FC9-EE18-4A3C-AB9D-A215786C8D5F}" dt="2025-01-26T16:31:11.014" v="757" actId="20577"/>
          <ac:spMkLst>
            <pc:docMk/>
            <pc:sldMk cId="2764304459" sldId="261"/>
            <ac:spMk id="3" creationId="{3B6B493C-EA02-438A-8FC9-A33AB62ABAF0}"/>
          </ac:spMkLst>
        </pc:spChg>
        <pc:spChg chg="add">
          <ac:chgData name="Kristian Winstén" userId="406af11b84b47245" providerId="LiveId" clId="{5CBF2FC9-EE18-4A3C-AB9D-A215786C8D5F}" dt="2025-01-26T15:58:05.016" v="25" actId="26606"/>
          <ac:spMkLst>
            <pc:docMk/>
            <pc:sldMk cId="2764304459" sldId="261"/>
            <ac:spMk id="9" creationId="{F13C74B1-5B17-4795-BED0-7140497B445A}"/>
          </ac:spMkLst>
        </pc:spChg>
        <pc:spChg chg="add">
          <ac:chgData name="Kristian Winstén" userId="406af11b84b47245" providerId="LiveId" clId="{5CBF2FC9-EE18-4A3C-AB9D-A215786C8D5F}" dt="2025-01-26T15:58:05.016" v="25" actId="26606"/>
          <ac:spMkLst>
            <pc:docMk/>
            <pc:sldMk cId="2764304459" sldId="261"/>
            <ac:spMk id="11" creationId="{D4974D33-8DC5-464E-8C6D-BE58F0669C17}"/>
          </ac:spMkLst>
        </pc:spChg>
        <pc:picChg chg="add">
          <ac:chgData name="Kristian Winstén" userId="406af11b84b47245" providerId="LiveId" clId="{5CBF2FC9-EE18-4A3C-AB9D-A215786C8D5F}" dt="2025-01-26T15:58:05.016" v="25" actId="26606"/>
          <ac:picMkLst>
            <pc:docMk/>
            <pc:sldMk cId="2764304459" sldId="261"/>
            <ac:picMk id="5" creationId="{B4F8D23D-9CC7-B1BD-77BA-3B1B6261D97C}"/>
          </ac:picMkLst>
        </pc:picChg>
      </pc:sldChg>
      <pc:sldChg chg="addSp modSp mod setBg">
        <pc:chgData name="Kristian Winstén" userId="406af11b84b47245" providerId="LiveId" clId="{5CBF2FC9-EE18-4A3C-AB9D-A215786C8D5F}" dt="2025-01-26T16:31:32.440" v="791" actId="20577"/>
        <pc:sldMkLst>
          <pc:docMk/>
          <pc:sldMk cId="749103609" sldId="262"/>
        </pc:sldMkLst>
        <pc:spChg chg="mod">
          <ac:chgData name="Kristian Winstén" userId="406af11b84b47245" providerId="LiveId" clId="{5CBF2FC9-EE18-4A3C-AB9D-A215786C8D5F}" dt="2025-01-26T15:58:34.532" v="26" actId="26606"/>
          <ac:spMkLst>
            <pc:docMk/>
            <pc:sldMk cId="749103609" sldId="262"/>
            <ac:spMk id="2" creationId="{D1EBE3FC-E6B4-400C-B55A-F30E306AF6EC}"/>
          </ac:spMkLst>
        </pc:spChg>
        <pc:spChg chg="mod">
          <ac:chgData name="Kristian Winstén" userId="406af11b84b47245" providerId="LiveId" clId="{5CBF2FC9-EE18-4A3C-AB9D-A215786C8D5F}" dt="2025-01-26T16:31:32.440" v="791" actId="20577"/>
          <ac:spMkLst>
            <pc:docMk/>
            <pc:sldMk cId="749103609" sldId="262"/>
            <ac:spMk id="3" creationId="{35F4883F-A083-432D-B863-167A10D3C05D}"/>
          </ac:spMkLst>
        </pc:spChg>
        <pc:spChg chg="add">
          <ac:chgData name="Kristian Winstén" userId="406af11b84b47245" providerId="LiveId" clId="{5CBF2FC9-EE18-4A3C-AB9D-A215786C8D5F}" dt="2025-01-26T15:58:34.532" v="26" actId="26606"/>
          <ac:spMkLst>
            <pc:docMk/>
            <pc:sldMk cId="749103609" sldId="262"/>
            <ac:spMk id="9" creationId="{2C61293E-6EBE-43EF-A52C-9BEBFD7679D4}"/>
          </ac:spMkLst>
        </pc:spChg>
        <pc:spChg chg="add">
          <ac:chgData name="Kristian Winstén" userId="406af11b84b47245" providerId="LiveId" clId="{5CBF2FC9-EE18-4A3C-AB9D-A215786C8D5F}" dt="2025-01-26T15:58:34.532" v="26" actId="26606"/>
          <ac:spMkLst>
            <pc:docMk/>
            <pc:sldMk cId="749103609" sldId="262"/>
            <ac:spMk id="11" creationId="{21540236-BFD5-4A9D-8840-4703E7F76825}"/>
          </ac:spMkLst>
        </pc:spChg>
        <pc:picChg chg="add">
          <ac:chgData name="Kristian Winstén" userId="406af11b84b47245" providerId="LiveId" clId="{5CBF2FC9-EE18-4A3C-AB9D-A215786C8D5F}" dt="2025-01-26T15:58:34.532" v="26" actId="26606"/>
          <ac:picMkLst>
            <pc:docMk/>
            <pc:sldMk cId="749103609" sldId="262"/>
            <ac:picMk id="5" creationId="{98D6A42A-F38E-EB5E-4329-5B984CC895DC}"/>
          </ac:picMkLst>
        </pc:picChg>
      </pc:sldChg>
      <pc:sldChg chg="addSp modSp mod setBg">
        <pc:chgData name="Kristian Winstén" userId="406af11b84b47245" providerId="LiveId" clId="{5CBF2FC9-EE18-4A3C-AB9D-A215786C8D5F}" dt="2025-01-26T16:32:06.398" v="795" actId="20577"/>
        <pc:sldMkLst>
          <pc:docMk/>
          <pc:sldMk cId="484158167" sldId="263"/>
        </pc:sldMkLst>
        <pc:spChg chg="mod">
          <ac:chgData name="Kristian Winstén" userId="406af11b84b47245" providerId="LiveId" clId="{5CBF2FC9-EE18-4A3C-AB9D-A215786C8D5F}" dt="2025-01-26T16:01:16.065" v="47" actId="26606"/>
          <ac:spMkLst>
            <pc:docMk/>
            <pc:sldMk cId="484158167" sldId="263"/>
            <ac:spMk id="2" creationId="{4A34C5DE-1483-45C7-8A9A-B955791BEB9A}"/>
          </ac:spMkLst>
        </pc:spChg>
        <pc:spChg chg="mod">
          <ac:chgData name="Kristian Winstén" userId="406af11b84b47245" providerId="LiveId" clId="{5CBF2FC9-EE18-4A3C-AB9D-A215786C8D5F}" dt="2025-01-26T16:32:06.398" v="795" actId="20577"/>
          <ac:spMkLst>
            <pc:docMk/>
            <pc:sldMk cId="484158167" sldId="263"/>
            <ac:spMk id="3" creationId="{B358A506-D708-4844-9309-6F1AD46C12F8}"/>
          </ac:spMkLst>
        </pc:spChg>
        <pc:spChg chg="add">
          <ac:chgData name="Kristian Winstén" userId="406af11b84b47245" providerId="LiveId" clId="{5CBF2FC9-EE18-4A3C-AB9D-A215786C8D5F}" dt="2025-01-26T16:01:16.065" v="47" actId="26606"/>
          <ac:spMkLst>
            <pc:docMk/>
            <pc:sldMk cId="484158167" sldId="263"/>
            <ac:spMk id="9" creationId="{2C61293E-6EBE-43EF-A52C-9BEBFD7679D4}"/>
          </ac:spMkLst>
        </pc:spChg>
        <pc:spChg chg="add">
          <ac:chgData name="Kristian Winstén" userId="406af11b84b47245" providerId="LiveId" clId="{5CBF2FC9-EE18-4A3C-AB9D-A215786C8D5F}" dt="2025-01-26T16:01:16.065" v="47" actId="26606"/>
          <ac:spMkLst>
            <pc:docMk/>
            <pc:sldMk cId="484158167" sldId="263"/>
            <ac:spMk id="11" creationId="{21540236-BFD5-4A9D-8840-4703E7F76825}"/>
          </ac:spMkLst>
        </pc:spChg>
        <pc:picChg chg="add">
          <ac:chgData name="Kristian Winstén" userId="406af11b84b47245" providerId="LiveId" clId="{5CBF2FC9-EE18-4A3C-AB9D-A215786C8D5F}" dt="2025-01-26T16:01:16.065" v="47" actId="26606"/>
          <ac:picMkLst>
            <pc:docMk/>
            <pc:sldMk cId="484158167" sldId="263"/>
            <ac:picMk id="5" creationId="{86FD9A3C-D379-329C-3324-71D88AEDE986}"/>
          </ac:picMkLst>
        </pc:picChg>
      </pc:sldChg>
      <pc:sldChg chg="addSp modSp mod setBg">
        <pc:chgData name="Kristian Winstén" userId="406af11b84b47245" providerId="LiveId" clId="{5CBF2FC9-EE18-4A3C-AB9D-A215786C8D5F}" dt="2025-01-26T16:32:38.463" v="803" actId="20577"/>
        <pc:sldMkLst>
          <pc:docMk/>
          <pc:sldMk cId="344725882" sldId="264"/>
        </pc:sldMkLst>
        <pc:spChg chg="mod">
          <ac:chgData name="Kristian Winstén" userId="406af11b84b47245" providerId="LiveId" clId="{5CBF2FC9-EE18-4A3C-AB9D-A215786C8D5F}" dt="2025-01-26T16:01:55.156" v="48" actId="26606"/>
          <ac:spMkLst>
            <pc:docMk/>
            <pc:sldMk cId="344725882" sldId="264"/>
            <ac:spMk id="2" creationId="{EFB2D24B-7CB1-4BFE-9864-95B4C2CC1879}"/>
          </ac:spMkLst>
        </pc:spChg>
        <pc:spChg chg="mod">
          <ac:chgData name="Kristian Winstén" userId="406af11b84b47245" providerId="LiveId" clId="{5CBF2FC9-EE18-4A3C-AB9D-A215786C8D5F}" dt="2025-01-26T16:32:38.463" v="803" actId="20577"/>
          <ac:spMkLst>
            <pc:docMk/>
            <pc:sldMk cId="344725882" sldId="264"/>
            <ac:spMk id="3" creationId="{1A0E5F98-A473-4DD0-92C6-589FDF672291}"/>
          </ac:spMkLst>
        </pc:spChg>
        <pc:spChg chg="add">
          <ac:chgData name="Kristian Winstén" userId="406af11b84b47245" providerId="LiveId" clId="{5CBF2FC9-EE18-4A3C-AB9D-A215786C8D5F}" dt="2025-01-26T16:01:55.156" v="48" actId="26606"/>
          <ac:spMkLst>
            <pc:docMk/>
            <pc:sldMk cId="344725882" sldId="264"/>
            <ac:spMk id="9" creationId="{9F7D5CDA-D291-4307-BF55-1381FED29634}"/>
          </ac:spMkLst>
        </pc:spChg>
        <pc:spChg chg="add">
          <ac:chgData name="Kristian Winstén" userId="406af11b84b47245" providerId="LiveId" clId="{5CBF2FC9-EE18-4A3C-AB9D-A215786C8D5F}" dt="2025-01-26T16:01:55.156" v="48" actId="26606"/>
          <ac:spMkLst>
            <pc:docMk/>
            <pc:sldMk cId="344725882" sldId="264"/>
            <ac:spMk id="11" creationId="{59B296B9-C5A5-4E4F-9B60-C907B5F1466C}"/>
          </ac:spMkLst>
        </pc:spChg>
        <pc:spChg chg="add">
          <ac:chgData name="Kristian Winstén" userId="406af11b84b47245" providerId="LiveId" clId="{5CBF2FC9-EE18-4A3C-AB9D-A215786C8D5F}" dt="2025-01-26T16:01:55.156" v="48" actId="26606"/>
          <ac:spMkLst>
            <pc:docMk/>
            <pc:sldMk cId="344725882" sldId="264"/>
            <ac:spMk id="13" creationId="{D0300FD3-5AF1-6305-15FA-9078072672E2}"/>
          </ac:spMkLst>
        </pc:spChg>
        <pc:picChg chg="add">
          <ac:chgData name="Kristian Winstén" userId="406af11b84b47245" providerId="LiveId" clId="{5CBF2FC9-EE18-4A3C-AB9D-A215786C8D5F}" dt="2025-01-26T16:01:55.156" v="48" actId="26606"/>
          <ac:picMkLst>
            <pc:docMk/>
            <pc:sldMk cId="344725882" sldId="264"/>
            <ac:picMk id="5" creationId="{6C9364FE-5B35-3DE6-4008-E100C426EF06}"/>
          </ac:picMkLst>
        </pc:picChg>
      </pc:sldChg>
      <pc:sldChg chg="addSp modSp mod setBg">
        <pc:chgData name="Kristian Winstén" userId="406af11b84b47245" providerId="LiveId" clId="{5CBF2FC9-EE18-4A3C-AB9D-A215786C8D5F}" dt="2025-01-26T16:33:39.027" v="917" actId="15"/>
        <pc:sldMkLst>
          <pc:docMk/>
          <pc:sldMk cId="2942259867" sldId="265"/>
        </pc:sldMkLst>
        <pc:spChg chg="mod">
          <ac:chgData name="Kristian Winstén" userId="406af11b84b47245" providerId="LiveId" clId="{5CBF2FC9-EE18-4A3C-AB9D-A215786C8D5F}" dt="2025-01-26T16:02:08.443" v="49" actId="26606"/>
          <ac:spMkLst>
            <pc:docMk/>
            <pc:sldMk cId="2942259867" sldId="265"/>
            <ac:spMk id="2" creationId="{664A8BE8-0F0B-4A9F-8D8E-6E3EBEFFBB7B}"/>
          </ac:spMkLst>
        </pc:spChg>
        <pc:spChg chg="mod">
          <ac:chgData name="Kristian Winstén" userId="406af11b84b47245" providerId="LiveId" clId="{5CBF2FC9-EE18-4A3C-AB9D-A215786C8D5F}" dt="2025-01-26T16:33:39.027" v="917" actId="15"/>
          <ac:spMkLst>
            <pc:docMk/>
            <pc:sldMk cId="2942259867" sldId="265"/>
            <ac:spMk id="3" creationId="{2BE6AC0B-2D8F-4FF2-93E3-DC4A26827BFA}"/>
          </ac:spMkLst>
        </pc:spChg>
        <pc:spChg chg="add">
          <ac:chgData name="Kristian Winstén" userId="406af11b84b47245" providerId="LiveId" clId="{5CBF2FC9-EE18-4A3C-AB9D-A215786C8D5F}" dt="2025-01-26T16:02:08.443" v="49" actId="26606"/>
          <ac:spMkLst>
            <pc:docMk/>
            <pc:sldMk cId="2942259867" sldId="265"/>
            <ac:spMk id="9" creationId="{2C61293E-6EBE-43EF-A52C-9BEBFD7679D4}"/>
          </ac:spMkLst>
        </pc:spChg>
        <pc:spChg chg="add">
          <ac:chgData name="Kristian Winstén" userId="406af11b84b47245" providerId="LiveId" clId="{5CBF2FC9-EE18-4A3C-AB9D-A215786C8D5F}" dt="2025-01-26T16:02:08.443" v="49" actId="26606"/>
          <ac:spMkLst>
            <pc:docMk/>
            <pc:sldMk cId="2942259867" sldId="265"/>
            <ac:spMk id="11" creationId="{21540236-BFD5-4A9D-8840-4703E7F76825}"/>
          </ac:spMkLst>
        </pc:spChg>
        <pc:picChg chg="add">
          <ac:chgData name="Kristian Winstén" userId="406af11b84b47245" providerId="LiveId" clId="{5CBF2FC9-EE18-4A3C-AB9D-A215786C8D5F}" dt="2025-01-26T16:02:08.443" v="49" actId="26606"/>
          <ac:picMkLst>
            <pc:docMk/>
            <pc:sldMk cId="2942259867" sldId="265"/>
            <ac:picMk id="5" creationId="{86ED9BF6-9144-BE06-ABD5-13620509EE1E}"/>
          </ac:picMkLst>
        </pc:picChg>
      </pc:sldChg>
      <pc:sldChg chg="addSp modSp mod setBg">
        <pc:chgData name="Kristian Winstén" userId="406af11b84b47245" providerId="LiveId" clId="{5CBF2FC9-EE18-4A3C-AB9D-A215786C8D5F}" dt="2025-01-26T16:34:09.998" v="928" actId="20577"/>
        <pc:sldMkLst>
          <pc:docMk/>
          <pc:sldMk cId="2278524719" sldId="266"/>
        </pc:sldMkLst>
        <pc:spChg chg="mod">
          <ac:chgData name="Kristian Winstén" userId="406af11b84b47245" providerId="LiveId" clId="{5CBF2FC9-EE18-4A3C-AB9D-A215786C8D5F}" dt="2025-01-26T16:02:22.978" v="50" actId="26606"/>
          <ac:spMkLst>
            <pc:docMk/>
            <pc:sldMk cId="2278524719" sldId="266"/>
            <ac:spMk id="2" creationId="{69DBF819-625F-4AF7-B267-DF965A4D43D8}"/>
          </ac:spMkLst>
        </pc:spChg>
        <pc:spChg chg="mod">
          <ac:chgData name="Kristian Winstén" userId="406af11b84b47245" providerId="LiveId" clId="{5CBF2FC9-EE18-4A3C-AB9D-A215786C8D5F}" dt="2025-01-26T16:34:09.998" v="928" actId="20577"/>
          <ac:spMkLst>
            <pc:docMk/>
            <pc:sldMk cId="2278524719" sldId="266"/>
            <ac:spMk id="3" creationId="{FC1665D3-7B96-41F0-A56D-1F99197D3218}"/>
          </ac:spMkLst>
        </pc:spChg>
        <pc:spChg chg="add">
          <ac:chgData name="Kristian Winstén" userId="406af11b84b47245" providerId="LiveId" clId="{5CBF2FC9-EE18-4A3C-AB9D-A215786C8D5F}" dt="2025-01-26T16:02:22.978" v="50" actId="26606"/>
          <ac:spMkLst>
            <pc:docMk/>
            <pc:sldMk cId="2278524719" sldId="266"/>
            <ac:spMk id="9" creationId="{2C61293E-6EBE-43EF-A52C-9BEBFD7679D4}"/>
          </ac:spMkLst>
        </pc:spChg>
        <pc:spChg chg="add">
          <ac:chgData name="Kristian Winstén" userId="406af11b84b47245" providerId="LiveId" clId="{5CBF2FC9-EE18-4A3C-AB9D-A215786C8D5F}" dt="2025-01-26T16:02:22.978" v="50" actId="26606"/>
          <ac:spMkLst>
            <pc:docMk/>
            <pc:sldMk cId="2278524719" sldId="266"/>
            <ac:spMk id="11" creationId="{21540236-BFD5-4A9D-8840-4703E7F76825}"/>
          </ac:spMkLst>
        </pc:spChg>
        <pc:picChg chg="add">
          <ac:chgData name="Kristian Winstén" userId="406af11b84b47245" providerId="LiveId" clId="{5CBF2FC9-EE18-4A3C-AB9D-A215786C8D5F}" dt="2025-01-26T16:02:22.978" v="50" actId="26606"/>
          <ac:picMkLst>
            <pc:docMk/>
            <pc:sldMk cId="2278524719" sldId="266"/>
            <ac:picMk id="5" creationId="{2608EA4E-0742-EBF1-FEAC-0B4E464ABD91}"/>
          </ac:picMkLst>
        </pc:picChg>
      </pc:sldChg>
      <pc:sldChg chg="addSp delSp modSp mod setBg">
        <pc:chgData name="Kristian Winstén" userId="406af11b84b47245" providerId="LiveId" clId="{5CBF2FC9-EE18-4A3C-AB9D-A215786C8D5F}" dt="2025-01-26T16:48:33.895" v="1224" actId="255"/>
        <pc:sldMkLst>
          <pc:docMk/>
          <pc:sldMk cId="4289845909" sldId="267"/>
        </pc:sldMkLst>
        <pc:spChg chg="mod">
          <ac:chgData name="Kristian Winstén" userId="406af11b84b47245" providerId="LiveId" clId="{5CBF2FC9-EE18-4A3C-AB9D-A215786C8D5F}" dt="2025-01-26T16:14:55.304" v="109" actId="26606"/>
          <ac:spMkLst>
            <pc:docMk/>
            <pc:sldMk cId="4289845909" sldId="267"/>
            <ac:spMk id="2" creationId="{8A9F5F26-E58F-4A67-AE8D-A66E78C60004}"/>
          </ac:spMkLst>
        </pc:spChg>
        <pc:spChg chg="mod">
          <ac:chgData name="Kristian Winstén" userId="406af11b84b47245" providerId="LiveId" clId="{5CBF2FC9-EE18-4A3C-AB9D-A215786C8D5F}" dt="2025-01-26T16:48:33.895" v="1224" actId="255"/>
          <ac:spMkLst>
            <pc:docMk/>
            <pc:sldMk cId="4289845909" sldId="267"/>
            <ac:spMk id="3" creationId="{44DE5166-2533-48C8-95B4-7E92B09A2B76}"/>
          </ac:spMkLst>
        </pc:spChg>
        <pc:spChg chg="add del">
          <ac:chgData name="Kristian Winstén" userId="406af11b84b47245" providerId="LiveId" clId="{5CBF2FC9-EE18-4A3C-AB9D-A215786C8D5F}" dt="2025-01-26T16:02:57.422" v="52" actId="26606"/>
          <ac:spMkLst>
            <pc:docMk/>
            <pc:sldMk cId="4289845909" sldId="267"/>
            <ac:spMk id="8" creationId="{203CBE6E-E6B2-417D-A61A-D5F70F02A402}"/>
          </ac:spMkLst>
        </pc:spChg>
        <pc:spChg chg="add del">
          <ac:chgData name="Kristian Winstén" userId="406af11b84b47245" providerId="LiveId" clId="{5CBF2FC9-EE18-4A3C-AB9D-A215786C8D5F}" dt="2025-01-26T16:02:57.422" v="52" actId="26606"/>
          <ac:spMkLst>
            <pc:docMk/>
            <pc:sldMk cId="4289845909" sldId="267"/>
            <ac:spMk id="10" creationId="{1466BE98-0341-4CFA-8601-3E68FB730704}"/>
          </ac:spMkLst>
        </pc:spChg>
        <pc:spChg chg="add del">
          <ac:chgData name="Kristian Winstén" userId="406af11b84b47245" providerId="LiveId" clId="{5CBF2FC9-EE18-4A3C-AB9D-A215786C8D5F}" dt="2025-01-26T16:02:57.422" v="52" actId="26606"/>
          <ac:spMkLst>
            <pc:docMk/>
            <pc:sldMk cId="4289845909" sldId="267"/>
            <ac:spMk id="12" creationId="{663E89A1-984A-4500-9453-4203AD1B83BE}"/>
          </ac:spMkLst>
        </pc:spChg>
        <pc:spChg chg="add del">
          <ac:chgData name="Kristian Winstén" userId="406af11b84b47245" providerId="LiveId" clId="{5CBF2FC9-EE18-4A3C-AB9D-A215786C8D5F}" dt="2025-01-26T16:02:57.422" v="52" actId="26606"/>
          <ac:spMkLst>
            <pc:docMk/>
            <pc:sldMk cId="4289845909" sldId="267"/>
            <ac:spMk id="14" creationId="{B3FD642B-C569-4ABB-AE20-EFA6BC995903}"/>
          </ac:spMkLst>
        </pc:spChg>
        <pc:spChg chg="add del">
          <ac:chgData name="Kristian Winstén" userId="406af11b84b47245" providerId="LiveId" clId="{5CBF2FC9-EE18-4A3C-AB9D-A215786C8D5F}" dt="2025-01-26T16:02:57.422" v="52" actId="26606"/>
          <ac:spMkLst>
            <pc:docMk/>
            <pc:sldMk cId="4289845909" sldId="267"/>
            <ac:spMk id="16" creationId="{AA92FED3-1F18-4138-B4E4-627D78B00203}"/>
          </ac:spMkLst>
        </pc:spChg>
        <pc:spChg chg="add del">
          <ac:chgData name="Kristian Winstén" userId="406af11b84b47245" providerId="LiveId" clId="{5CBF2FC9-EE18-4A3C-AB9D-A215786C8D5F}" dt="2025-01-26T16:14:55.304" v="109" actId="26606"/>
          <ac:spMkLst>
            <pc:docMk/>
            <pc:sldMk cId="4289845909" sldId="267"/>
            <ac:spMk id="18" creationId="{100EDD19-6802-4EC3-95CE-CFFAB042CFD6}"/>
          </ac:spMkLst>
        </pc:spChg>
        <pc:spChg chg="add del">
          <ac:chgData name="Kristian Winstén" userId="406af11b84b47245" providerId="LiveId" clId="{5CBF2FC9-EE18-4A3C-AB9D-A215786C8D5F}" dt="2025-01-26T16:14:55.304" v="109" actId="26606"/>
          <ac:spMkLst>
            <pc:docMk/>
            <pc:sldMk cId="4289845909" sldId="267"/>
            <ac:spMk id="19" creationId="{DB17E863-922E-4C26-BD64-E8FD41D28661}"/>
          </ac:spMkLst>
        </pc:spChg>
        <pc:spChg chg="add">
          <ac:chgData name="Kristian Winstén" userId="406af11b84b47245" providerId="LiveId" clId="{5CBF2FC9-EE18-4A3C-AB9D-A215786C8D5F}" dt="2025-01-26T16:14:55.304" v="109" actId="26606"/>
          <ac:spMkLst>
            <pc:docMk/>
            <pc:sldMk cId="4289845909" sldId="267"/>
            <ac:spMk id="24" creationId="{18873D23-2DCF-4B31-A009-95721C06E8E1}"/>
          </ac:spMkLst>
        </pc:spChg>
        <pc:spChg chg="add">
          <ac:chgData name="Kristian Winstén" userId="406af11b84b47245" providerId="LiveId" clId="{5CBF2FC9-EE18-4A3C-AB9D-A215786C8D5F}" dt="2025-01-26T16:14:55.304" v="109" actId="26606"/>
          <ac:spMkLst>
            <pc:docMk/>
            <pc:sldMk cId="4289845909" sldId="267"/>
            <ac:spMk id="26" creationId="{C13EF075-D4EF-4929-ADBC-91B27DA19955}"/>
          </ac:spMkLst>
        </pc:spChg>
        <pc:grpChg chg="add">
          <ac:chgData name="Kristian Winstén" userId="406af11b84b47245" providerId="LiveId" clId="{5CBF2FC9-EE18-4A3C-AB9D-A215786C8D5F}" dt="2025-01-26T16:14:55.304" v="109" actId="26606"/>
          <ac:grpSpMkLst>
            <pc:docMk/>
            <pc:sldMk cId="4289845909" sldId="267"/>
            <ac:grpSpMk id="28" creationId="{DAA26DFA-AAB2-4973-9C17-16D587C7B198}"/>
          </ac:grpSpMkLst>
        </pc:grpChg>
      </pc:sldChg>
      <pc:sldChg chg="addSp delSp modSp mod setBg">
        <pc:chgData name="Kristian Winstén" userId="406af11b84b47245" providerId="LiveId" clId="{5CBF2FC9-EE18-4A3C-AB9D-A215786C8D5F}" dt="2025-01-26T16:48:56.359" v="1225" actId="26606"/>
        <pc:sldMkLst>
          <pc:docMk/>
          <pc:sldMk cId="3735776710" sldId="268"/>
        </pc:sldMkLst>
        <pc:spChg chg="mod">
          <ac:chgData name="Kristian Winstén" userId="406af11b84b47245" providerId="LiveId" clId="{5CBF2FC9-EE18-4A3C-AB9D-A215786C8D5F}" dt="2025-01-26T16:48:56.359" v="1225" actId="26606"/>
          <ac:spMkLst>
            <pc:docMk/>
            <pc:sldMk cId="3735776710" sldId="268"/>
            <ac:spMk id="2" creationId="{A883CB7F-46A7-4FF7-9959-01FB57374C6D}"/>
          </ac:spMkLst>
        </pc:spChg>
        <pc:spChg chg="mod">
          <ac:chgData name="Kristian Winstén" userId="406af11b84b47245" providerId="LiveId" clId="{5CBF2FC9-EE18-4A3C-AB9D-A215786C8D5F}" dt="2025-01-26T16:48:56.359" v="1225" actId="26606"/>
          <ac:spMkLst>
            <pc:docMk/>
            <pc:sldMk cId="3735776710" sldId="268"/>
            <ac:spMk id="3" creationId="{7F5CA1EB-7C85-42BB-B9CD-80D8E4B30D47}"/>
          </ac:spMkLst>
        </pc:spChg>
        <pc:spChg chg="add del">
          <ac:chgData name="Kristian Winstén" userId="406af11b84b47245" providerId="LiveId" clId="{5CBF2FC9-EE18-4A3C-AB9D-A215786C8D5F}" dt="2025-01-26T16:15:05.143" v="110" actId="26606"/>
          <ac:spMkLst>
            <pc:docMk/>
            <pc:sldMk cId="3735776710" sldId="268"/>
            <ac:spMk id="8" creationId="{100EDD19-6802-4EC3-95CE-CFFAB042CFD6}"/>
          </ac:spMkLst>
        </pc:spChg>
        <pc:spChg chg="add del">
          <ac:chgData name="Kristian Winstén" userId="406af11b84b47245" providerId="LiveId" clId="{5CBF2FC9-EE18-4A3C-AB9D-A215786C8D5F}" dt="2025-01-26T16:15:05.143" v="110" actId="26606"/>
          <ac:spMkLst>
            <pc:docMk/>
            <pc:sldMk cId="3735776710" sldId="268"/>
            <ac:spMk id="10" creationId="{DB17E863-922E-4C26-BD64-E8FD41D28661}"/>
          </ac:spMkLst>
        </pc:spChg>
        <pc:spChg chg="add del">
          <ac:chgData name="Kristian Winstén" userId="406af11b84b47245" providerId="LiveId" clId="{5CBF2FC9-EE18-4A3C-AB9D-A215786C8D5F}" dt="2025-01-26T16:48:56.359" v="1225" actId="26606"/>
          <ac:spMkLst>
            <pc:docMk/>
            <pc:sldMk cId="3735776710" sldId="268"/>
            <ac:spMk id="15" creationId="{D038248A-211C-4EEC-8401-C761B929FB52}"/>
          </ac:spMkLst>
        </pc:spChg>
        <pc:spChg chg="add del">
          <ac:chgData name="Kristian Winstén" userId="406af11b84b47245" providerId="LiveId" clId="{5CBF2FC9-EE18-4A3C-AB9D-A215786C8D5F}" dt="2025-01-26T16:48:56.359" v="1225" actId="26606"/>
          <ac:spMkLst>
            <pc:docMk/>
            <pc:sldMk cId="3735776710" sldId="268"/>
            <ac:spMk id="17" creationId="{C30A849F-66D9-40C8-BEC8-35AFF8F4568F}"/>
          </ac:spMkLst>
        </pc:spChg>
        <pc:spChg chg="add">
          <ac:chgData name="Kristian Winstén" userId="406af11b84b47245" providerId="LiveId" clId="{5CBF2FC9-EE18-4A3C-AB9D-A215786C8D5F}" dt="2025-01-26T16:48:56.359" v="1225" actId="26606"/>
          <ac:spMkLst>
            <pc:docMk/>
            <pc:sldMk cId="3735776710" sldId="268"/>
            <ac:spMk id="34" creationId="{18873D23-2DCF-4B31-A009-95721C06E8E1}"/>
          </ac:spMkLst>
        </pc:spChg>
        <pc:spChg chg="add">
          <ac:chgData name="Kristian Winstén" userId="406af11b84b47245" providerId="LiveId" clId="{5CBF2FC9-EE18-4A3C-AB9D-A215786C8D5F}" dt="2025-01-26T16:48:56.359" v="1225" actId="26606"/>
          <ac:spMkLst>
            <pc:docMk/>
            <pc:sldMk cId="3735776710" sldId="268"/>
            <ac:spMk id="36" creationId="{C13EF075-D4EF-4929-ADBC-91B27DA19955}"/>
          </ac:spMkLst>
        </pc:spChg>
        <pc:grpChg chg="add del">
          <ac:chgData name="Kristian Winstén" userId="406af11b84b47245" providerId="LiveId" clId="{5CBF2FC9-EE18-4A3C-AB9D-A215786C8D5F}" dt="2025-01-26T16:48:56.359" v="1225" actId="26606"/>
          <ac:grpSpMkLst>
            <pc:docMk/>
            <pc:sldMk cId="3735776710" sldId="268"/>
            <ac:grpSpMk id="19" creationId="{04542298-A2B1-480F-A11C-A40EDD19B857}"/>
          </ac:grpSpMkLst>
        </pc:grpChg>
        <pc:grpChg chg="add del">
          <ac:chgData name="Kristian Winstén" userId="406af11b84b47245" providerId="LiveId" clId="{5CBF2FC9-EE18-4A3C-AB9D-A215786C8D5F}" dt="2025-01-26T16:48:56.359" v="1225" actId="26606"/>
          <ac:grpSpMkLst>
            <pc:docMk/>
            <pc:sldMk cId="3735776710" sldId="268"/>
            <ac:grpSpMk id="25" creationId="{2A5C9C35-2375-49EB-B99C-17C87D42FE7C}"/>
          </ac:grpSpMkLst>
        </pc:grpChg>
        <pc:grpChg chg="add">
          <ac:chgData name="Kristian Winstén" userId="406af11b84b47245" providerId="LiveId" clId="{5CBF2FC9-EE18-4A3C-AB9D-A215786C8D5F}" dt="2025-01-26T16:48:56.359" v="1225" actId="26606"/>
          <ac:grpSpMkLst>
            <pc:docMk/>
            <pc:sldMk cId="3735776710" sldId="268"/>
            <ac:grpSpMk id="38" creationId="{DAA26DFA-AAB2-4973-9C17-16D587C7B198}"/>
          </ac:grpSpMkLst>
        </pc:grpChg>
      </pc:sldChg>
      <pc:sldChg chg="addSp delSp modSp mod setBg">
        <pc:chgData name="Kristian Winstén" userId="406af11b84b47245" providerId="LiveId" clId="{5CBF2FC9-EE18-4A3C-AB9D-A215786C8D5F}" dt="2025-01-26T16:49:10.172" v="1226" actId="26606"/>
        <pc:sldMkLst>
          <pc:docMk/>
          <pc:sldMk cId="2224890654" sldId="269"/>
        </pc:sldMkLst>
        <pc:spChg chg="mod">
          <ac:chgData name="Kristian Winstén" userId="406af11b84b47245" providerId="LiveId" clId="{5CBF2FC9-EE18-4A3C-AB9D-A215786C8D5F}" dt="2025-01-26T16:15:23.412" v="111" actId="26606"/>
          <ac:spMkLst>
            <pc:docMk/>
            <pc:sldMk cId="2224890654" sldId="269"/>
            <ac:spMk id="2" creationId="{535328A1-73F0-4F96-9402-66D0D0452220}"/>
          </ac:spMkLst>
        </pc:spChg>
        <pc:spChg chg="del mod">
          <ac:chgData name="Kristian Winstén" userId="406af11b84b47245" providerId="LiveId" clId="{5CBF2FC9-EE18-4A3C-AB9D-A215786C8D5F}" dt="2025-01-26T16:49:10.172" v="1226" actId="26606"/>
          <ac:spMkLst>
            <pc:docMk/>
            <pc:sldMk cId="2224890654" sldId="269"/>
            <ac:spMk id="3" creationId="{20355323-E1EE-4FFE-B7C0-55D4DA04E567}"/>
          </ac:spMkLst>
        </pc:spChg>
        <pc:spChg chg="add del">
          <ac:chgData name="Kristian Winstén" userId="406af11b84b47245" providerId="LiveId" clId="{5CBF2FC9-EE18-4A3C-AB9D-A215786C8D5F}" dt="2025-01-26T16:15:23.412" v="111" actId="26606"/>
          <ac:spMkLst>
            <pc:docMk/>
            <pc:sldMk cId="2224890654" sldId="269"/>
            <ac:spMk id="8" creationId="{777A147A-9ED8-46B4-8660-1B3C2AA880B5}"/>
          </ac:spMkLst>
        </pc:spChg>
        <pc:spChg chg="add del">
          <ac:chgData name="Kristian Winstén" userId="406af11b84b47245" providerId="LiveId" clId="{5CBF2FC9-EE18-4A3C-AB9D-A215786C8D5F}" dt="2025-01-26T16:15:23.412" v="111" actId="26606"/>
          <ac:spMkLst>
            <pc:docMk/>
            <pc:sldMk cId="2224890654" sldId="269"/>
            <ac:spMk id="10" creationId="{5D6C15A0-C087-4593-8414-2B4EC1CDC3DE}"/>
          </ac:spMkLst>
        </pc:spChg>
        <pc:spChg chg="add">
          <ac:chgData name="Kristian Winstén" userId="406af11b84b47245" providerId="LiveId" clId="{5CBF2FC9-EE18-4A3C-AB9D-A215786C8D5F}" dt="2025-01-26T16:15:23.412" v="111" actId="26606"/>
          <ac:spMkLst>
            <pc:docMk/>
            <pc:sldMk cId="2224890654" sldId="269"/>
            <ac:spMk id="15" creationId="{87BF42CA-AD55-48B4-8949-C4DCA60A6AEE}"/>
          </ac:spMkLst>
        </pc:spChg>
        <pc:spChg chg="add">
          <ac:chgData name="Kristian Winstén" userId="406af11b84b47245" providerId="LiveId" clId="{5CBF2FC9-EE18-4A3C-AB9D-A215786C8D5F}" dt="2025-01-26T16:15:23.412" v="111" actId="26606"/>
          <ac:spMkLst>
            <pc:docMk/>
            <pc:sldMk cId="2224890654" sldId="269"/>
            <ac:spMk id="17" creationId="{66AE1D3D-3106-4CB2-AA7C-0C1642AC0F2E}"/>
          </ac:spMkLst>
        </pc:spChg>
        <pc:grpChg chg="add">
          <ac:chgData name="Kristian Winstén" userId="406af11b84b47245" providerId="LiveId" clId="{5CBF2FC9-EE18-4A3C-AB9D-A215786C8D5F}" dt="2025-01-26T16:15:23.412" v="111" actId="26606"/>
          <ac:grpSpMkLst>
            <pc:docMk/>
            <pc:sldMk cId="2224890654" sldId="269"/>
            <ac:grpSpMk id="19" creationId="{0A31B6AF-B711-4CDB-8C2B-16E963DDC4C5}"/>
          </ac:grpSpMkLst>
        </pc:grpChg>
        <pc:graphicFrameChg chg="add">
          <ac:chgData name="Kristian Winstén" userId="406af11b84b47245" providerId="LiveId" clId="{5CBF2FC9-EE18-4A3C-AB9D-A215786C8D5F}" dt="2025-01-26T16:49:10.172" v="1226" actId="26606"/>
          <ac:graphicFrameMkLst>
            <pc:docMk/>
            <pc:sldMk cId="2224890654" sldId="269"/>
            <ac:graphicFrameMk id="26" creationId="{20A128D5-558B-E817-5ACC-D1C3FE76879E}"/>
          </ac:graphicFrameMkLst>
        </pc:graphicFrameChg>
      </pc:sldChg>
      <pc:sldChg chg="addSp delSp modSp mod setBg">
        <pc:chgData name="Kristian Winstén" userId="406af11b84b47245" providerId="LiveId" clId="{5CBF2FC9-EE18-4A3C-AB9D-A215786C8D5F}" dt="2025-01-26T16:49:34.199" v="1229" actId="26606"/>
        <pc:sldMkLst>
          <pc:docMk/>
          <pc:sldMk cId="4223581622" sldId="270"/>
        </pc:sldMkLst>
        <pc:spChg chg="mod">
          <ac:chgData name="Kristian Winstén" userId="406af11b84b47245" providerId="LiveId" clId="{5CBF2FC9-EE18-4A3C-AB9D-A215786C8D5F}" dt="2025-01-26T16:49:34.199" v="1229" actId="26606"/>
          <ac:spMkLst>
            <pc:docMk/>
            <pc:sldMk cId="4223581622" sldId="270"/>
            <ac:spMk id="2" creationId="{36671641-2D93-4D94-9CF8-3252BFC7390F}"/>
          </ac:spMkLst>
        </pc:spChg>
        <pc:spChg chg="mod">
          <ac:chgData name="Kristian Winstén" userId="406af11b84b47245" providerId="LiveId" clId="{5CBF2FC9-EE18-4A3C-AB9D-A215786C8D5F}" dt="2025-01-26T16:49:34.199" v="1229" actId="26606"/>
          <ac:spMkLst>
            <pc:docMk/>
            <pc:sldMk cId="4223581622" sldId="270"/>
            <ac:spMk id="3" creationId="{208F1AC2-AD3C-4D34-9CCF-BFF1632C30C2}"/>
          </ac:spMkLst>
        </pc:spChg>
        <pc:spChg chg="add del">
          <ac:chgData name="Kristian Winstén" userId="406af11b84b47245" providerId="LiveId" clId="{5CBF2FC9-EE18-4A3C-AB9D-A215786C8D5F}" dt="2025-01-26T16:49:34.199" v="1229" actId="26606"/>
          <ac:spMkLst>
            <pc:docMk/>
            <pc:sldMk cId="4223581622" sldId="270"/>
            <ac:spMk id="8" creationId="{327D73B4-9F5C-4A64-A179-51B9500CB8B5}"/>
          </ac:spMkLst>
        </pc:spChg>
        <pc:spChg chg="add del">
          <ac:chgData name="Kristian Winstén" userId="406af11b84b47245" providerId="LiveId" clId="{5CBF2FC9-EE18-4A3C-AB9D-A215786C8D5F}" dt="2025-01-26T16:49:34.199" v="1229" actId="26606"/>
          <ac:spMkLst>
            <pc:docMk/>
            <pc:sldMk cId="4223581622" sldId="270"/>
            <ac:spMk id="10" creationId="{C1F06963-6374-4B48-844F-071A9BAAAE02}"/>
          </ac:spMkLst>
        </pc:spChg>
        <pc:spChg chg="add del">
          <ac:chgData name="Kristian Winstén" userId="406af11b84b47245" providerId="LiveId" clId="{5CBF2FC9-EE18-4A3C-AB9D-A215786C8D5F}" dt="2025-01-26T16:49:34.199" v="1229" actId="26606"/>
          <ac:spMkLst>
            <pc:docMk/>
            <pc:sldMk cId="4223581622" sldId="270"/>
            <ac:spMk id="12" creationId="{6CB927A4-E432-4310-9CD5-E89FF5063179}"/>
          </ac:spMkLst>
        </pc:spChg>
        <pc:spChg chg="add del">
          <ac:chgData name="Kristian Winstén" userId="406af11b84b47245" providerId="LiveId" clId="{5CBF2FC9-EE18-4A3C-AB9D-A215786C8D5F}" dt="2025-01-26T16:49:34.199" v="1229" actId="26606"/>
          <ac:spMkLst>
            <pc:docMk/>
            <pc:sldMk cId="4223581622" sldId="270"/>
            <ac:spMk id="14" creationId="{1453BF6C-B012-48B7-B4E8-6D7AC7C27D02}"/>
          </ac:spMkLst>
        </pc:spChg>
        <pc:spChg chg="add del">
          <ac:chgData name="Kristian Winstén" userId="406af11b84b47245" providerId="LiveId" clId="{5CBF2FC9-EE18-4A3C-AB9D-A215786C8D5F}" dt="2025-01-26T16:49:34.199" v="1229" actId="26606"/>
          <ac:spMkLst>
            <pc:docMk/>
            <pc:sldMk cId="4223581622" sldId="270"/>
            <ac:spMk id="16" creationId="{E3020543-B24B-4EC4-8FFC-8DD88EEA91A8}"/>
          </ac:spMkLst>
        </pc:spChg>
        <pc:spChg chg="add del">
          <ac:chgData name="Kristian Winstén" userId="406af11b84b47245" providerId="LiveId" clId="{5CBF2FC9-EE18-4A3C-AB9D-A215786C8D5F}" dt="2025-01-26T16:49:34.177" v="1228" actId="26606"/>
          <ac:spMkLst>
            <pc:docMk/>
            <pc:sldMk cId="4223581622" sldId="270"/>
            <ac:spMk id="24" creationId="{C0763A76-9F1C-4FC5-82B7-DD475DA461B2}"/>
          </ac:spMkLst>
        </pc:spChg>
        <pc:spChg chg="add del">
          <ac:chgData name="Kristian Winstén" userId="406af11b84b47245" providerId="LiveId" clId="{5CBF2FC9-EE18-4A3C-AB9D-A215786C8D5F}" dt="2025-01-26T16:49:34.177" v="1228" actId="26606"/>
          <ac:spMkLst>
            <pc:docMk/>
            <pc:sldMk cId="4223581622" sldId="270"/>
            <ac:spMk id="26" creationId="{E81BF4F6-F2CF-4984-9D14-D6966D92F99F}"/>
          </ac:spMkLst>
        </pc:spChg>
        <pc:spChg chg="add">
          <ac:chgData name="Kristian Winstén" userId="406af11b84b47245" providerId="LiveId" clId="{5CBF2FC9-EE18-4A3C-AB9D-A215786C8D5F}" dt="2025-01-26T16:49:34.199" v="1229" actId="26606"/>
          <ac:spMkLst>
            <pc:docMk/>
            <pc:sldMk cId="4223581622" sldId="270"/>
            <ac:spMk id="28" creationId="{D0300FD3-5AF1-6305-15FA-9078072672E2}"/>
          </ac:spMkLst>
        </pc:spChg>
        <pc:spChg chg="add">
          <ac:chgData name="Kristian Winstén" userId="406af11b84b47245" providerId="LiveId" clId="{5CBF2FC9-EE18-4A3C-AB9D-A215786C8D5F}" dt="2025-01-26T16:49:34.199" v="1229" actId="26606"/>
          <ac:spMkLst>
            <pc:docMk/>
            <pc:sldMk cId="4223581622" sldId="270"/>
            <ac:spMk id="29" creationId="{9F7D5CDA-D291-4307-BF55-1381FED29634}"/>
          </ac:spMkLst>
        </pc:spChg>
        <pc:spChg chg="add">
          <ac:chgData name="Kristian Winstén" userId="406af11b84b47245" providerId="LiveId" clId="{5CBF2FC9-EE18-4A3C-AB9D-A215786C8D5F}" dt="2025-01-26T16:49:34.199" v="1229" actId="26606"/>
          <ac:spMkLst>
            <pc:docMk/>
            <pc:sldMk cId="4223581622" sldId="270"/>
            <ac:spMk id="31" creationId="{59B296B9-C5A5-4E4F-9B60-C907B5F1466C}"/>
          </ac:spMkLst>
        </pc:spChg>
        <pc:picChg chg="add del">
          <ac:chgData name="Kristian Winstén" userId="406af11b84b47245" providerId="LiveId" clId="{5CBF2FC9-EE18-4A3C-AB9D-A215786C8D5F}" dt="2025-01-26T16:49:34.177" v="1228" actId="26606"/>
          <ac:picMkLst>
            <pc:docMk/>
            <pc:sldMk cId="4223581622" sldId="270"/>
            <ac:picMk id="20" creationId="{42BAA1B3-4B01-98A6-1630-F224877EFB0C}"/>
          </ac:picMkLst>
        </pc:picChg>
        <pc:cxnChg chg="add">
          <ac:chgData name="Kristian Winstén" userId="406af11b84b47245" providerId="LiveId" clId="{5CBF2FC9-EE18-4A3C-AB9D-A215786C8D5F}" dt="2025-01-26T16:03:34.366" v="56" actId="26606"/>
          <ac:cxnSpMkLst>
            <pc:docMk/>
            <pc:sldMk cId="4223581622" sldId="270"/>
            <ac:cxnSpMk id="18" creationId="{C49DA8F6-BCC1-4447-B54C-57856834B94B}"/>
          </ac:cxnSpMkLst>
        </pc:cxnChg>
      </pc:sldChg>
      <pc:sldChg chg="addSp delSp modSp mod setBg">
        <pc:chgData name="Kristian Winstén" userId="406af11b84b47245" providerId="LiveId" clId="{5CBF2FC9-EE18-4A3C-AB9D-A215786C8D5F}" dt="2025-01-26T16:50:03.690" v="1230" actId="26606"/>
        <pc:sldMkLst>
          <pc:docMk/>
          <pc:sldMk cId="3416807785" sldId="271"/>
        </pc:sldMkLst>
        <pc:spChg chg="mod">
          <ac:chgData name="Kristian Winstén" userId="406af11b84b47245" providerId="LiveId" clId="{5CBF2FC9-EE18-4A3C-AB9D-A215786C8D5F}" dt="2025-01-26T16:50:03.690" v="1230" actId="26606"/>
          <ac:spMkLst>
            <pc:docMk/>
            <pc:sldMk cId="3416807785" sldId="271"/>
            <ac:spMk id="2" creationId="{189CE9D6-1E45-4CD6-93F0-B09F8986908F}"/>
          </ac:spMkLst>
        </pc:spChg>
        <pc:spChg chg="mod">
          <ac:chgData name="Kristian Winstén" userId="406af11b84b47245" providerId="LiveId" clId="{5CBF2FC9-EE18-4A3C-AB9D-A215786C8D5F}" dt="2025-01-26T16:50:03.690" v="1230" actId="26606"/>
          <ac:spMkLst>
            <pc:docMk/>
            <pc:sldMk cId="3416807785" sldId="271"/>
            <ac:spMk id="3" creationId="{A598069F-E8AA-4A07-819A-00076AF1D3E5}"/>
          </ac:spMkLst>
        </pc:spChg>
        <pc:spChg chg="add del">
          <ac:chgData name="Kristian Winstén" userId="406af11b84b47245" providerId="LiveId" clId="{5CBF2FC9-EE18-4A3C-AB9D-A215786C8D5F}" dt="2025-01-26T16:50:03.690" v="1230" actId="26606"/>
          <ac:spMkLst>
            <pc:docMk/>
            <pc:sldMk cId="3416807785" sldId="271"/>
            <ac:spMk id="8" creationId="{C2554CA6-288E-4202-BC52-2E5A8F0C0AED}"/>
          </ac:spMkLst>
        </pc:spChg>
        <pc:spChg chg="add del">
          <ac:chgData name="Kristian Winstén" userId="406af11b84b47245" providerId="LiveId" clId="{5CBF2FC9-EE18-4A3C-AB9D-A215786C8D5F}" dt="2025-01-26T16:50:03.690" v="1230" actId="26606"/>
          <ac:spMkLst>
            <pc:docMk/>
            <pc:sldMk cId="3416807785" sldId="271"/>
            <ac:spMk id="10" creationId="{B10BB131-AC8E-4A8E-A5D1-36260F720C3B}"/>
          </ac:spMkLst>
        </pc:spChg>
        <pc:spChg chg="add del">
          <ac:chgData name="Kristian Winstén" userId="406af11b84b47245" providerId="LiveId" clId="{5CBF2FC9-EE18-4A3C-AB9D-A215786C8D5F}" dt="2025-01-26T16:50:03.690" v="1230" actId="26606"/>
          <ac:spMkLst>
            <pc:docMk/>
            <pc:sldMk cId="3416807785" sldId="271"/>
            <ac:spMk id="12" creationId="{5B7778FC-632E-4DCA-A7CB-0D7731CCF970}"/>
          </ac:spMkLst>
        </pc:spChg>
        <pc:spChg chg="add del">
          <ac:chgData name="Kristian Winstén" userId="406af11b84b47245" providerId="LiveId" clId="{5CBF2FC9-EE18-4A3C-AB9D-A215786C8D5F}" dt="2025-01-26T16:50:03.690" v="1230" actId="26606"/>
          <ac:spMkLst>
            <pc:docMk/>
            <pc:sldMk cId="3416807785" sldId="271"/>
            <ac:spMk id="14" creationId="{FA23A907-97FB-4A8F-880A-DD77401C4296}"/>
          </ac:spMkLst>
        </pc:spChg>
        <pc:spChg chg="add">
          <ac:chgData name="Kristian Winstén" userId="406af11b84b47245" providerId="LiveId" clId="{5CBF2FC9-EE18-4A3C-AB9D-A215786C8D5F}" dt="2025-01-26T16:50:03.690" v="1230" actId="26606"/>
          <ac:spMkLst>
            <pc:docMk/>
            <pc:sldMk cId="3416807785" sldId="271"/>
            <ac:spMk id="20" creationId="{C0763A76-9F1C-4FC5-82B7-DD475DA461B2}"/>
          </ac:spMkLst>
        </pc:spChg>
        <pc:spChg chg="add">
          <ac:chgData name="Kristian Winstén" userId="406af11b84b47245" providerId="LiveId" clId="{5CBF2FC9-EE18-4A3C-AB9D-A215786C8D5F}" dt="2025-01-26T16:50:03.690" v="1230" actId="26606"/>
          <ac:spMkLst>
            <pc:docMk/>
            <pc:sldMk cId="3416807785" sldId="271"/>
            <ac:spMk id="22" creationId="{E81BF4F6-F2CF-4984-9D14-D6966D92F99F}"/>
          </ac:spMkLst>
        </pc:spChg>
        <pc:picChg chg="add">
          <ac:chgData name="Kristian Winstén" userId="406af11b84b47245" providerId="LiveId" clId="{5CBF2FC9-EE18-4A3C-AB9D-A215786C8D5F}" dt="2025-01-26T16:50:03.690" v="1230" actId="26606"/>
          <ac:picMkLst>
            <pc:docMk/>
            <pc:sldMk cId="3416807785" sldId="271"/>
            <ac:picMk id="16" creationId="{5D6EB6D1-7EC4-7EDE-F74B-9EF4C77ECDC1}"/>
          </ac:picMkLst>
        </pc:picChg>
      </pc:sldChg>
      <pc:sldChg chg="addSp delSp modSp mod setBg">
        <pc:chgData name="Kristian Winstén" userId="406af11b84b47245" providerId="LiveId" clId="{5CBF2FC9-EE18-4A3C-AB9D-A215786C8D5F}" dt="2025-01-26T16:50:18.025" v="1231" actId="26606"/>
        <pc:sldMkLst>
          <pc:docMk/>
          <pc:sldMk cId="4079493348" sldId="272"/>
        </pc:sldMkLst>
        <pc:spChg chg="mod">
          <ac:chgData name="Kristian Winstén" userId="406af11b84b47245" providerId="LiveId" clId="{5CBF2FC9-EE18-4A3C-AB9D-A215786C8D5F}" dt="2025-01-26T16:50:18.025" v="1231" actId="26606"/>
          <ac:spMkLst>
            <pc:docMk/>
            <pc:sldMk cId="4079493348" sldId="272"/>
            <ac:spMk id="2" creationId="{DBBD55F0-7E14-40FE-B213-0FC67DF57556}"/>
          </ac:spMkLst>
        </pc:spChg>
        <pc:spChg chg="mod">
          <ac:chgData name="Kristian Winstén" userId="406af11b84b47245" providerId="LiveId" clId="{5CBF2FC9-EE18-4A3C-AB9D-A215786C8D5F}" dt="2025-01-26T16:50:18.025" v="1231" actId="26606"/>
          <ac:spMkLst>
            <pc:docMk/>
            <pc:sldMk cId="4079493348" sldId="272"/>
            <ac:spMk id="3" creationId="{EEE2EE29-615A-442B-8E46-A2A3F1612799}"/>
          </ac:spMkLst>
        </pc:spChg>
        <pc:spChg chg="add del">
          <ac:chgData name="Kristian Winstén" userId="406af11b84b47245" providerId="LiveId" clId="{5CBF2FC9-EE18-4A3C-AB9D-A215786C8D5F}" dt="2025-01-26T16:50:18.025" v="1231" actId="26606"/>
          <ac:spMkLst>
            <pc:docMk/>
            <pc:sldMk cId="4079493348" sldId="272"/>
            <ac:spMk id="8" creationId="{E92FEB64-6EEA-4759-B4A4-BD2C1E660BA8}"/>
          </ac:spMkLst>
        </pc:spChg>
        <pc:spChg chg="add del">
          <ac:chgData name="Kristian Winstén" userId="406af11b84b47245" providerId="LiveId" clId="{5CBF2FC9-EE18-4A3C-AB9D-A215786C8D5F}" dt="2025-01-26T16:50:18.025" v="1231" actId="26606"/>
          <ac:spMkLst>
            <pc:docMk/>
            <pc:sldMk cId="4079493348" sldId="272"/>
            <ac:spMk id="10" creationId="{B10BB131-AC8E-4A8E-A5D1-36260F720C3B}"/>
          </ac:spMkLst>
        </pc:spChg>
        <pc:spChg chg="add del">
          <ac:chgData name="Kristian Winstén" userId="406af11b84b47245" providerId="LiveId" clId="{5CBF2FC9-EE18-4A3C-AB9D-A215786C8D5F}" dt="2025-01-26T16:50:18.025" v="1231" actId="26606"/>
          <ac:spMkLst>
            <pc:docMk/>
            <pc:sldMk cId="4079493348" sldId="272"/>
            <ac:spMk id="12" creationId="{14847E93-7DC1-4D4B-8829-B19AA7137C50}"/>
          </ac:spMkLst>
        </pc:spChg>
        <pc:spChg chg="add del">
          <ac:chgData name="Kristian Winstén" userId="406af11b84b47245" providerId="LiveId" clId="{5CBF2FC9-EE18-4A3C-AB9D-A215786C8D5F}" dt="2025-01-26T16:50:18.025" v="1231" actId="26606"/>
          <ac:spMkLst>
            <pc:docMk/>
            <pc:sldMk cId="4079493348" sldId="272"/>
            <ac:spMk id="14" creationId="{5566D6E1-03A1-4D73-A4E0-35D74D568A04}"/>
          </ac:spMkLst>
        </pc:spChg>
        <pc:spChg chg="add del">
          <ac:chgData name="Kristian Winstén" userId="406af11b84b47245" providerId="LiveId" clId="{5CBF2FC9-EE18-4A3C-AB9D-A215786C8D5F}" dt="2025-01-26T16:50:18.025" v="1231" actId="26606"/>
          <ac:spMkLst>
            <pc:docMk/>
            <pc:sldMk cId="4079493348" sldId="272"/>
            <ac:spMk id="16" creationId="{9F835A99-04AC-494A-A572-AFE8413CC938}"/>
          </ac:spMkLst>
        </pc:spChg>
        <pc:spChg chg="add">
          <ac:chgData name="Kristian Winstén" userId="406af11b84b47245" providerId="LiveId" clId="{5CBF2FC9-EE18-4A3C-AB9D-A215786C8D5F}" dt="2025-01-26T16:04:03.708" v="58" actId="26606"/>
          <ac:spMkLst>
            <pc:docMk/>
            <pc:sldMk cId="4079493348" sldId="272"/>
            <ac:spMk id="18" creationId="{7B786209-1B0B-4CA9-9BDD-F7327066A84D}"/>
          </ac:spMkLst>
        </pc:spChg>
        <pc:spChg chg="add">
          <ac:chgData name="Kristian Winstén" userId="406af11b84b47245" providerId="LiveId" clId="{5CBF2FC9-EE18-4A3C-AB9D-A215786C8D5F}" dt="2025-01-26T16:04:03.708" v="58" actId="26606"/>
          <ac:spMkLst>
            <pc:docMk/>
            <pc:sldMk cId="4079493348" sldId="272"/>
            <ac:spMk id="20" creationId="{2D2964BB-484D-45AE-AD66-D407D0629652}"/>
          </ac:spMkLst>
        </pc:spChg>
        <pc:spChg chg="add">
          <ac:chgData name="Kristian Winstén" userId="406af11b84b47245" providerId="LiveId" clId="{5CBF2FC9-EE18-4A3C-AB9D-A215786C8D5F}" dt="2025-01-26T16:04:03.708" v="58" actId="26606"/>
          <ac:spMkLst>
            <pc:docMk/>
            <pc:sldMk cId="4079493348" sldId="272"/>
            <ac:spMk id="22" creationId="{6691AC69-A76E-4DAB-B565-468B6B87ACF3}"/>
          </ac:spMkLst>
        </pc:spChg>
        <pc:spChg chg="add">
          <ac:chgData name="Kristian Winstén" userId="406af11b84b47245" providerId="LiveId" clId="{5CBF2FC9-EE18-4A3C-AB9D-A215786C8D5F}" dt="2025-01-26T16:50:18.025" v="1231" actId="26606"/>
          <ac:spMkLst>
            <pc:docMk/>
            <pc:sldMk cId="4079493348" sldId="272"/>
            <ac:spMk id="28" creationId="{9F7D5CDA-D291-4307-BF55-1381FED29634}"/>
          </ac:spMkLst>
        </pc:spChg>
        <pc:spChg chg="add">
          <ac:chgData name="Kristian Winstén" userId="406af11b84b47245" providerId="LiveId" clId="{5CBF2FC9-EE18-4A3C-AB9D-A215786C8D5F}" dt="2025-01-26T16:50:18.025" v="1231" actId="26606"/>
          <ac:spMkLst>
            <pc:docMk/>
            <pc:sldMk cId="4079493348" sldId="272"/>
            <ac:spMk id="30" creationId="{59B296B9-C5A5-4E4F-9B60-C907B5F1466C}"/>
          </ac:spMkLst>
        </pc:spChg>
        <pc:spChg chg="add">
          <ac:chgData name="Kristian Winstén" userId="406af11b84b47245" providerId="LiveId" clId="{5CBF2FC9-EE18-4A3C-AB9D-A215786C8D5F}" dt="2025-01-26T16:50:18.025" v="1231" actId="26606"/>
          <ac:spMkLst>
            <pc:docMk/>
            <pc:sldMk cId="4079493348" sldId="272"/>
            <ac:spMk id="32" creationId="{D0300FD3-5AF1-6305-15FA-9078072672E2}"/>
          </ac:spMkLst>
        </pc:spChg>
      </pc:sldChg>
      <pc:sldChg chg="addSp delSp modSp mod setBg">
        <pc:chgData name="Kristian Winstén" userId="406af11b84b47245" providerId="LiveId" clId="{5CBF2FC9-EE18-4A3C-AB9D-A215786C8D5F}" dt="2025-01-26T16:51:00.561" v="1232" actId="26606"/>
        <pc:sldMkLst>
          <pc:docMk/>
          <pc:sldMk cId="3503765801" sldId="273"/>
        </pc:sldMkLst>
        <pc:spChg chg="mod">
          <ac:chgData name="Kristian Winstén" userId="406af11b84b47245" providerId="LiveId" clId="{5CBF2FC9-EE18-4A3C-AB9D-A215786C8D5F}" dt="2025-01-26T16:51:00.561" v="1232" actId="26606"/>
          <ac:spMkLst>
            <pc:docMk/>
            <pc:sldMk cId="3503765801" sldId="273"/>
            <ac:spMk id="2" creationId="{35F1F2A9-99CC-4453-9F72-4C63782AB3D6}"/>
          </ac:spMkLst>
        </pc:spChg>
        <pc:spChg chg="del mod">
          <ac:chgData name="Kristian Winstén" userId="406af11b84b47245" providerId="LiveId" clId="{5CBF2FC9-EE18-4A3C-AB9D-A215786C8D5F}" dt="2025-01-26T16:51:00.561" v="1232" actId="26606"/>
          <ac:spMkLst>
            <pc:docMk/>
            <pc:sldMk cId="3503765801" sldId="273"/>
            <ac:spMk id="3" creationId="{333060D5-8EAC-41D9-8E26-CAA95CBDC7C2}"/>
          </ac:spMkLst>
        </pc:spChg>
        <pc:spChg chg="add del">
          <ac:chgData name="Kristian Winstén" userId="406af11b84b47245" providerId="LiveId" clId="{5CBF2FC9-EE18-4A3C-AB9D-A215786C8D5F}" dt="2025-01-26T16:51:00.561" v="1232" actId="26606"/>
          <ac:spMkLst>
            <pc:docMk/>
            <pc:sldMk cId="3503765801" sldId="273"/>
            <ac:spMk id="8" creationId="{1709F1D5-B0F1-4714-A239-E5B61C161915}"/>
          </ac:spMkLst>
        </pc:spChg>
        <pc:spChg chg="add del">
          <ac:chgData name="Kristian Winstén" userId="406af11b84b47245" providerId="LiveId" clId="{5CBF2FC9-EE18-4A3C-AB9D-A215786C8D5F}" dt="2025-01-26T16:51:00.561" v="1232" actId="26606"/>
          <ac:spMkLst>
            <pc:docMk/>
            <pc:sldMk cId="3503765801" sldId="273"/>
            <ac:spMk id="10" creationId="{228FB460-D3FF-4440-A020-05982A09E517}"/>
          </ac:spMkLst>
        </pc:spChg>
        <pc:spChg chg="add del">
          <ac:chgData name="Kristian Winstén" userId="406af11b84b47245" providerId="LiveId" clId="{5CBF2FC9-EE18-4A3C-AB9D-A215786C8D5F}" dt="2025-01-26T16:51:00.561" v="1232" actId="26606"/>
          <ac:spMkLst>
            <pc:docMk/>
            <pc:sldMk cId="3503765801" sldId="273"/>
            <ac:spMk id="12" creationId="{14847E93-7DC1-4D4B-8829-B19AA7137C50}"/>
          </ac:spMkLst>
        </pc:spChg>
        <pc:spChg chg="add del">
          <ac:chgData name="Kristian Winstén" userId="406af11b84b47245" providerId="LiveId" clId="{5CBF2FC9-EE18-4A3C-AB9D-A215786C8D5F}" dt="2025-01-26T16:51:00.561" v="1232" actId="26606"/>
          <ac:spMkLst>
            <pc:docMk/>
            <pc:sldMk cId="3503765801" sldId="273"/>
            <ac:spMk id="14" creationId="{5566D6E1-03A1-4D73-A4E0-35D74D568A04}"/>
          </ac:spMkLst>
        </pc:spChg>
        <pc:spChg chg="add del">
          <ac:chgData name="Kristian Winstén" userId="406af11b84b47245" providerId="LiveId" clId="{5CBF2FC9-EE18-4A3C-AB9D-A215786C8D5F}" dt="2025-01-26T16:51:00.561" v="1232" actId="26606"/>
          <ac:spMkLst>
            <pc:docMk/>
            <pc:sldMk cId="3503765801" sldId="273"/>
            <ac:spMk id="16" creationId="{9F835A99-04AC-494A-A572-AFE8413CC938}"/>
          </ac:spMkLst>
        </pc:spChg>
        <pc:spChg chg="add del">
          <ac:chgData name="Kristian Winstén" userId="406af11b84b47245" providerId="LiveId" clId="{5CBF2FC9-EE18-4A3C-AB9D-A215786C8D5F}" dt="2025-01-26T16:51:00.561" v="1232" actId="26606"/>
          <ac:spMkLst>
            <pc:docMk/>
            <pc:sldMk cId="3503765801" sldId="273"/>
            <ac:spMk id="18" creationId="{7B786209-1B0B-4CA9-9BDD-F7327066A84D}"/>
          </ac:spMkLst>
        </pc:spChg>
        <pc:spChg chg="add del">
          <ac:chgData name="Kristian Winstén" userId="406af11b84b47245" providerId="LiveId" clId="{5CBF2FC9-EE18-4A3C-AB9D-A215786C8D5F}" dt="2025-01-26T16:51:00.561" v="1232" actId="26606"/>
          <ac:spMkLst>
            <pc:docMk/>
            <pc:sldMk cId="3503765801" sldId="273"/>
            <ac:spMk id="20" creationId="{2D2964BB-484D-45AE-AD66-D407D0629652}"/>
          </ac:spMkLst>
        </pc:spChg>
        <pc:spChg chg="add">
          <ac:chgData name="Kristian Winstén" userId="406af11b84b47245" providerId="LiveId" clId="{5CBF2FC9-EE18-4A3C-AB9D-A215786C8D5F}" dt="2025-01-26T16:04:17.741" v="59" actId="26606"/>
          <ac:spMkLst>
            <pc:docMk/>
            <pc:sldMk cId="3503765801" sldId="273"/>
            <ac:spMk id="22" creationId="{6691AC69-A76E-4DAB-B565-468B6B87ACF3}"/>
          </ac:spMkLst>
        </pc:spChg>
        <pc:spChg chg="add">
          <ac:chgData name="Kristian Winstén" userId="406af11b84b47245" providerId="LiveId" clId="{5CBF2FC9-EE18-4A3C-AB9D-A215786C8D5F}" dt="2025-01-26T16:51:00.561" v="1232" actId="26606"/>
          <ac:spMkLst>
            <pc:docMk/>
            <pc:sldMk cId="3503765801" sldId="273"/>
            <ac:spMk id="28" creationId="{2659FDB4-FCBE-4A89-B46D-43D4FA54464D}"/>
          </ac:spMkLst>
        </pc:spChg>
      </pc:sldChg>
      <pc:sldChg chg="addSp modSp mod setBg">
        <pc:chgData name="Kristian Winstén" userId="406af11b84b47245" providerId="LiveId" clId="{5CBF2FC9-EE18-4A3C-AB9D-A215786C8D5F}" dt="2025-01-26T16:39:09.988" v="1125" actId="20577"/>
        <pc:sldMkLst>
          <pc:docMk/>
          <pc:sldMk cId="1256780129" sldId="274"/>
        </pc:sldMkLst>
        <pc:spChg chg="mod">
          <ac:chgData name="Kristian Winstén" userId="406af11b84b47245" providerId="LiveId" clId="{5CBF2FC9-EE18-4A3C-AB9D-A215786C8D5F}" dt="2025-01-26T16:04:41.483" v="60" actId="26606"/>
          <ac:spMkLst>
            <pc:docMk/>
            <pc:sldMk cId="1256780129" sldId="274"/>
            <ac:spMk id="2" creationId="{18578AE8-3559-4716-BD96-62857659004F}"/>
          </ac:spMkLst>
        </pc:spChg>
        <pc:spChg chg="mod">
          <ac:chgData name="Kristian Winstén" userId="406af11b84b47245" providerId="LiveId" clId="{5CBF2FC9-EE18-4A3C-AB9D-A215786C8D5F}" dt="2025-01-26T16:39:09.988" v="1125" actId="20577"/>
          <ac:spMkLst>
            <pc:docMk/>
            <pc:sldMk cId="1256780129" sldId="274"/>
            <ac:spMk id="3" creationId="{88070882-0216-4961-A4A8-2EDACAE2E6F0}"/>
          </ac:spMkLst>
        </pc:spChg>
        <pc:spChg chg="add">
          <ac:chgData name="Kristian Winstén" userId="406af11b84b47245" providerId="LiveId" clId="{5CBF2FC9-EE18-4A3C-AB9D-A215786C8D5F}" dt="2025-01-26T16:04:41.483" v="60" actId="26606"/>
          <ac:spMkLst>
            <pc:docMk/>
            <pc:sldMk cId="1256780129" sldId="274"/>
            <ac:spMk id="9" creationId="{460B0EFB-53ED-4F35-B05D-F658EA021C65}"/>
          </ac:spMkLst>
        </pc:spChg>
        <pc:spChg chg="add">
          <ac:chgData name="Kristian Winstén" userId="406af11b84b47245" providerId="LiveId" clId="{5CBF2FC9-EE18-4A3C-AB9D-A215786C8D5F}" dt="2025-01-26T16:04:41.483" v="60" actId="26606"/>
          <ac:spMkLst>
            <pc:docMk/>
            <pc:sldMk cId="1256780129" sldId="274"/>
            <ac:spMk id="11" creationId="{835EF3DD-7D43-4A27-8967-A92FD8CC9365}"/>
          </ac:spMkLst>
        </pc:spChg>
        <pc:picChg chg="add">
          <ac:chgData name="Kristian Winstén" userId="406af11b84b47245" providerId="LiveId" clId="{5CBF2FC9-EE18-4A3C-AB9D-A215786C8D5F}" dt="2025-01-26T16:04:41.483" v="60" actId="26606"/>
          <ac:picMkLst>
            <pc:docMk/>
            <pc:sldMk cId="1256780129" sldId="274"/>
            <ac:picMk id="5" creationId="{66C61875-E202-FCDE-84D4-41D110120A19}"/>
          </ac:picMkLst>
        </pc:picChg>
      </pc:sldChg>
      <pc:sldChg chg="addSp delSp modSp mod setBg">
        <pc:chgData name="Kristian Winstén" userId="406af11b84b47245" providerId="LiveId" clId="{5CBF2FC9-EE18-4A3C-AB9D-A215786C8D5F}" dt="2025-01-26T16:52:07.604" v="1237" actId="1076"/>
        <pc:sldMkLst>
          <pc:docMk/>
          <pc:sldMk cId="2621811915" sldId="275"/>
        </pc:sldMkLst>
        <pc:spChg chg="mod">
          <ac:chgData name="Kristian Winstén" userId="406af11b84b47245" providerId="LiveId" clId="{5CBF2FC9-EE18-4A3C-AB9D-A215786C8D5F}" dt="2025-01-26T16:04:53.608" v="61" actId="26606"/>
          <ac:spMkLst>
            <pc:docMk/>
            <pc:sldMk cId="2621811915" sldId="275"/>
            <ac:spMk id="2" creationId="{3722C290-A202-4E27-B607-86ABC8FEA060}"/>
          </ac:spMkLst>
        </pc:spChg>
        <pc:spChg chg="del">
          <ac:chgData name="Kristian Winstén" userId="406af11b84b47245" providerId="LiveId" clId="{5CBF2FC9-EE18-4A3C-AB9D-A215786C8D5F}" dt="2025-01-26T16:04:53.608" v="61" actId="26606"/>
          <ac:spMkLst>
            <pc:docMk/>
            <pc:sldMk cId="2621811915" sldId="275"/>
            <ac:spMk id="3" creationId="{C35E4420-0358-4FCA-B837-D7E4C11B3F69}"/>
          </ac:spMkLst>
        </pc:spChg>
        <pc:spChg chg="mod topLvl">
          <ac:chgData name="Kristian Winstén" userId="406af11b84b47245" providerId="LiveId" clId="{5CBF2FC9-EE18-4A3C-AB9D-A215786C8D5F}" dt="2025-01-26T16:51:41.951" v="1233" actId="165"/>
          <ac:spMkLst>
            <pc:docMk/>
            <pc:sldMk cId="2621811915" sldId="275"/>
            <ac:spMk id="7" creationId="{49626AB9-2EFB-16DF-036D-C19FFBA5A359}"/>
          </ac:spMkLst>
        </pc:spChg>
        <pc:spChg chg="del mod">
          <ac:chgData name="Kristian Winstén" userId="406af11b84b47245" providerId="LiveId" clId="{5CBF2FC9-EE18-4A3C-AB9D-A215786C8D5F}" dt="2025-01-26T16:40:00.046" v="1129" actId="478"/>
          <ac:spMkLst>
            <pc:docMk/>
            <pc:sldMk cId="2621811915" sldId="275"/>
            <ac:spMk id="8" creationId="{AD2BEAC2-54DB-8B5B-E4F7-4F11FA3C56E1}"/>
          </ac:spMkLst>
        </pc:spChg>
        <pc:spChg chg="del mod">
          <ac:chgData name="Kristian Winstén" userId="406af11b84b47245" providerId="LiveId" clId="{5CBF2FC9-EE18-4A3C-AB9D-A215786C8D5F}" dt="2025-01-26T16:39:45.889" v="1127" actId="478"/>
          <ac:spMkLst>
            <pc:docMk/>
            <pc:sldMk cId="2621811915" sldId="275"/>
            <ac:spMk id="9" creationId="{5694A0CD-4E32-94B6-022E-D140155CEC11}"/>
          </ac:spMkLst>
        </pc:spChg>
        <pc:spChg chg="add">
          <ac:chgData name="Kristian Winstén" userId="406af11b84b47245" providerId="LiveId" clId="{5CBF2FC9-EE18-4A3C-AB9D-A215786C8D5F}" dt="2025-01-26T16:04:53.608" v="61" actId="26606"/>
          <ac:spMkLst>
            <pc:docMk/>
            <pc:sldMk cId="2621811915" sldId="275"/>
            <ac:spMk id="10" creationId="{460B0EFB-53ED-4F35-B05D-F658EA021C65}"/>
          </ac:spMkLst>
        </pc:spChg>
        <pc:spChg chg="mod topLvl">
          <ac:chgData name="Kristian Winstén" userId="406af11b84b47245" providerId="LiveId" clId="{5CBF2FC9-EE18-4A3C-AB9D-A215786C8D5F}" dt="2025-01-26T16:51:56.280" v="1235" actId="1076"/>
          <ac:spMkLst>
            <pc:docMk/>
            <pc:sldMk cId="2621811915" sldId="275"/>
            <ac:spMk id="11" creationId="{924A51BF-180A-731D-EFB5-AFDFC2E67DDF}"/>
          </ac:spMkLst>
        </pc:spChg>
        <pc:spChg chg="add">
          <ac:chgData name="Kristian Winstén" userId="406af11b84b47245" providerId="LiveId" clId="{5CBF2FC9-EE18-4A3C-AB9D-A215786C8D5F}" dt="2025-01-26T16:04:53.608" v="61" actId="26606"/>
          <ac:spMkLst>
            <pc:docMk/>
            <pc:sldMk cId="2621811915" sldId="275"/>
            <ac:spMk id="12" creationId="{835EF3DD-7D43-4A27-8967-A92FD8CC9365}"/>
          </ac:spMkLst>
        </pc:spChg>
        <pc:spChg chg="mod topLvl">
          <ac:chgData name="Kristian Winstén" userId="406af11b84b47245" providerId="LiveId" clId="{5CBF2FC9-EE18-4A3C-AB9D-A215786C8D5F}" dt="2025-01-26T16:51:52.586" v="1234" actId="1076"/>
          <ac:spMkLst>
            <pc:docMk/>
            <pc:sldMk cId="2621811915" sldId="275"/>
            <ac:spMk id="13" creationId="{A189C9C3-F778-726E-D189-628935BAA122}"/>
          </ac:spMkLst>
        </pc:spChg>
        <pc:spChg chg="del mod">
          <ac:chgData name="Kristian Winstén" userId="406af11b84b47245" providerId="LiveId" clId="{5CBF2FC9-EE18-4A3C-AB9D-A215786C8D5F}" dt="2025-01-26T16:40:05.042" v="1130" actId="478"/>
          <ac:spMkLst>
            <pc:docMk/>
            <pc:sldMk cId="2621811915" sldId="275"/>
            <ac:spMk id="14" creationId="{178AB4C2-0F0E-3A20-97E7-7721CDA1A1DC}"/>
          </ac:spMkLst>
        </pc:spChg>
        <pc:spChg chg="mod topLvl">
          <ac:chgData name="Kristian Winstén" userId="406af11b84b47245" providerId="LiveId" clId="{5CBF2FC9-EE18-4A3C-AB9D-A215786C8D5F}" dt="2025-01-26T16:51:58.940" v="1236" actId="1076"/>
          <ac:spMkLst>
            <pc:docMk/>
            <pc:sldMk cId="2621811915" sldId="275"/>
            <ac:spMk id="15" creationId="{5C1B0B3B-9864-9AD5-2D85-47D8B725C186}"/>
          </ac:spMkLst>
        </pc:spChg>
        <pc:spChg chg="del mod">
          <ac:chgData name="Kristian Winstén" userId="406af11b84b47245" providerId="LiveId" clId="{5CBF2FC9-EE18-4A3C-AB9D-A215786C8D5F}" dt="2025-01-26T16:40:09.894" v="1131" actId="478"/>
          <ac:spMkLst>
            <pc:docMk/>
            <pc:sldMk cId="2621811915" sldId="275"/>
            <ac:spMk id="16" creationId="{9A510003-EC30-3287-0C77-B8A6E26062C9}"/>
          </ac:spMkLst>
        </pc:spChg>
        <pc:spChg chg="mod topLvl">
          <ac:chgData name="Kristian Winstén" userId="406af11b84b47245" providerId="LiveId" clId="{5CBF2FC9-EE18-4A3C-AB9D-A215786C8D5F}" dt="2025-01-26T16:52:07.604" v="1237" actId="1076"/>
          <ac:spMkLst>
            <pc:docMk/>
            <pc:sldMk cId="2621811915" sldId="275"/>
            <ac:spMk id="17" creationId="{BBFDD5D2-E8D7-6E72-9251-D6BA21A22355}"/>
          </ac:spMkLst>
        </pc:spChg>
        <pc:grpChg chg="del">
          <ac:chgData name="Kristian Winstén" userId="406af11b84b47245" providerId="LiveId" clId="{5CBF2FC9-EE18-4A3C-AB9D-A215786C8D5F}" dt="2025-01-26T16:51:41.951" v="1233" actId="165"/>
          <ac:grpSpMkLst>
            <pc:docMk/>
            <pc:sldMk cId="2621811915" sldId="275"/>
            <ac:grpSpMk id="4" creationId="{71B56DB4-EC2D-F9DB-448E-2A42B97804DC}"/>
          </ac:grpSpMkLst>
        </pc:grpChg>
        <pc:graphicFrameChg chg="add del">
          <ac:chgData name="Kristian Winstén" userId="406af11b84b47245" providerId="LiveId" clId="{5CBF2FC9-EE18-4A3C-AB9D-A215786C8D5F}" dt="2025-01-26T16:39:42.678" v="1126" actId="18245"/>
          <ac:graphicFrameMkLst>
            <pc:docMk/>
            <pc:sldMk cId="2621811915" sldId="275"/>
            <ac:graphicFrameMk id="5" creationId="{B470E9C2-015F-93E7-7847-B2B6CCEEA240}"/>
          </ac:graphicFrameMkLst>
        </pc:graphicFrameChg>
        <pc:picChg chg="add">
          <ac:chgData name="Kristian Winstén" userId="406af11b84b47245" providerId="LiveId" clId="{5CBF2FC9-EE18-4A3C-AB9D-A215786C8D5F}" dt="2025-01-26T16:04:53.608" v="61" actId="26606"/>
          <ac:picMkLst>
            <pc:docMk/>
            <pc:sldMk cId="2621811915" sldId="275"/>
            <ac:picMk id="6" creationId="{83441E71-53E1-18F3-A561-2358923FE1AD}"/>
          </ac:picMkLst>
        </pc:picChg>
      </pc:sldChg>
      <pc:sldChg chg="addSp delSp modSp mod setBg">
        <pc:chgData name="Kristian Winstén" userId="406af11b84b47245" providerId="LiveId" clId="{5CBF2FC9-EE18-4A3C-AB9D-A215786C8D5F}" dt="2025-01-26T16:40:26.716" v="1133" actId="478"/>
        <pc:sldMkLst>
          <pc:docMk/>
          <pc:sldMk cId="3023404747" sldId="276"/>
        </pc:sldMkLst>
        <pc:spChg chg="mod">
          <ac:chgData name="Kristian Winstén" userId="406af11b84b47245" providerId="LiveId" clId="{5CBF2FC9-EE18-4A3C-AB9D-A215786C8D5F}" dt="2025-01-26T16:05:06.521" v="62" actId="26606"/>
          <ac:spMkLst>
            <pc:docMk/>
            <pc:sldMk cId="3023404747" sldId="276"/>
            <ac:spMk id="2" creationId="{B37053BF-70FD-4A73-823A-12E80761699D}"/>
          </ac:spMkLst>
        </pc:spChg>
        <pc:spChg chg="del">
          <ac:chgData name="Kristian Winstén" userId="406af11b84b47245" providerId="LiveId" clId="{5CBF2FC9-EE18-4A3C-AB9D-A215786C8D5F}" dt="2025-01-26T16:05:06.521" v="62" actId="26606"/>
          <ac:spMkLst>
            <pc:docMk/>
            <pc:sldMk cId="3023404747" sldId="276"/>
            <ac:spMk id="3" creationId="{B88A6A49-B663-4A3A-9D01-269D86A625CC}"/>
          </ac:spMkLst>
        </pc:spChg>
        <pc:spChg chg="del mod">
          <ac:chgData name="Kristian Winstén" userId="406af11b84b47245" providerId="LiveId" clId="{5CBF2FC9-EE18-4A3C-AB9D-A215786C8D5F}" dt="2025-01-26T16:40:26.716" v="1133" actId="478"/>
          <ac:spMkLst>
            <pc:docMk/>
            <pc:sldMk cId="3023404747" sldId="276"/>
            <ac:spMk id="7" creationId="{64E757F9-21B2-96A0-33A8-505B5538B0CE}"/>
          </ac:spMkLst>
        </pc:spChg>
        <pc:spChg chg="mod">
          <ac:chgData name="Kristian Winstén" userId="406af11b84b47245" providerId="LiveId" clId="{5CBF2FC9-EE18-4A3C-AB9D-A215786C8D5F}" dt="2025-01-26T16:40:20.700" v="1132" actId="18245"/>
          <ac:spMkLst>
            <pc:docMk/>
            <pc:sldMk cId="3023404747" sldId="276"/>
            <ac:spMk id="8" creationId="{5A4AD939-CFF7-8368-54EC-0978AF9ED7B6}"/>
          </ac:spMkLst>
        </pc:spChg>
        <pc:spChg chg="mod">
          <ac:chgData name="Kristian Winstén" userId="406af11b84b47245" providerId="LiveId" clId="{5CBF2FC9-EE18-4A3C-AB9D-A215786C8D5F}" dt="2025-01-26T16:40:20.700" v="1132" actId="18245"/>
          <ac:spMkLst>
            <pc:docMk/>
            <pc:sldMk cId="3023404747" sldId="276"/>
            <ac:spMk id="9" creationId="{A33F4B6D-BFE1-A5D3-57E0-249F91531D58}"/>
          </ac:spMkLst>
        </pc:spChg>
        <pc:spChg chg="add">
          <ac:chgData name="Kristian Winstén" userId="406af11b84b47245" providerId="LiveId" clId="{5CBF2FC9-EE18-4A3C-AB9D-A215786C8D5F}" dt="2025-01-26T16:05:06.521" v="62" actId="26606"/>
          <ac:spMkLst>
            <pc:docMk/>
            <pc:sldMk cId="3023404747" sldId="276"/>
            <ac:spMk id="10" creationId="{460B0EFB-53ED-4F35-B05D-F658EA021C65}"/>
          </ac:spMkLst>
        </pc:spChg>
        <pc:spChg chg="mod">
          <ac:chgData name="Kristian Winstén" userId="406af11b84b47245" providerId="LiveId" clId="{5CBF2FC9-EE18-4A3C-AB9D-A215786C8D5F}" dt="2025-01-26T16:40:20.700" v="1132" actId="18245"/>
          <ac:spMkLst>
            <pc:docMk/>
            <pc:sldMk cId="3023404747" sldId="276"/>
            <ac:spMk id="11" creationId="{68D80537-9702-9D87-9B1E-49203AD0D5F9}"/>
          </ac:spMkLst>
        </pc:spChg>
        <pc:spChg chg="add">
          <ac:chgData name="Kristian Winstén" userId="406af11b84b47245" providerId="LiveId" clId="{5CBF2FC9-EE18-4A3C-AB9D-A215786C8D5F}" dt="2025-01-26T16:05:06.521" v="62" actId="26606"/>
          <ac:spMkLst>
            <pc:docMk/>
            <pc:sldMk cId="3023404747" sldId="276"/>
            <ac:spMk id="12" creationId="{835EF3DD-7D43-4A27-8967-A92FD8CC9365}"/>
          </ac:spMkLst>
        </pc:spChg>
        <pc:spChg chg="mod">
          <ac:chgData name="Kristian Winstén" userId="406af11b84b47245" providerId="LiveId" clId="{5CBF2FC9-EE18-4A3C-AB9D-A215786C8D5F}" dt="2025-01-26T16:40:20.700" v="1132" actId="18245"/>
          <ac:spMkLst>
            <pc:docMk/>
            <pc:sldMk cId="3023404747" sldId="276"/>
            <ac:spMk id="13" creationId="{BDAC8BF4-AB3C-D656-B526-4A18511E48EC}"/>
          </ac:spMkLst>
        </pc:spChg>
        <pc:grpChg chg="mod">
          <ac:chgData name="Kristian Winstén" userId="406af11b84b47245" providerId="LiveId" clId="{5CBF2FC9-EE18-4A3C-AB9D-A215786C8D5F}" dt="2025-01-26T16:40:20.700" v="1132" actId="18245"/>
          <ac:grpSpMkLst>
            <pc:docMk/>
            <pc:sldMk cId="3023404747" sldId="276"/>
            <ac:grpSpMk id="4" creationId="{7EADA6A1-81FF-8F16-4E16-EE579ACE8177}"/>
          </ac:grpSpMkLst>
        </pc:grpChg>
        <pc:graphicFrameChg chg="add del">
          <ac:chgData name="Kristian Winstén" userId="406af11b84b47245" providerId="LiveId" clId="{5CBF2FC9-EE18-4A3C-AB9D-A215786C8D5F}" dt="2025-01-26T16:40:20.700" v="1132" actId="18245"/>
          <ac:graphicFrameMkLst>
            <pc:docMk/>
            <pc:sldMk cId="3023404747" sldId="276"/>
            <ac:graphicFrameMk id="5" creationId="{3212F343-8762-F966-AB18-B1F8F0EFA3C7}"/>
          </ac:graphicFrameMkLst>
        </pc:graphicFrameChg>
        <pc:picChg chg="add">
          <ac:chgData name="Kristian Winstén" userId="406af11b84b47245" providerId="LiveId" clId="{5CBF2FC9-EE18-4A3C-AB9D-A215786C8D5F}" dt="2025-01-26T16:05:06.521" v="62" actId="26606"/>
          <ac:picMkLst>
            <pc:docMk/>
            <pc:sldMk cId="3023404747" sldId="276"/>
            <ac:picMk id="6" creationId="{9B99A0C3-B09B-A615-A35F-79D08D52B398}"/>
          </ac:picMkLst>
        </pc:picChg>
      </pc:sldChg>
      <pc:sldChg chg="addSp modSp mod setBg">
        <pc:chgData name="Kristian Winstén" userId="406af11b84b47245" providerId="LiveId" clId="{5CBF2FC9-EE18-4A3C-AB9D-A215786C8D5F}" dt="2025-01-26T16:40:41.758" v="1134" actId="20577"/>
        <pc:sldMkLst>
          <pc:docMk/>
          <pc:sldMk cId="857364253" sldId="277"/>
        </pc:sldMkLst>
        <pc:spChg chg="mod">
          <ac:chgData name="Kristian Winstén" userId="406af11b84b47245" providerId="LiveId" clId="{5CBF2FC9-EE18-4A3C-AB9D-A215786C8D5F}" dt="2025-01-26T16:05:22.475" v="63" actId="26606"/>
          <ac:spMkLst>
            <pc:docMk/>
            <pc:sldMk cId="857364253" sldId="277"/>
            <ac:spMk id="2" creationId="{1230DD77-856D-4EFE-8419-9E552591A998}"/>
          </ac:spMkLst>
        </pc:spChg>
        <pc:spChg chg="mod">
          <ac:chgData name="Kristian Winstén" userId="406af11b84b47245" providerId="LiveId" clId="{5CBF2FC9-EE18-4A3C-AB9D-A215786C8D5F}" dt="2025-01-26T16:40:41.758" v="1134" actId="20577"/>
          <ac:spMkLst>
            <pc:docMk/>
            <pc:sldMk cId="857364253" sldId="277"/>
            <ac:spMk id="3" creationId="{FB226C75-88EC-48B1-B581-7A48A9B5A0BF}"/>
          </ac:spMkLst>
        </pc:spChg>
        <pc:spChg chg="add">
          <ac:chgData name="Kristian Winstén" userId="406af11b84b47245" providerId="LiveId" clId="{5CBF2FC9-EE18-4A3C-AB9D-A215786C8D5F}" dt="2025-01-26T16:05:22.475" v="63" actId="26606"/>
          <ac:spMkLst>
            <pc:docMk/>
            <pc:sldMk cId="857364253" sldId="277"/>
            <ac:spMk id="9" creationId="{2C61293E-6EBE-43EF-A52C-9BEBFD7679D4}"/>
          </ac:spMkLst>
        </pc:spChg>
        <pc:spChg chg="add">
          <ac:chgData name="Kristian Winstén" userId="406af11b84b47245" providerId="LiveId" clId="{5CBF2FC9-EE18-4A3C-AB9D-A215786C8D5F}" dt="2025-01-26T16:05:22.475" v="63" actId="26606"/>
          <ac:spMkLst>
            <pc:docMk/>
            <pc:sldMk cId="857364253" sldId="277"/>
            <ac:spMk id="11" creationId="{21540236-BFD5-4A9D-8840-4703E7F76825}"/>
          </ac:spMkLst>
        </pc:spChg>
        <pc:picChg chg="add">
          <ac:chgData name="Kristian Winstén" userId="406af11b84b47245" providerId="LiveId" clId="{5CBF2FC9-EE18-4A3C-AB9D-A215786C8D5F}" dt="2025-01-26T16:05:22.475" v="63" actId="26606"/>
          <ac:picMkLst>
            <pc:docMk/>
            <pc:sldMk cId="857364253" sldId="277"/>
            <ac:picMk id="5" creationId="{CAC8EE82-8630-64E0-168A-37C8866A5BF9}"/>
          </ac:picMkLst>
        </pc:picChg>
      </pc:sldChg>
      <pc:sldChg chg="addSp delSp modSp mod setBg">
        <pc:chgData name="Kristian Winstén" userId="406af11b84b47245" providerId="LiveId" clId="{5CBF2FC9-EE18-4A3C-AB9D-A215786C8D5F}" dt="2025-01-26T16:41:13.034" v="1138" actId="478"/>
        <pc:sldMkLst>
          <pc:docMk/>
          <pc:sldMk cId="2693103476" sldId="278"/>
        </pc:sldMkLst>
        <pc:spChg chg="mod">
          <ac:chgData name="Kristian Winstén" userId="406af11b84b47245" providerId="LiveId" clId="{5CBF2FC9-EE18-4A3C-AB9D-A215786C8D5F}" dt="2025-01-26T16:16:44.385" v="114" actId="26606"/>
          <ac:spMkLst>
            <pc:docMk/>
            <pc:sldMk cId="2693103476" sldId="278"/>
            <ac:spMk id="2" creationId="{EAD19453-5302-4E06-B4AC-A8FA4BDD99FE}"/>
          </ac:spMkLst>
        </pc:spChg>
        <pc:spChg chg="del">
          <ac:chgData name="Kristian Winstén" userId="406af11b84b47245" providerId="LiveId" clId="{5CBF2FC9-EE18-4A3C-AB9D-A215786C8D5F}" dt="2025-01-26T16:05:54.214" v="64" actId="26606"/>
          <ac:spMkLst>
            <pc:docMk/>
            <pc:sldMk cId="2693103476" sldId="278"/>
            <ac:spMk id="3" creationId="{B1B3B4AF-859B-414E-A8B6-764D6CAEB771}"/>
          </ac:spMkLst>
        </pc:spChg>
        <pc:spChg chg="mod">
          <ac:chgData name="Kristian Winstén" userId="406af11b84b47245" providerId="LiveId" clId="{5CBF2FC9-EE18-4A3C-AB9D-A215786C8D5F}" dt="2025-01-26T16:41:02.913" v="1135" actId="18245"/>
          <ac:spMkLst>
            <pc:docMk/>
            <pc:sldMk cId="2693103476" sldId="278"/>
            <ac:spMk id="7" creationId="{56402FE9-59E1-4078-B99D-E0ADB8100159}"/>
          </ac:spMkLst>
        </pc:spChg>
        <pc:spChg chg="mod">
          <ac:chgData name="Kristian Winstén" userId="406af11b84b47245" providerId="LiveId" clId="{5CBF2FC9-EE18-4A3C-AB9D-A215786C8D5F}" dt="2025-01-26T16:41:02.913" v="1135" actId="18245"/>
          <ac:spMkLst>
            <pc:docMk/>
            <pc:sldMk cId="2693103476" sldId="278"/>
            <ac:spMk id="8" creationId="{2238A50E-2C79-F6AE-F886-F884DF548010}"/>
          </ac:spMkLst>
        </pc:spChg>
        <pc:spChg chg="mod">
          <ac:chgData name="Kristian Winstén" userId="406af11b84b47245" providerId="LiveId" clId="{5CBF2FC9-EE18-4A3C-AB9D-A215786C8D5F}" dt="2025-01-26T16:41:02.913" v="1135" actId="18245"/>
          <ac:spMkLst>
            <pc:docMk/>
            <pc:sldMk cId="2693103476" sldId="278"/>
            <ac:spMk id="9" creationId="{95325550-7E94-C618-E999-8EC19801078D}"/>
          </ac:spMkLst>
        </pc:spChg>
        <pc:spChg chg="add del">
          <ac:chgData name="Kristian Winstén" userId="406af11b84b47245" providerId="LiveId" clId="{5CBF2FC9-EE18-4A3C-AB9D-A215786C8D5F}" dt="2025-01-26T16:16:44.385" v="114" actId="26606"/>
          <ac:spMkLst>
            <pc:docMk/>
            <pc:sldMk cId="2693103476" sldId="278"/>
            <ac:spMk id="10" creationId="{460B0EFB-53ED-4F35-B05D-F658EA021C65}"/>
          </ac:spMkLst>
        </pc:spChg>
        <pc:spChg chg="mod">
          <ac:chgData name="Kristian Winstén" userId="406af11b84b47245" providerId="LiveId" clId="{5CBF2FC9-EE18-4A3C-AB9D-A215786C8D5F}" dt="2025-01-26T16:41:02.913" v="1135" actId="18245"/>
          <ac:spMkLst>
            <pc:docMk/>
            <pc:sldMk cId="2693103476" sldId="278"/>
            <ac:spMk id="11" creationId="{3AAADEDE-1C23-8BD2-A351-786E2302CB79}"/>
          </ac:spMkLst>
        </pc:spChg>
        <pc:spChg chg="add del">
          <ac:chgData name="Kristian Winstén" userId="406af11b84b47245" providerId="LiveId" clId="{5CBF2FC9-EE18-4A3C-AB9D-A215786C8D5F}" dt="2025-01-26T16:16:44.385" v="114" actId="26606"/>
          <ac:spMkLst>
            <pc:docMk/>
            <pc:sldMk cId="2693103476" sldId="278"/>
            <ac:spMk id="12" creationId="{835EF3DD-7D43-4A27-8967-A92FD8CC9365}"/>
          </ac:spMkLst>
        </pc:spChg>
        <pc:spChg chg="del mod">
          <ac:chgData name="Kristian Winstén" userId="406af11b84b47245" providerId="LiveId" clId="{5CBF2FC9-EE18-4A3C-AB9D-A215786C8D5F}" dt="2025-01-26T16:41:09.865" v="1137" actId="478"/>
          <ac:spMkLst>
            <pc:docMk/>
            <pc:sldMk cId="2693103476" sldId="278"/>
            <ac:spMk id="13" creationId="{47664BBB-0F71-D77D-6230-2AA7AA940C43}"/>
          </ac:spMkLst>
        </pc:spChg>
        <pc:spChg chg="del mod">
          <ac:chgData name="Kristian Winstén" userId="406af11b84b47245" providerId="LiveId" clId="{5CBF2FC9-EE18-4A3C-AB9D-A215786C8D5F}" dt="2025-01-26T16:41:13.034" v="1138" actId="478"/>
          <ac:spMkLst>
            <pc:docMk/>
            <pc:sldMk cId="2693103476" sldId="278"/>
            <ac:spMk id="14" creationId="{5347DACA-B203-7935-64E6-A2409747DA89}"/>
          </ac:spMkLst>
        </pc:spChg>
        <pc:spChg chg="add del">
          <ac:chgData name="Kristian Winstén" userId="406af11b84b47245" providerId="LiveId" clId="{5CBF2FC9-EE18-4A3C-AB9D-A215786C8D5F}" dt="2025-01-26T16:16:44.306" v="113" actId="26606"/>
          <ac:spMkLst>
            <pc:docMk/>
            <pc:sldMk cId="2693103476" sldId="278"/>
            <ac:spMk id="17" creationId="{45D37F4E-DDB4-456B-97E0-9937730A039F}"/>
          </ac:spMkLst>
        </pc:spChg>
        <pc:spChg chg="add del">
          <ac:chgData name="Kristian Winstén" userId="406af11b84b47245" providerId="LiveId" clId="{5CBF2FC9-EE18-4A3C-AB9D-A215786C8D5F}" dt="2025-01-26T16:16:44.306" v="113" actId="26606"/>
          <ac:spMkLst>
            <pc:docMk/>
            <pc:sldMk cId="2693103476" sldId="278"/>
            <ac:spMk id="19" creationId="{B2DD41CD-8F47-4F56-AD12-4E2FF7696987}"/>
          </ac:spMkLst>
        </pc:spChg>
        <pc:spChg chg="add">
          <ac:chgData name="Kristian Winstén" userId="406af11b84b47245" providerId="LiveId" clId="{5CBF2FC9-EE18-4A3C-AB9D-A215786C8D5F}" dt="2025-01-26T16:16:44.385" v="114" actId="26606"/>
          <ac:spMkLst>
            <pc:docMk/>
            <pc:sldMk cId="2693103476" sldId="278"/>
            <ac:spMk id="24" creationId="{C2B4C0C7-2745-46BE-B15F-E50582545365}"/>
          </ac:spMkLst>
        </pc:spChg>
        <pc:grpChg chg="mod">
          <ac:chgData name="Kristian Winstén" userId="406af11b84b47245" providerId="LiveId" clId="{5CBF2FC9-EE18-4A3C-AB9D-A215786C8D5F}" dt="2025-01-26T16:41:02.913" v="1135" actId="18245"/>
          <ac:grpSpMkLst>
            <pc:docMk/>
            <pc:sldMk cId="2693103476" sldId="278"/>
            <ac:grpSpMk id="4" creationId="{3F1344D7-41C7-591A-8D77-864FB0D028B3}"/>
          </ac:grpSpMkLst>
        </pc:grpChg>
        <pc:grpChg chg="add">
          <ac:chgData name="Kristian Winstén" userId="406af11b84b47245" providerId="LiveId" clId="{5CBF2FC9-EE18-4A3C-AB9D-A215786C8D5F}" dt="2025-01-26T16:16:44.385" v="114" actId="26606"/>
          <ac:grpSpMkLst>
            <pc:docMk/>
            <pc:sldMk cId="2693103476" sldId="278"/>
            <ac:grpSpMk id="25" creationId="{89D8939B-D984-4564-B942-51C44F623C98}"/>
          </ac:grpSpMkLst>
        </pc:grpChg>
        <pc:graphicFrameChg chg="add del mod modGraphic">
          <ac:chgData name="Kristian Winstén" userId="406af11b84b47245" providerId="LiveId" clId="{5CBF2FC9-EE18-4A3C-AB9D-A215786C8D5F}" dt="2025-01-26T16:41:02.913" v="1135" actId="18245"/>
          <ac:graphicFrameMkLst>
            <pc:docMk/>
            <pc:sldMk cId="2693103476" sldId="278"/>
            <ac:graphicFrameMk id="5" creationId="{A10CFCDF-05C8-DEA6-A3D4-BDEBD87F68A3}"/>
          </ac:graphicFrameMkLst>
        </pc:graphicFrameChg>
        <pc:picChg chg="add mod ord">
          <ac:chgData name="Kristian Winstén" userId="406af11b84b47245" providerId="LiveId" clId="{5CBF2FC9-EE18-4A3C-AB9D-A215786C8D5F}" dt="2025-01-26T16:16:44.385" v="114" actId="26606"/>
          <ac:picMkLst>
            <pc:docMk/>
            <pc:sldMk cId="2693103476" sldId="278"/>
            <ac:picMk id="6" creationId="{B4AD0CC5-C3A5-C441-9B03-97482D4A5217}"/>
          </ac:picMkLst>
        </pc:picChg>
      </pc:sldChg>
      <pc:sldChg chg="addSp delSp modSp mod setBg">
        <pc:chgData name="Kristian Winstén" userId="406af11b84b47245" providerId="LiveId" clId="{5CBF2FC9-EE18-4A3C-AB9D-A215786C8D5F}" dt="2025-01-26T16:41:24.614" v="1140" actId="478"/>
        <pc:sldMkLst>
          <pc:docMk/>
          <pc:sldMk cId="1302964448" sldId="279"/>
        </pc:sldMkLst>
        <pc:spChg chg="mod">
          <ac:chgData name="Kristian Winstén" userId="406af11b84b47245" providerId="LiveId" clId="{5CBF2FC9-EE18-4A3C-AB9D-A215786C8D5F}" dt="2025-01-26T16:06:53.854" v="67" actId="26606"/>
          <ac:spMkLst>
            <pc:docMk/>
            <pc:sldMk cId="1302964448" sldId="279"/>
            <ac:spMk id="2" creationId="{8BA61EEB-5A57-4C0F-869A-89024BC06F9A}"/>
          </ac:spMkLst>
        </pc:spChg>
        <pc:spChg chg="del">
          <ac:chgData name="Kristian Winstén" userId="406af11b84b47245" providerId="LiveId" clId="{5CBF2FC9-EE18-4A3C-AB9D-A215786C8D5F}" dt="2025-01-26T16:06:21.940" v="65" actId="26606"/>
          <ac:spMkLst>
            <pc:docMk/>
            <pc:sldMk cId="1302964448" sldId="279"/>
            <ac:spMk id="3" creationId="{19C7A5A6-3B70-46AE-8E7D-AEE0646C96BB}"/>
          </ac:spMkLst>
        </pc:spChg>
        <pc:spChg chg="del mod">
          <ac:chgData name="Kristian Winstén" userId="406af11b84b47245" providerId="LiveId" clId="{5CBF2FC9-EE18-4A3C-AB9D-A215786C8D5F}" dt="2025-01-26T16:41:24.614" v="1140" actId="478"/>
          <ac:spMkLst>
            <pc:docMk/>
            <pc:sldMk cId="1302964448" sldId="279"/>
            <ac:spMk id="7" creationId="{21D32460-0E9A-257C-2098-6D47C64D3A70}"/>
          </ac:spMkLst>
        </pc:spChg>
        <pc:spChg chg="mod">
          <ac:chgData name="Kristian Winstén" userId="406af11b84b47245" providerId="LiveId" clId="{5CBF2FC9-EE18-4A3C-AB9D-A215786C8D5F}" dt="2025-01-26T16:41:21.977" v="1139" actId="18245"/>
          <ac:spMkLst>
            <pc:docMk/>
            <pc:sldMk cId="1302964448" sldId="279"/>
            <ac:spMk id="8" creationId="{400D393B-0FA7-1874-9B40-AFFDE8C80117}"/>
          </ac:spMkLst>
        </pc:spChg>
        <pc:spChg chg="mod">
          <ac:chgData name="Kristian Winstén" userId="406af11b84b47245" providerId="LiveId" clId="{5CBF2FC9-EE18-4A3C-AB9D-A215786C8D5F}" dt="2025-01-26T16:41:21.977" v="1139" actId="18245"/>
          <ac:spMkLst>
            <pc:docMk/>
            <pc:sldMk cId="1302964448" sldId="279"/>
            <ac:spMk id="9" creationId="{89EBCBB1-22DF-98BD-CEE7-5B9E185E9750}"/>
          </ac:spMkLst>
        </pc:spChg>
        <pc:spChg chg="add del">
          <ac:chgData name="Kristian Winstén" userId="406af11b84b47245" providerId="LiveId" clId="{5CBF2FC9-EE18-4A3C-AB9D-A215786C8D5F}" dt="2025-01-26T16:06:53.854" v="67" actId="26606"/>
          <ac:spMkLst>
            <pc:docMk/>
            <pc:sldMk cId="1302964448" sldId="279"/>
            <ac:spMk id="10" creationId="{460B0EFB-53ED-4F35-B05D-F658EA021C65}"/>
          </ac:spMkLst>
        </pc:spChg>
        <pc:spChg chg="mod">
          <ac:chgData name="Kristian Winstén" userId="406af11b84b47245" providerId="LiveId" clId="{5CBF2FC9-EE18-4A3C-AB9D-A215786C8D5F}" dt="2025-01-26T16:41:21.977" v="1139" actId="18245"/>
          <ac:spMkLst>
            <pc:docMk/>
            <pc:sldMk cId="1302964448" sldId="279"/>
            <ac:spMk id="11" creationId="{0C08674E-8431-6782-2585-B7DA440AF4BC}"/>
          </ac:spMkLst>
        </pc:spChg>
        <pc:spChg chg="add del">
          <ac:chgData name="Kristian Winstén" userId="406af11b84b47245" providerId="LiveId" clId="{5CBF2FC9-EE18-4A3C-AB9D-A215786C8D5F}" dt="2025-01-26T16:06:53.854" v="67" actId="26606"/>
          <ac:spMkLst>
            <pc:docMk/>
            <pc:sldMk cId="1302964448" sldId="279"/>
            <ac:spMk id="12" creationId="{835EF3DD-7D43-4A27-8967-A92FD8CC9365}"/>
          </ac:spMkLst>
        </pc:spChg>
        <pc:spChg chg="add">
          <ac:chgData name="Kristian Winstén" userId="406af11b84b47245" providerId="LiveId" clId="{5CBF2FC9-EE18-4A3C-AB9D-A215786C8D5F}" dt="2025-01-26T16:06:53.854" v="67" actId="26606"/>
          <ac:spMkLst>
            <pc:docMk/>
            <pc:sldMk cId="1302964448" sldId="279"/>
            <ac:spMk id="17" creationId="{FFD44BAB-2F3A-4B95-B9D3-E5B819787FF3}"/>
          </ac:spMkLst>
        </pc:spChg>
        <pc:grpChg chg="mod">
          <ac:chgData name="Kristian Winstén" userId="406af11b84b47245" providerId="LiveId" clId="{5CBF2FC9-EE18-4A3C-AB9D-A215786C8D5F}" dt="2025-01-26T16:41:21.977" v="1139" actId="18245"/>
          <ac:grpSpMkLst>
            <pc:docMk/>
            <pc:sldMk cId="1302964448" sldId="279"/>
            <ac:grpSpMk id="4" creationId="{C8C29B6B-72D6-3EC4-AEF6-8B5CD4754694}"/>
          </ac:grpSpMkLst>
        </pc:grpChg>
        <pc:grpChg chg="add">
          <ac:chgData name="Kristian Winstén" userId="406af11b84b47245" providerId="LiveId" clId="{5CBF2FC9-EE18-4A3C-AB9D-A215786C8D5F}" dt="2025-01-26T16:06:53.854" v="67" actId="26606"/>
          <ac:grpSpMkLst>
            <pc:docMk/>
            <pc:sldMk cId="1302964448" sldId="279"/>
            <ac:grpSpMk id="19" creationId="{5C6AE2F4-5A2E-4357-A1D8-6142F9BDC8E3}"/>
          </ac:grpSpMkLst>
        </pc:grpChg>
        <pc:graphicFrameChg chg="add del mod modGraphic">
          <ac:chgData name="Kristian Winstén" userId="406af11b84b47245" providerId="LiveId" clId="{5CBF2FC9-EE18-4A3C-AB9D-A215786C8D5F}" dt="2025-01-26T16:41:21.977" v="1139" actId="18245"/>
          <ac:graphicFrameMkLst>
            <pc:docMk/>
            <pc:sldMk cId="1302964448" sldId="279"/>
            <ac:graphicFrameMk id="5" creationId="{EDA9C061-D288-8E48-664B-EE318C395024}"/>
          </ac:graphicFrameMkLst>
        </pc:graphicFrameChg>
        <pc:picChg chg="add mod ord">
          <ac:chgData name="Kristian Winstén" userId="406af11b84b47245" providerId="LiveId" clId="{5CBF2FC9-EE18-4A3C-AB9D-A215786C8D5F}" dt="2025-01-26T16:06:53.854" v="67" actId="26606"/>
          <ac:picMkLst>
            <pc:docMk/>
            <pc:sldMk cId="1302964448" sldId="279"/>
            <ac:picMk id="6" creationId="{07A9C0F5-A273-12E7-9189-CB9DE2373872}"/>
          </ac:picMkLst>
        </pc:picChg>
      </pc:sldChg>
      <pc:sldChg chg="addSp delSp modSp mod setBg">
        <pc:chgData name="Kristian Winstén" userId="406af11b84b47245" providerId="LiveId" clId="{5CBF2FC9-EE18-4A3C-AB9D-A215786C8D5F}" dt="2025-01-26T16:52:42.690" v="1238" actId="1076"/>
        <pc:sldMkLst>
          <pc:docMk/>
          <pc:sldMk cId="1403789060" sldId="280"/>
        </pc:sldMkLst>
        <pc:spChg chg="mod">
          <ac:chgData name="Kristian Winstén" userId="406af11b84b47245" providerId="LiveId" clId="{5CBF2FC9-EE18-4A3C-AB9D-A215786C8D5F}" dt="2025-01-26T16:42:09.902" v="1150" actId="20577"/>
          <ac:spMkLst>
            <pc:docMk/>
            <pc:sldMk cId="1403789060" sldId="280"/>
            <ac:spMk id="2" creationId="{DBF5D787-5094-4F9E-AE50-F3169F2D606B}"/>
          </ac:spMkLst>
        </pc:spChg>
        <pc:spChg chg="del">
          <ac:chgData name="Kristian Winstén" userId="406af11b84b47245" providerId="LiveId" clId="{5CBF2FC9-EE18-4A3C-AB9D-A215786C8D5F}" dt="2025-01-26T16:06:34.246" v="66" actId="26606"/>
          <ac:spMkLst>
            <pc:docMk/>
            <pc:sldMk cId="1403789060" sldId="280"/>
            <ac:spMk id="3" creationId="{7815CF68-90E8-4224-8BB1-2243E1FB9FE3}"/>
          </ac:spMkLst>
        </pc:spChg>
        <pc:spChg chg="del mod">
          <ac:chgData name="Kristian Winstén" userId="406af11b84b47245" providerId="LiveId" clId="{5CBF2FC9-EE18-4A3C-AB9D-A215786C8D5F}" dt="2025-01-26T16:42:02.373" v="1142" actId="478"/>
          <ac:spMkLst>
            <pc:docMk/>
            <pc:sldMk cId="1403789060" sldId="280"/>
            <ac:spMk id="7" creationId="{6729C3D2-938C-13D3-2AD4-C8ACE3CDD514}"/>
          </ac:spMkLst>
        </pc:spChg>
        <pc:spChg chg="mod">
          <ac:chgData name="Kristian Winstén" userId="406af11b84b47245" providerId="LiveId" clId="{5CBF2FC9-EE18-4A3C-AB9D-A215786C8D5F}" dt="2025-01-26T16:42:00.462" v="1141" actId="18245"/>
          <ac:spMkLst>
            <pc:docMk/>
            <pc:sldMk cId="1403789060" sldId="280"/>
            <ac:spMk id="8" creationId="{1C7FC36D-18B4-4839-433F-0E0A20B7E776}"/>
          </ac:spMkLst>
        </pc:spChg>
        <pc:spChg chg="del mod">
          <ac:chgData name="Kristian Winstén" userId="406af11b84b47245" providerId="LiveId" clId="{5CBF2FC9-EE18-4A3C-AB9D-A215786C8D5F}" dt="2025-01-26T16:42:14.632" v="1151" actId="478"/>
          <ac:spMkLst>
            <pc:docMk/>
            <pc:sldMk cId="1403789060" sldId="280"/>
            <ac:spMk id="9" creationId="{D89D8F41-100B-E4B2-B5D5-A07BCC8B7F16}"/>
          </ac:spMkLst>
        </pc:spChg>
        <pc:spChg chg="add del">
          <ac:chgData name="Kristian Winstén" userId="406af11b84b47245" providerId="LiveId" clId="{5CBF2FC9-EE18-4A3C-AB9D-A215786C8D5F}" dt="2025-01-26T16:07:12.953" v="68" actId="26606"/>
          <ac:spMkLst>
            <pc:docMk/>
            <pc:sldMk cId="1403789060" sldId="280"/>
            <ac:spMk id="10" creationId="{460B0EFB-53ED-4F35-B05D-F658EA021C65}"/>
          </ac:spMkLst>
        </pc:spChg>
        <pc:spChg chg="mod">
          <ac:chgData name="Kristian Winstén" userId="406af11b84b47245" providerId="LiveId" clId="{5CBF2FC9-EE18-4A3C-AB9D-A215786C8D5F}" dt="2025-01-26T16:52:42.690" v="1238" actId="1076"/>
          <ac:spMkLst>
            <pc:docMk/>
            <pc:sldMk cId="1403789060" sldId="280"/>
            <ac:spMk id="11" creationId="{FF7A2976-D3C8-FB8A-5E6A-9ED7317C0783}"/>
          </ac:spMkLst>
        </pc:spChg>
        <pc:spChg chg="add del">
          <ac:chgData name="Kristian Winstén" userId="406af11b84b47245" providerId="LiveId" clId="{5CBF2FC9-EE18-4A3C-AB9D-A215786C8D5F}" dt="2025-01-26T16:07:12.953" v="68" actId="26606"/>
          <ac:spMkLst>
            <pc:docMk/>
            <pc:sldMk cId="1403789060" sldId="280"/>
            <ac:spMk id="12" creationId="{835EF3DD-7D43-4A27-8967-A92FD8CC9365}"/>
          </ac:spMkLst>
        </pc:spChg>
        <pc:spChg chg="mod">
          <ac:chgData name="Kristian Winstén" userId="406af11b84b47245" providerId="LiveId" clId="{5CBF2FC9-EE18-4A3C-AB9D-A215786C8D5F}" dt="2025-01-26T16:52:42.690" v="1238" actId="1076"/>
          <ac:spMkLst>
            <pc:docMk/>
            <pc:sldMk cId="1403789060" sldId="280"/>
            <ac:spMk id="13" creationId="{6CB439D6-EBFE-16EC-A3A5-A3D2F48AA77D}"/>
          </ac:spMkLst>
        </pc:spChg>
        <pc:spChg chg="add">
          <ac:chgData name="Kristian Winstén" userId="406af11b84b47245" providerId="LiveId" clId="{5CBF2FC9-EE18-4A3C-AB9D-A215786C8D5F}" dt="2025-01-26T16:07:12.953" v="68" actId="26606"/>
          <ac:spMkLst>
            <pc:docMk/>
            <pc:sldMk cId="1403789060" sldId="280"/>
            <ac:spMk id="17" creationId="{79BB35BC-D5C2-4C8B-A22A-A71E6191913B}"/>
          </ac:spMkLst>
        </pc:spChg>
        <pc:grpChg chg="mod">
          <ac:chgData name="Kristian Winstén" userId="406af11b84b47245" providerId="LiveId" clId="{5CBF2FC9-EE18-4A3C-AB9D-A215786C8D5F}" dt="2025-01-26T16:42:00.462" v="1141" actId="18245"/>
          <ac:grpSpMkLst>
            <pc:docMk/>
            <pc:sldMk cId="1403789060" sldId="280"/>
            <ac:grpSpMk id="4" creationId="{49CD22E2-95F2-8E5B-E64A-85563D79E40B}"/>
          </ac:grpSpMkLst>
        </pc:grpChg>
        <pc:graphicFrameChg chg="add del mod modGraphic">
          <ac:chgData name="Kristian Winstén" userId="406af11b84b47245" providerId="LiveId" clId="{5CBF2FC9-EE18-4A3C-AB9D-A215786C8D5F}" dt="2025-01-26T16:42:00.462" v="1141" actId="18245"/>
          <ac:graphicFrameMkLst>
            <pc:docMk/>
            <pc:sldMk cId="1403789060" sldId="280"/>
            <ac:graphicFrameMk id="5" creationId="{789C4B8F-D542-DB4C-9533-A786FF87C347}"/>
          </ac:graphicFrameMkLst>
        </pc:graphicFrameChg>
        <pc:picChg chg="add mod ord">
          <ac:chgData name="Kristian Winstén" userId="406af11b84b47245" providerId="LiveId" clId="{5CBF2FC9-EE18-4A3C-AB9D-A215786C8D5F}" dt="2025-01-26T16:07:12.953" v="68" actId="26606"/>
          <ac:picMkLst>
            <pc:docMk/>
            <pc:sldMk cId="1403789060" sldId="280"/>
            <ac:picMk id="6" creationId="{510E85EE-EBFF-10B4-6DDD-47E1CD28C8F1}"/>
          </ac:picMkLst>
        </pc:picChg>
      </pc:sldChg>
      <pc:sldChg chg="addSp delSp modSp mod setBg">
        <pc:chgData name="Kristian Winstén" userId="406af11b84b47245" providerId="LiveId" clId="{5CBF2FC9-EE18-4A3C-AB9D-A215786C8D5F}" dt="2025-01-26T16:52:48.720" v="1239" actId="26606"/>
        <pc:sldMkLst>
          <pc:docMk/>
          <pc:sldMk cId="46762389" sldId="281"/>
        </pc:sldMkLst>
        <pc:spChg chg="mod">
          <ac:chgData name="Kristian Winstén" userId="406af11b84b47245" providerId="LiveId" clId="{5CBF2FC9-EE18-4A3C-AB9D-A215786C8D5F}" dt="2025-01-26T16:52:48.720" v="1239" actId="26606"/>
          <ac:spMkLst>
            <pc:docMk/>
            <pc:sldMk cId="46762389" sldId="281"/>
            <ac:spMk id="2" creationId="{E0A587F0-0196-49AE-A86B-E3C533B5C7BC}"/>
          </ac:spMkLst>
        </pc:spChg>
        <pc:spChg chg="add del">
          <ac:chgData name="Kristian Winstén" userId="406af11b84b47245" providerId="LiveId" clId="{5CBF2FC9-EE18-4A3C-AB9D-A215786C8D5F}" dt="2025-01-26T16:08:09.010" v="75" actId="26606"/>
          <ac:spMkLst>
            <pc:docMk/>
            <pc:sldMk cId="46762389" sldId="281"/>
            <ac:spMk id="3" creationId="{A21727B7-1D3C-4E72-842F-6C1EE2114D00}"/>
          </ac:spMkLst>
        </pc:spChg>
        <pc:spChg chg="add del">
          <ac:chgData name="Kristian Winstén" userId="406af11b84b47245" providerId="LiveId" clId="{5CBF2FC9-EE18-4A3C-AB9D-A215786C8D5F}" dt="2025-01-26T16:08:03.807" v="72" actId="26606"/>
          <ac:spMkLst>
            <pc:docMk/>
            <pc:sldMk cId="46762389" sldId="281"/>
            <ac:spMk id="7" creationId="{A21727B7-1D3C-4E72-842F-6C1EE2114D00}"/>
          </ac:spMkLst>
        </pc:spChg>
        <pc:spChg chg="add del">
          <ac:chgData name="Kristian Winstén" userId="406af11b84b47245" providerId="LiveId" clId="{5CBF2FC9-EE18-4A3C-AB9D-A215786C8D5F}" dt="2025-01-26T16:08:08.992" v="74" actId="26606"/>
          <ac:spMkLst>
            <pc:docMk/>
            <pc:sldMk cId="46762389" sldId="281"/>
            <ac:spMk id="10" creationId="{C13EF075-D4EF-4929-ADBC-91B27DA19955}"/>
          </ac:spMkLst>
        </pc:spChg>
        <pc:spChg chg="add del">
          <ac:chgData name="Kristian Winstén" userId="406af11b84b47245" providerId="LiveId" clId="{5CBF2FC9-EE18-4A3C-AB9D-A215786C8D5F}" dt="2025-01-26T16:08:08.992" v="74" actId="26606"/>
          <ac:spMkLst>
            <pc:docMk/>
            <pc:sldMk cId="46762389" sldId="281"/>
            <ac:spMk id="11" creationId="{18873D23-2DCF-4B31-A009-95721C06E8E1}"/>
          </ac:spMkLst>
        </pc:spChg>
        <pc:spChg chg="add del">
          <ac:chgData name="Kristian Winstén" userId="406af11b84b47245" providerId="LiveId" clId="{5CBF2FC9-EE18-4A3C-AB9D-A215786C8D5F}" dt="2025-01-26T16:08:08.992" v="74" actId="26606"/>
          <ac:spMkLst>
            <pc:docMk/>
            <pc:sldMk cId="46762389" sldId="281"/>
            <ac:spMk id="17" creationId="{A21727B7-1D3C-4E72-842F-6C1EE2114D00}"/>
          </ac:spMkLst>
        </pc:spChg>
        <pc:spChg chg="add del">
          <ac:chgData name="Kristian Winstén" userId="406af11b84b47245" providerId="LiveId" clId="{5CBF2FC9-EE18-4A3C-AB9D-A215786C8D5F}" dt="2025-01-26T16:17:32.011" v="115" actId="26606"/>
          <ac:spMkLst>
            <pc:docMk/>
            <pc:sldMk cId="46762389" sldId="281"/>
            <ac:spMk id="19" creationId="{F837543A-6020-4505-A233-C9DB4BF74011}"/>
          </ac:spMkLst>
        </pc:spChg>
        <pc:spChg chg="add del">
          <ac:chgData name="Kristian Winstén" userId="406af11b84b47245" providerId="LiveId" clId="{5CBF2FC9-EE18-4A3C-AB9D-A215786C8D5F}" dt="2025-01-26T16:17:32.011" v="115" actId="26606"/>
          <ac:spMkLst>
            <pc:docMk/>
            <pc:sldMk cId="46762389" sldId="281"/>
            <ac:spMk id="20" creationId="{88853921-7BC9-4BDE-ACAB-133C683C82D6}"/>
          </ac:spMkLst>
        </pc:spChg>
        <pc:spChg chg="add">
          <ac:chgData name="Kristian Winstén" userId="406af11b84b47245" providerId="LiveId" clId="{5CBF2FC9-EE18-4A3C-AB9D-A215786C8D5F}" dt="2025-01-26T16:08:09.010" v="75" actId="26606"/>
          <ac:spMkLst>
            <pc:docMk/>
            <pc:sldMk cId="46762389" sldId="281"/>
            <ac:spMk id="21" creationId="{35B16301-FB18-48BA-A6DD-C37CAF6F9A18}"/>
          </ac:spMkLst>
        </pc:spChg>
        <pc:spChg chg="add del">
          <ac:chgData name="Kristian Winstén" userId="406af11b84b47245" providerId="LiveId" clId="{5CBF2FC9-EE18-4A3C-AB9D-A215786C8D5F}" dt="2025-01-26T16:17:32.011" v="115" actId="26606"/>
          <ac:spMkLst>
            <pc:docMk/>
            <pc:sldMk cId="46762389" sldId="281"/>
            <ac:spMk id="22" creationId="{09192968-3AE7-4470-A61C-97294BB92731}"/>
          </ac:spMkLst>
        </pc:spChg>
        <pc:spChg chg="add del mod">
          <ac:chgData name="Kristian Winstén" userId="406af11b84b47245" providerId="LiveId" clId="{5CBF2FC9-EE18-4A3C-AB9D-A215786C8D5F}" dt="2025-01-26T16:52:48.720" v="1239" actId="26606"/>
          <ac:spMkLst>
            <pc:docMk/>
            <pc:sldMk cId="46762389" sldId="281"/>
            <ac:spMk id="23" creationId="{A21727B7-1D3C-4E72-842F-6C1EE2114D00}"/>
          </ac:spMkLst>
        </pc:spChg>
        <pc:spChg chg="add del">
          <ac:chgData name="Kristian Winstén" userId="406af11b84b47245" providerId="LiveId" clId="{5CBF2FC9-EE18-4A3C-AB9D-A215786C8D5F}" dt="2025-01-26T16:17:32.011" v="115" actId="26606"/>
          <ac:spMkLst>
            <pc:docMk/>
            <pc:sldMk cId="46762389" sldId="281"/>
            <ac:spMk id="24" creationId="{3AB72E55-43E4-4356-BFE8-E2102CB0B505}"/>
          </ac:spMkLst>
        </pc:spChg>
        <pc:spChg chg="add del">
          <ac:chgData name="Kristian Winstén" userId="406af11b84b47245" providerId="LiveId" clId="{5CBF2FC9-EE18-4A3C-AB9D-A215786C8D5F}" dt="2025-01-26T16:17:32.011" v="115" actId="26606"/>
          <ac:spMkLst>
            <pc:docMk/>
            <pc:sldMk cId="46762389" sldId="281"/>
            <ac:spMk id="25" creationId="{C3C0D90E-074A-4F52-9B11-B52BEF4BCBE5}"/>
          </ac:spMkLst>
        </pc:spChg>
        <pc:spChg chg="del">
          <ac:chgData name="Kristian Winstén" userId="406af11b84b47245" providerId="LiveId" clId="{5CBF2FC9-EE18-4A3C-AB9D-A215786C8D5F}" dt="2025-01-26T16:17:32.011" v="115" actId="26606"/>
          <ac:spMkLst>
            <pc:docMk/>
            <pc:sldMk cId="46762389" sldId="281"/>
            <ac:spMk id="26" creationId="{CABBD4C1-E6F8-46F6-8152-A8A97490BF4D}"/>
          </ac:spMkLst>
        </pc:spChg>
        <pc:spChg chg="add del">
          <ac:chgData name="Kristian Winstén" userId="406af11b84b47245" providerId="LiveId" clId="{5CBF2FC9-EE18-4A3C-AB9D-A215786C8D5F}" dt="2025-01-26T16:17:32.011" v="115" actId="26606"/>
          <ac:spMkLst>
            <pc:docMk/>
            <pc:sldMk cId="46762389" sldId="281"/>
            <ac:spMk id="27" creationId="{83BA5EF5-1FE9-4BF9-83BB-269BCDDF6156}"/>
          </ac:spMkLst>
        </pc:spChg>
        <pc:spChg chg="add del">
          <ac:chgData name="Kristian Winstén" userId="406af11b84b47245" providerId="LiveId" clId="{5CBF2FC9-EE18-4A3C-AB9D-A215786C8D5F}" dt="2025-01-26T16:52:48.720" v="1239" actId="26606"/>
          <ac:spMkLst>
            <pc:docMk/>
            <pc:sldMk cId="46762389" sldId="281"/>
            <ac:spMk id="32" creationId="{4BC99CB9-DDAD-44A2-8A1C-E3AF4E72DF5C}"/>
          </ac:spMkLst>
        </pc:spChg>
        <pc:spChg chg="add del">
          <ac:chgData name="Kristian Winstén" userId="406af11b84b47245" providerId="LiveId" clId="{5CBF2FC9-EE18-4A3C-AB9D-A215786C8D5F}" dt="2025-01-26T16:52:48.720" v="1239" actId="26606"/>
          <ac:spMkLst>
            <pc:docMk/>
            <pc:sldMk cId="46762389" sldId="281"/>
            <ac:spMk id="34" creationId="{1561AEE4-4E38-4BAC-976D-E0DE523FC5D1}"/>
          </ac:spMkLst>
        </pc:spChg>
        <pc:spChg chg="add">
          <ac:chgData name="Kristian Winstén" userId="406af11b84b47245" providerId="LiveId" clId="{5CBF2FC9-EE18-4A3C-AB9D-A215786C8D5F}" dt="2025-01-26T16:52:48.720" v="1239" actId="26606"/>
          <ac:spMkLst>
            <pc:docMk/>
            <pc:sldMk cId="46762389" sldId="281"/>
            <ac:spMk id="49" creationId="{2659FDB4-FCBE-4A89-B46D-43D4FA54464D}"/>
          </ac:spMkLst>
        </pc:spChg>
        <pc:grpChg chg="add del">
          <ac:chgData name="Kristian Winstén" userId="406af11b84b47245" providerId="LiveId" clId="{5CBF2FC9-EE18-4A3C-AB9D-A215786C8D5F}" dt="2025-01-26T16:08:08.992" v="74" actId="26606"/>
          <ac:grpSpMkLst>
            <pc:docMk/>
            <pc:sldMk cId="46762389" sldId="281"/>
            <ac:grpSpMk id="12" creationId="{DAA26DFA-AAB2-4973-9C17-16D587C7B198}"/>
          </ac:grpSpMkLst>
        </pc:grpChg>
        <pc:grpChg chg="del">
          <ac:chgData name="Kristian Winstén" userId="406af11b84b47245" providerId="LiveId" clId="{5CBF2FC9-EE18-4A3C-AB9D-A215786C8D5F}" dt="2025-01-26T16:52:48.720" v="1239" actId="26606"/>
          <ac:grpSpMkLst>
            <pc:docMk/>
            <pc:sldMk cId="46762389" sldId="281"/>
            <ac:grpSpMk id="36" creationId="{F0BC676B-D19A-44DB-910A-0C0E6D433979}"/>
          </ac:grpSpMkLst>
        </pc:grpChg>
        <pc:graphicFrameChg chg="add del">
          <ac:chgData name="Kristian Winstén" userId="406af11b84b47245" providerId="LiveId" clId="{5CBF2FC9-EE18-4A3C-AB9D-A215786C8D5F}" dt="2025-01-26T16:07:55.394" v="70" actId="26606"/>
          <ac:graphicFrameMkLst>
            <pc:docMk/>
            <pc:sldMk cId="46762389" sldId="281"/>
            <ac:graphicFrameMk id="5" creationId="{03CDACB6-40C5-4540-055F-7FFDBE13D182}"/>
          </ac:graphicFrameMkLst>
        </pc:graphicFrameChg>
        <pc:graphicFrameChg chg="add">
          <ac:chgData name="Kristian Winstén" userId="406af11b84b47245" providerId="LiveId" clId="{5CBF2FC9-EE18-4A3C-AB9D-A215786C8D5F}" dt="2025-01-26T16:52:48.720" v="1239" actId="26606"/>
          <ac:graphicFrameMkLst>
            <pc:docMk/>
            <pc:sldMk cId="46762389" sldId="281"/>
            <ac:graphicFrameMk id="45" creationId="{4C6C1796-6995-E870-4375-C7A01714E20A}"/>
          </ac:graphicFrameMkLst>
        </pc:graphicFrameChg>
        <pc:cxnChg chg="add del">
          <ac:chgData name="Kristian Winstén" userId="406af11b84b47245" providerId="LiveId" clId="{5CBF2FC9-EE18-4A3C-AB9D-A215786C8D5F}" dt="2025-01-26T16:08:03.807" v="72" actId="26606"/>
          <ac:cxnSpMkLst>
            <pc:docMk/>
            <pc:sldMk cId="46762389" sldId="281"/>
            <ac:cxnSpMk id="8" creationId="{00CD8E7C-C23B-A3B9-B18A-838AED877A40}"/>
          </ac:cxnSpMkLst>
        </pc:cxnChg>
        <pc:cxnChg chg="add">
          <ac:chgData name="Kristian Winstén" userId="406af11b84b47245" providerId="LiveId" clId="{5CBF2FC9-EE18-4A3C-AB9D-A215786C8D5F}" dt="2025-01-26T16:52:48.720" v="1239" actId="26606"/>
          <ac:cxnSpMkLst>
            <pc:docMk/>
            <pc:sldMk cId="46762389" sldId="281"/>
            <ac:cxnSpMk id="51" creationId="{C8F51B3F-8331-4E4A-AE96-D47B1006EEAD}"/>
          </ac:cxnSpMkLst>
        </pc:cxnChg>
      </pc:sldChg>
      <pc:sldChg chg="addSp delSp modSp mod setBg">
        <pc:chgData name="Kristian Winstén" userId="406af11b84b47245" providerId="LiveId" clId="{5CBF2FC9-EE18-4A3C-AB9D-A215786C8D5F}" dt="2025-01-26T16:53:01.056" v="1240" actId="26606"/>
        <pc:sldMkLst>
          <pc:docMk/>
          <pc:sldMk cId="159805478" sldId="282"/>
        </pc:sldMkLst>
        <pc:spChg chg="mod">
          <ac:chgData name="Kristian Winstén" userId="406af11b84b47245" providerId="LiveId" clId="{5CBF2FC9-EE18-4A3C-AB9D-A215786C8D5F}" dt="2025-01-26T16:53:01.056" v="1240" actId="26606"/>
          <ac:spMkLst>
            <pc:docMk/>
            <pc:sldMk cId="159805478" sldId="282"/>
            <ac:spMk id="2" creationId="{6669E3E0-255D-41CB-BACE-5DE579FB3E22}"/>
          </ac:spMkLst>
        </pc:spChg>
        <pc:spChg chg="mod">
          <ac:chgData name="Kristian Winstén" userId="406af11b84b47245" providerId="LiveId" clId="{5CBF2FC9-EE18-4A3C-AB9D-A215786C8D5F}" dt="2025-01-26T16:53:01.056" v="1240" actId="26606"/>
          <ac:spMkLst>
            <pc:docMk/>
            <pc:sldMk cId="159805478" sldId="282"/>
            <ac:spMk id="3" creationId="{CF3D350F-81BD-4357-A073-843759B32A2F}"/>
          </ac:spMkLst>
        </pc:spChg>
        <pc:spChg chg="add del">
          <ac:chgData name="Kristian Winstén" userId="406af11b84b47245" providerId="LiveId" clId="{5CBF2FC9-EE18-4A3C-AB9D-A215786C8D5F}" dt="2025-01-26T16:53:01.056" v="1240" actId="26606"/>
          <ac:spMkLst>
            <pc:docMk/>
            <pc:sldMk cId="159805478" sldId="282"/>
            <ac:spMk id="9" creationId="{79BB35BC-D5C2-4C8B-A22A-A71E6191913B}"/>
          </ac:spMkLst>
        </pc:spChg>
        <pc:spChg chg="add">
          <ac:chgData name="Kristian Winstén" userId="406af11b84b47245" providerId="LiveId" clId="{5CBF2FC9-EE18-4A3C-AB9D-A215786C8D5F}" dt="2025-01-26T16:53:01.056" v="1240" actId="26606"/>
          <ac:spMkLst>
            <pc:docMk/>
            <pc:sldMk cId="159805478" sldId="282"/>
            <ac:spMk id="14" creationId="{327D73B4-9F5C-4A64-A179-51B9500CB8B5}"/>
          </ac:spMkLst>
        </pc:spChg>
        <pc:spChg chg="add">
          <ac:chgData name="Kristian Winstén" userId="406af11b84b47245" providerId="LiveId" clId="{5CBF2FC9-EE18-4A3C-AB9D-A215786C8D5F}" dt="2025-01-26T16:53:01.056" v="1240" actId="26606"/>
          <ac:spMkLst>
            <pc:docMk/>
            <pc:sldMk cId="159805478" sldId="282"/>
            <ac:spMk id="16" creationId="{C1F06963-6374-4B48-844F-071A9BAAAE02}"/>
          </ac:spMkLst>
        </pc:spChg>
        <pc:spChg chg="add">
          <ac:chgData name="Kristian Winstén" userId="406af11b84b47245" providerId="LiveId" clId="{5CBF2FC9-EE18-4A3C-AB9D-A215786C8D5F}" dt="2025-01-26T16:53:01.056" v="1240" actId="26606"/>
          <ac:spMkLst>
            <pc:docMk/>
            <pc:sldMk cId="159805478" sldId="282"/>
            <ac:spMk id="18" creationId="{6CB927A4-E432-4310-9CD5-E89FF5063179}"/>
          </ac:spMkLst>
        </pc:spChg>
        <pc:spChg chg="add">
          <ac:chgData name="Kristian Winstén" userId="406af11b84b47245" providerId="LiveId" clId="{5CBF2FC9-EE18-4A3C-AB9D-A215786C8D5F}" dt="2025-01-26T16:53:01.056" v="1240" actId="26606"/>
          <ac:spMkLst>
            <pc:docMk/>
            <pc:sldMk cId="159805478" sldId="282"/>
            <ac:spMk id="20" creationId="{1453BF6C-B012-48B7-B4E8-6D7AC7C27D02}"/>
          </ac:spMkLst>
        </pc:spChg>
        <pc:spChg chg="add">
          <ac:chgData name="Kristian Winstén" userId="406af11b84b47245" providerId="LiveId" clId="{5CBF2FC9-EE18-4A3C-AB9D-A215786C8D5F}" dt="2025-01-26T16:53:01.056" v="1240" actId="26606"/>
          <ac:spMkLst>
            <pc:docMk/>
            <pc:sldMk cId="159805478" sldId="282"/>
            <ac:spMk id="22" creationId="{E3020543-B24B-4EC4-8FFC-8DD88EEA91A8}"/>
          </ac:spMkLst>
        </pc:spChg>
        <pc:picChg chg="add mod">
          <ac:chgData name="Kristian Winstén" userId="406af11b84b47245" providerId="LiveId" clId="{5CBF2FC9-EE18-4A3C-AB9D-A215786C8D5F}" dt="2025-01-26T16:53:01.056" v="1240" actId="26606"/>
          <ac:picMkLst>
            <pc:docMk/>
            <pc:sldMk cId="159805478" sldId="282"/>
            <ac:picMk id="5" creationId="{891A7537-E1B8-9560-9961-78C8AAC17003}"/>
          </ac:picMkLst>
        </pc:picChg>
        <pc:cxnChg chg="add">
          <ac:chgData name="Kristian Winstén" userId="406af11b84b47245" providerId="LiveId" clId="{5CBF2FC9-EE18-4A3C-AB9D-A215786C8D5F}" dt="2025-01-26T16:53:01.056" v="1240" actId="26606"/>
          <ac:cxnSpMkLst>
            <pc:docMk/>
            <pc:sldMk cId="159805478" sldId="282"/>
            <ac:cxnSpMk id="24" creationId="{C49DA8F6-BCC1-4447-B54C-57856834B94B}"/>
          </ac:cxnSpMkLst>
        </pc:cxnChg>
      </pc:sldChg>
      <pc:sldChg chg="addSp delSp modSp mod setBg">
        <pc:chgData name="Kristian Winstén" userId="406af11b84b47245" providerId="LiveId" clId="{5CBF2FC9-EE18-4A3C-AB9D-A215786C8D5F}" dt="2025-01-26T16:53:14.246" v="1243" actId="26606"/>
        <pc:sldMkLst>
          <pc:docMk/>
          <pc:sldMk cId="830405508" sldId="283"/>
        </pc:sldMkLst>
        <pc:spChg chg="mod">
          <ac:chgData name="Kristian Winstén" userId="406af11b84b47245" providerId="LiveId" clId="{5CBF2FC9-EE18-4A3C-AB9D-A215786C8D5F}" dt="2025-01-26T16:53:14.246" v="1242" actId="26606"/>
          <ac:spMkLst>
            <pc:docMk/>
            <pc:sldMk cId="830405508" sldId="283"/>
            <ac:spMk id="2" creationId="{E26E91CE-3BDB-44ED-9C0B-A9BD83482869}"/>
          </ac:spMkLst>
        </pc:spChg>
        <pc:spChg chg="mod">
          <ac:chgData name="Kristian Winstén" userId="406af11b84b47245" providerId="LiveId" clId="{5CBF2FC9-EE18-4A3C-AB9D-A215786C8D5F}" dt="2025-01-26T16:53:14.246" v="1242" actId="26606"/>
          <ac:spMkLst>
            <pc:docMk/>
            <pc:sldMk cId="830405508" sldId="283"/>
            <ac:spMk id="3" creationId="{1481CC43-68D7-45AD-8347-62EA84507741}"/>
          </ac:spMkLst>
        </pc:spChg>
        <pc:spChg chg="add del">
          <ac:chgData name="Kristian Winstén" userId="406af11b84b47245" providerId="LiveId" clId="{5CBF2FC9-EE18-4A3C-AB9D-A215786C8D5F}" dt="2025-01-26T16:53:14.246" v="1243" actId="26606"/>
          <ac:spMkLst>
            <pc:docMk/>
            <pc:sldMk cId="830405508" sldId="283"/>
            <ac:spMk id="9" creationId="{3ECBE1F1-D69B-4AFA-ABD5-8E41720EF6DE}"/>
          </ac:spMkLst>
        </pc:spChg>
        <pc:spChg chg="add del">
          <ac:chgData name="Kristian Winstén" userId="406af11b84b47245" providerId="LiveId" clId="{5CBF2FC9-EE18-4A3C-AB9D-A215786C8D5F}" dt="2025-01-26T16:53:14.246" v="1243" actId="26606"/>
          <ac:spMkLst>
            <pc:docMk/>
            <pc:sldMk cId="830405508" sldId="283"/>
            <ac:spMk id="11" creationId="{603A6265-E10C-4B85-9C20-E75FCAF9CC63}"/>
          </ac:spMkLst>
        </pc:spChg>
        <pc:spChg chg="add del">
          <ac:chgData name="Kristian Winstén" userId="406af11b84b47245" providerId="LiveId" clId="{5CBF2FC9-EE18-4A3C-AB9D-A215786C8D5F}" dt="2025-01-26T16:53:14.246" v="1242" actId="26606"/>
          <ac:spMkLst>
            <pc:docMk/>
            <pc:sldMk cId="830405508" sldId="283"/>
            <ac:spMk id="16" creationId="{327D73B4-9F5C-4A64-A179-51B9500CB8B5}"/>
          </ac:spMkLst>
        </pc:spChg>
        <pc:spChg chg="add del">
          <ac:chgData name="Kristian Winstén" userId="406af11b84b47245" providerId="LiveId" clId="{5CBF2FC9-EE18-4A3C-AB9D-A215786C8D5F}" dt="2025-01-26T16:53:14.246" v="1242" actId="26606"/>
          <ac:spMkLst>
            <pc:docMk/>
            <pc:sldMk cId="830405508" sldId="283"/>
            <ac:spMk id="18" creationId="{C1F06963-6374-4B48-844F-071A9BAAAE02}"/>
          </ac:spMkLst>
        </pc:spChg>
        <pc:spChg chg="add del">
          <ac:chgData name="Kristian Winstén" userId="406af11b84b47245" providerId="LiveId" clId="{5CBF2FC9-EE18-4A3C-AB9D-A215786C8D5F}" dt="2025-01-26T16:53:14.246" v="1242" actId="26606"/>
          <ac:spMkLst>
            <pc:docMk/>
            <pc:sldMk cId="830405508" sldId="283"/>
            <ac:spMk id="20" creationId="{6CB927A4-E432-4310-9CD5-E89FF5063179}"/>
          </ac:spMkLst>
        </pc:spChg>
        <pc:spChg chg="add del">
          <ac:chgData name="Kristian Winstén" userId="406af11b84b47245" providerId="LiveId" clId="{5CBF2FC9-EE18-4A3C-AB9D-A215786C8D5F}" dt="2025-01-26T16:53:14.246" v="1242" actId="26606"/>
          <ac:spMkLst>
            <pc:docMk/>
            <pc:sldMk cId="830405508" sldId="283"/>
            <ac:spMk id="22" creationId="{1453BF6C-B012-48B7-B4E8-6D7AC7C27D02}"/>
          </ac:spMkLst>
        </pc:spChg>
        <pc:spChg chg="add del">
          <ac:chgData name="Kristian Winstén" userId="406af11b84b47245" providerId="LiveId" clId="{5CBF2FC9-EE18-4A3C-AB9D-A215786C8D5F}" dt="2025-01-26T16:53:14.246" v="1242" actId="26606"/>
          <ac:spMkLst>
            <pc:docMk/>
            <pc:sldMk cId="830405508" sldId="283"/>
            <ac:spMk id="24" creationId="{E3020543-B24B-4EC4-8FFC-8DD88EEA91A8}"/>
          </ac:spMkLst>
        </pc:spChg>
        <pc:spChg chg="add">
          <ac:chgData name="Kristian Winstén" userId="406af11b84b47245" providerId="LiveId" clId="{5CBF2FC9-EE18-4A3C-AB9D-A215786C8D5F}" dt="2025-01-26T16:53:14.246" v="1243" actId="26606"/>
          <ac:spMkLst>
            <pc:docMk/>
            <pc:sldMk cId="830405508" sldId="283"/>
            <ac:spMk id="28" creationId="{3ECBE1F1-D69B-4AFA-ABD5-8E41720EF6DE}"/>
          </ac:spMkLst>
        </pc:spChg>
        <pc:spChg chg="add">
          <ac:chgData name="Kristian Winstén" userId="406af11b84b47245" providerId="LiveId" clId="{5CBF2FC9-EE18-4A3C-AB9D-A215786C8D5F}" dt="2025-01-26T16:53:14.246" v="1243" actId="26606"/>
          <ac:spMkLst>
            <pc:docMk/>
            <pc:sldMk cId="830405508" sldId="283"/>
            <ac:spMk id="29" creationId="{603A6265-E10C-4B85-9C20-E75FCAF9CC63}"/>
          </ac:spMkLst>
        </pc:spChg>
        <pc:picChg chg="add mod ord">
          <ac:chgData name="Kristian Winstén" userId="406af11b84b47245" providerId="LiveId" clId="{5CBF2FC9-EE18-4A3C-AB9D-A215786C8D5F}" dt="2025-01-26T16:53:14.246" v="1243" actId="26606"/>
          <ac:picMkLst>
            <pc:docMk/>
            <pc:sldMk cId="830405508" sldId="283"/>
            <ac:picMk id="5" creationId="{6719330A-4403-D309-9184-368C7FE372D1}"/>
          </ac:picMkLst>
        </pc:picChg>
      </pc:sldChg>
      <pc:sldChg chg="addSp delSp modSp mod setBg">
        <pc:chgData name="Kristian Winstén" userId="406af11b84b47245" providerId="LiveId" clId="{5CBF2FC9-EE18-4A3C-AB9D-A215786C8D5F}" dt="2025-01-26T16:43:35.542" v="1175" actId="20577"/>
        <pc:sldMkLst>
          <pc:docMk/>
          <pc:sldMk cId="2987033570" sldId="284"/>
        </pc:sldMkLst>
        <pc:spChg chg="mod">
          <ac:chgData name="Kristian Winstén" userId="406af11b84b47245" providerId="LiveId" clId="{5CBF2FC9-EE18-4A3C-AB9D-A215786C8D5F}" dt="2025-01-26T16:17:52.539" v="116" actId="26606"/>
          <ac:spMkLst>
            <pc:docMk/>
            <pc:sldMk cId="2987033570" sldId="284"/>
            <ac:spMk id="2" creationId="{B24EB089-B522-4C3E-9BE6-64BA8B1115C7}"/>
          </ac:spMkLst>
        </pc:spChg>
        <pc:spChg chg="mod">
          <ac:chgData name="Kristian Winstén" userId="406af11b84b47245" providerId="LiveId" clId="{5CBF2FC9-EE18-4A3C-AB9D-A215786C8D5F}" dt="2025-01-26T16:43:35.542" v="1175" actId="20577"/>
          <ac:spMkLst>
            <pc:docMk/>
            <pc:sldMk cId="2987033570" sldId="284"/>
            <ac:spMk id="3" creationId="{B5CB90FE-C18C-4113-AD0A-7E766D1F4675}"/>
          </ac:spMkLst>
        </pc:spChg>
        <pc:spChg chg="add del">
          <ac:chgData name="Kristian Winstén" userId="406af11b84b47245" providerId="LiveId" clId="{5CBF2FC9-EE18-4A3C-AB9D-A215786C8D5F}" dt="2025-01-26T16:17:52.539" v="116" actId="26606"/>
          <ac:spMkLst>
            <pc:docMk/>
            <pc:sldMk cId="2987033570" sldId="284"/>
            <ac:spMk id="9" creationId="{3ECBE1F1-D69B-4AFA-ABD5-8E41720EF6DE}"/>
          </ac:spMkLst>
        </pc:spChg>
        <pc:spChg chg="add del">
          <ac:chgData name="Kristian Winstén" userId="406af11b84b47245" providerId="LiveId" clId="{5CBF2FC9-EE18-4A3C-AB9D-A215786C8D5F}" dt="2025-01-26T16:17:52.539" v="116" actId="26606"/>
          <ac:spMkLst>
            <pc:docMk/>
            <pc:sldMk cId="2987033570" sldId="284"/>
            <ac:spMk id="11" creationId="{603A6265-E10C-4B85-9C20-E75FCAF9CC63}"/>
          </ac:spMkLst>
        </pc:spChg>
        <pc:spChg chg="add">
          <ac:chgData name="Kristian Winstén" userId="406af11b84b47245" providerId="LiveId" clId="{5CBF2FC9-EE18-4A3C-AB9D-A215786C8D5F}" dt="2025-01-26T16:17:52.539" v="116" actId="26606"/>
          <ac:spMkLst>
            <pc:docMk/>
            <pc:sldMk cId="2987033570" sldId="284"/>
            <ac:spMk id="16" creationId="{D009D6D5-DAC2-4A8B-A17A-E206B9012D09}"/>
          </ac:spMkLst>
        </pc:spChg>
        <pc:picChg chg="add mod ord">
          <ac:chgData name="Kristian Winstén" userId="406af11b84b47245" providerId="LiveId" clId="{5CBF2FC9-EE18-4A3C-AB9D-A215786C8D5F}" dt="2025-01-26T16:17:52.539" v="116" actId="26606"/>
          <ac:picMkLst>
            <pc:docMk/>
            <pc:sldMk cId="2987033570" sldId="284"/>
            <ac:picMk id="5" creationId="{412268E7-FE49-E58C-8782-DC102445E605}"/>
          </ac:picMkLst>
        </pc:picChg>
      </pc:sldChg>
      <pc:sldChg chg="addSp delSp modSp mod setBg">
        <pc:chgData name="Kristian Winstén" userId="406af11b84b47245" providerId="LiveId" clId="{5CBF2FC9-EE18-4A3C-AB9D-A215786C8D5F}" dt="2025-01-26T16:44:22.168" v="1186" actId="20577"/>
        <pc:sldMkLst>
          <pc:docMk/>
          <pc:sldMk cId="2035494300" sldId="285"/>
        </pc:sldMkLst>
        <pc:spChg chg="mod">
          <ac:chgData name="Kristian Winstén" userId="406af11b84b47245" providerId="LiveId" clId="{5CBF2FC9-EE18-4A3C-AB9D-A215786C8D5F}" dt="2025-01-26T16:18:00.704" v="117" actId="26606"/>
          <ac:spMkLst>
            <pc:docMk/>
            <pc:sldMk cId="2035494300" sldId="285"/>
            <ac:spMk id="2" creationId="{CE59A3EF-8575-4F80-A371-75A95FAD045F}"/>
          </ac:spMkLst>
        </pc:spChg>
        <pc:spChg chg="mod">
          <ac:chgData name="Kristian Winstén" userId="406af11b84b47245" providerId="LiveId" clId="{5CBF2FC9-EE18-4A3C-AB9D-A215786C8D5F}" dt="2025-01-26T16:44:22.168" v="1186" actId="20577"/>
          <ac:spMkLst>
            <pc:docMk/>
            <pc:sldMk cId="2035494300" sldId="285"/>
            <ac:spMk id="3" creationId="{92D500F9-9D52-440D-B5D7-F37B7BF742BA}"/>
          </ac:spMkLst>
        </pc:spChg>
        <pc:spChg chg="add del">
          <ac:chgData name="Kristian Winstén" userId="406af11b84b47245" providerId="LiveId" clId="{5CBF2FC9-EE18-4A3C-AB9D-A215786C8D5F}" dt="2025-01-26T16:18:00.704" v="117" actId="26606"/>
          <ac:spMkLst>
            <pc:docMk/>
            <pc:sldMk cId="2035494300" sldId="285"/>
            <ac:spMk id="9" creationId="{9F7D5CDA-D291-4307-BF55-1381FED29634}"/>
          </ac:spMkLst>
        </pc:spChg>
        <pc:spChg chg="add del">
          <ac:chgData name="Kristian Winstén" userId="406af11b84b47245" providerId="LiveId" clId="{5CBF2FC9-EE18-4A3C-AB9D-A215786C8D5F}" dt="2025-01-26T16:18:00.704" v="117" actId="26606"/>
          <ac:spMkLst>
            <pc:docMk/>
            <pc:sldMk cId="2035494300" sldId="285"/>
            <ac:spMk id="11" creationId="{59B296B9-C5A5-4E4F-9B60-C907B5F1466C}"/>
          </ac:spMkLst>
        </pc:spChg>
        <pc:spChg chg="add del">
          <ac:chgData name="Kristian Winstén" userId="406af11b84b47245" providerId="LiveId" clId="{5CBF2FC9-EE18-4A3C-AB9D-A215786C8D5F}" dt="2025-01-26T16:18:00.704" v="117" actId="26606"/>
          <ac:spMkLst>
            <pc:docMk/>
            <pc:sldMk cId="2035494300" sldId="285"/>
            <ac:spMk id="13" creationId="{D0300FD3-5AF1-6305-15FA-9078072672E2}"/>
          </ac:spMkLst>
        </pc:spChg>
        <pc:spChg chg="add">
          <ac:chgData name="Kristian Winstén" userId="406af11b84b47245" providerId="LiveId" clId="{5CBF2FC9-EE18-4A3C-AB9D-A215786C8D5F}" dt="2025-01-26T16:18:00.704" v="117" actId="26606"/>
          <ac:spMkLst>
            <pc:docMk/>
            <pc:sldMk cId="2035494300" sldId="285"/>
            <ac:spMk id="18" creationId="{04812C46-200A-4DEB-A05E-3ED6C68C2387}"/>
          </ac:spMkLst>
        </pc:spChg>
        <pc:spChg chg="add">
          <ac:chgData name="Kristian Winstén" userId="406af11b84b47245" providerId="LiveId" clId="{5CBF2FC9-EE18-4A3C-AB9D-A215786C8D5F}" dt="2025-01-26T16:18:00.704" v="117" actId="26606"/>
          <ac:spMkLst>
            <pc:docMk/>
            <pc:sldMk cId="2035494300" sldId="285"/>
            <ac:spMk id="20" creationId="{D1EA859B-E555-4109-94F3-6700E046E008}"/>
          </ac:spMkLst>
        </pc:spChg>
        <pc:picChg chg="add mod">
          <ac:chgData name="Kristian Winstén" userId="406af11b84b47245" providerId="LiveId" clId="{5CBF2FC9-EE18-4A3C-AB9D-A215786C8D5F}" dt="2025-01-26T16:18:00.704" v="117" actId="26606"/>
          <ac:picMkLst>
            <pc:docMk/>
            <pc:sldMk cId="2035494300" sldId="285"/>
            <ac:picMk id="5" creationId="{CA8466FC-099D-7098-5C27-7F21D1B770B1}"/>
          </ac:picMkLst>
        </pc:picChg>
      </pc:sldChg>
      <pc:sldChg chg="addSp delSp modSp mod setBg">
        <pc:chgData name="Kristian Winstén" userId="406af11b84b47245" providerId="LiveId" clId="{5CBF2FC9-EE18-4A3C-AB9D-A215786C8D5F}" dt="2025-01-26T16:53:42.287" v="1246" actId="26606"/>
        <pc:sldMkLst>
          <pc:docMk/>
          <pc:sldMk cId="2672390885" sldId="286"/>
        </pc:sldMkLst>
        <pc:spChg chg="mod">
          <ac:chgData name="Kristian Winstén" userId="406af11b84b47245" providerId="LiveId" clId="{5CBF2FC9-EE18-4A3C-AB9D-A215786C8D5F}" dt="2025-01-26T16:53:42.287" v="1246" actId="26606"/>
          <ac:spMkLst>
            <pc:docMk/>
            <pc:sldMk cId="2672390885" sldId="286"/>
            <ac:spMk id="2" creationId="{3ADFF82D-183F-4470-AEFA-0B27B8029CB6}"/>
          </ac:spMkLst>
        </pc:spChg>
        <pc:spChg chg="mod">
          <ac:chgData name="Kristian Winstén" userId="406af11b84b47245" providerId="LiveId" clId="{5CBF2FC9-EE18-4A3C-AB9D-A215786C8D5F}" dt="2025-01-26T16:53:42.287" v="1246" actId="26606"/>
          <ac:spMkLst>
            <pc:docMk/>
            <pc:sldMk cId="2672390885" sldId="286"/>
            <ac:spMk id="3" creationId="{7BA1FB22-B266-4CFA-B98E-4951FD516AF5}"/>
          </ac:spMkLst>
        </pc:spChg>
        <pc:spChg chg="add del">
          <ac:chgData name="Kristian Winstén" userId="406af11b84b47245" providerId="LiveId" clId="{5CBF2FC9-EE18-4A3C-AB9D-A215786C8D5F}" dt="2025-01-26T16:53:42.287" v="1246" actId="26606"/>
          <ac:spMkLst>
            <pc:docMk/>
            <pc:sldMk cId="2672390885" sldId="286"/>
            <ac:spMk id="9" creationId="{9F7D5CDA-D291-4307-BF55-1381FED29634}"/>
          </ac:spMkLst>
        </pc:spChg>
        <pc:spChg chg="add del">
          <ac:chgData name="Kristian Winstén" userId="406af11b84b47245" providerId="LiveId" clId="{5CBF2FC9-EE18-4A3C-AB9D-A215786C8D5F}" dt="2025-01-26T16:53:42.287" v="1246" actId="26606"/>
          <ac:spMkLst>
            <pc:docMk/>
            <pc:sldMk cId="2672390885" sldId="286"/>
            <ac:spMk id="11" creationId="{59B296B9-C5A5-4E4F-9B60-C907B5F1466C}"/>
          </ac:spMkLst>
        </pc:spChg>
        <pc:spChg chg="add del">
          <ac:chgData name="Kristian Winstén" userId="406af11b84b47245" providerId="LiveId" clId="{5CBF2FC9-EE18-4A3C-AB9D-A215786C8D5F}" dt="2025-01-26T16:53:42.287" v="1246" actId="26606"/>
          <ac:spMkLst>
            <pc:docMk/>
            <pc:sldMk cId="2672390885" sldId="286"/>
            <ac:spMk id="13" creationId="{D0300FD3-5AF1-6305-15FA-9078072672E2}"/>
          </ac:spMkLst>
        </pc:spChg>
        <pc:spChg chg="add del">
          <ac:chgData name="Kristian Winstén" userId="406af11b84b47245" providerId="LiveId" clId="{5CBF2FC9-EE18-4A3C-AB9D-A215786C8D5F}" dt="2025-01-26T16:53:42.279" v="1245" actId="26606"/>
          <ac:spMkLst>
            <pc:docMk/>
            <pc:sldMk cId="2672390885" sldId="286"/>
            <ac:spMk id="18" creationId="{327D73B4-9F5C-4A64-A179-51B9500CB8B5}"/>
          </ac:spMkLst>
        </pc:spChg>
        <pc:spChg chg="add del">
          <ac:chgData name="Kristian Winstén" userId="406af11b84b47245" providerId="LiveId" clId="{5CBF2FC9-EE18-4A3C-AB9D-A215786C8D5F}" dt="2025-01-26T16:53:42.279" v="1245" actId="26606"/>
          <ac:spMkLst>
            <pc:docMk/>
            <pc:sldMk cId="2672390885" sldId="286"/>
            <ac:spMk id="20" creationId="{C1F06963-6374-4B48-844F-071A9BAAAE02}"/>
          </ac:spMkLst>
        </pc:spChg>
        <pc:spChg chg="add del">
          <ac:chgData name="Kristian Winstén" userId="406af11b84b47245" providerId="LiveId" clId="{5CBF2FC9-EE18-4A3C-AB9D-A215786C8D5F}" dt="2025-01-26T16:53:42.279" v="1245" actId="26606"/>
          <ac:spMkLst>
            <pc:docMk/>
            <pc:sldMk cId="2672390885" sldId="286"/>
            <ac:spMk id="22" creationId="{6CB927A4-E432-4310-9CD5-E89FF5063179}"/>
          </ac:spMkLst>
        </pc:spChg>
        <pc:spChg chg="add del">
          <ac:chgData name="Kristian Winstén" userId="406af11b84b47245" providerId="LiveId" clId="{5CBF2FC9-EE18-4A3C-AB9D-A215786C8D5F}" dt="2025-01-26T16:53:42.279" v="1245" actId="26606"/>
          <ac:spMkLst>
            <pc:docMk/>
            <pc:sldMk cId="2672390885" sldId="286"/>
            <ac:spMk id="24" creationId="{1453BF6C-B012-48B7-B4E8-6D7AC7C27D02}"/>
          </ac:spMkLst>
        </pc:spChg>
        <pc:spChg chg="add del">
          <ac:chgData name="Kristian Winstén" userId="406af11b84b47245" providerId="LiveId" clId="{5CBF2FC9-EE18-4A3C-AB9D-A215786C8D5F}" dt="2025-01-26T16:53:42.279" v="1245" actId="26606"/>
          <ac:spMkLst>
            <pc:docMk/>
            <pc:sldMk cId="2672390885" sldId="286"/>
            <ac:spMk id="26" creationId="{E3020543-B24B-4EC4-8FFC-8DD88EEA91A8}"/>
          </ac:spMkLst>
        </pc:spChg>
        <pc:spChg chg="add">
          <ac:chgData name="Kristian Winstén" userId="406af11b84b47245" providerId="LiveId" clId="{5CBF2FC9-EE18-4A3C-AB9D-A215786C8D5F}" dt="2025-01-26T16:53:42.287" v="1246" actId="26606"/>
          <ac:spMkLst>
            <pc:docMk/>
            <pc:sldMk cId="2672390885" sldId="286"/>
            <ac:spMk id="30" creationId="{3ECBE1F1-D69B-4AFA-ABD5-8E41720EF6DE}"/>
          </ac:spMkLst>
        </pc:spChg>
        <pc:spChg chg="add">
          <ac:chgData name="Kristian Winstén" userId="406af11b84b47245" providerId="LiveId" clId="{5CBF2FC9-EE18-4A3C-AB9D-A215786C8D5F}" dt="2025-01-26T16:53:42.287" v="1246" actId="26606"/>
          <ac:spMkLst>
            <pc:docMk/>
            <pc:sldMk cId="2672390885" sldId="286"/>
            <ac:spMk id="31" creationId="{603A6265-E10C-4B85-9C20-E75FCAF9CC63}"/>
          </ac:spMkLst>
        </pc:spChg>
        <pc:picChg chg="add mod">
          <ac:chgData name="Kristian Winstén" userId="406af11b84b47245" providerId="LiveId" clId="{5CBF2FC9-EE18-4A3C-AB9D-A215786C8D5F}" dt="2025-01-26T16:53:42.287" v="1246" actId="26606"/>
          <ac:picMkLst>
            <pc:docMk/>
            <pc:sldMk cId="2672390885" sldId="286"/>
            <ac:picMk id="5" creationId="{83D2378C-12C2-62BC-5B64-154E7B7696D0}"/>
          </ac:picMkLst>
        </pc:picChg>
      </pc:sldChg>
      <pc:sldChg chg="addSp modSp mod setBg">
        <pc:chgData name="Kristian Winstén" userId="406af11b84b47245" providerId="LiveId" clId="{5CBF2FC9-EE18-4A3C-AB9D-A215786C8D5F}" dt="2025-01-26T16:12:32.239" v="105" actId="26606"/>
        <pc:sldMkLst>
          <pc:docMk/>
          <pc:sldMk cId="1099804706" sldId="287"/>
        </pc:sldMkLst>
        <pc:spChg chg="mod">
          <ac:chgData name="Kristian Winstén" userId="406af11b84b47245" providerId="LiveId" clId="{5CBF2FC9-EE18-4A3C-AB9D-A215786C8D5F}" dt="2025-01-26T16:12:32.239" v="105" actId="26606"/>
          <ac:spMkLst>
            <pc:docMk/>
            <pc:sldMk cId="1099804706" sldId="287"/>
            <ac:spMk id="2" creationId="{B9AE826E-3A19-4036-BFAC-54D0C3AD778B}"/>
          </ac:spMkLst>
        </pc:spChg>
        <pc:spChg chg="mod">
          <ac:chgData name="Kristian Winstén" userId="406af11b84b47245" providerId="LiveId" clId="{5CBF2FC9-EE18-4A3C-AB9D-A215786C8D5F}" dt="2025-01-26T16:12:32.239" v="105" actId="26606"/>
          <ac:spMkLst>
            <pc:docMk/>
            <pc:sldMk cId="1099804706" sldId="287"/>
            <ac:spMk id="3" creationId="{4148C4ED-2ACE-48F1-9FDF-26A5C1B4F4AE}"/>
          </ac:spMkLst>
        </pc:spChg>
        <pc:spChg chg="add">
          <ac:chgData name="Kristian Winstén" userId="406af11b84b47245" providerId="LiveId" clId="{5CBF2FC9-EE18-4A3C-AB9D-A215786C8D5F}" dt="2025-01-26T16:12:32.239" v="105" actId="26606"/>
          <ac:spMkLst>
            <pc:docMk/>
            <pc:sldMk cId="1099804706" sldId="287"/>
            <ac:spMk id="10" creationId="{245A9F99-D9B1-4094-A2E2-B90AC1DB7B9C}"/>
          </ac:spMkLst>
        </pc:spChg>
        <pc:spChg chg="add">
          <ac:chgData name="Kristian Winstén" userId="406af11b84b47245" providerId="LiveId" clId="{5CBF2FC9-EE18-4A3C-AB9D-A215786C8D5F}" dt="2025-01-26T16:12:32.239" v="105" actId="26606"/>
          <ac:spMkLst>
            <pc:docMk/>
            <pc:sldMk cId="1099804706" sldId="287"/>
            <ac:spMk id="12" creationId="{B7FAF607-473A-4A43-A23D-BBFF5C4117BB}"/>
          </ac:spMkLst>
        </pc:spChg>
        <pc:grpChg chg="add">
          <ac:chgData name="Kristian Winstén" userId="406af11b84b47245" providerId="LiveId" clId="{5CBF2FC9-EE18-4A3C-AB9D-A215786C8D5F}" dt="2025-01-26T16:12:32.239" v="105" actId="26606"/>
          <ac:grpSpMkLst>
            <pc:docMk/>
            <pc:sldMk cId="1099804706" sldId="287"/>
            <ac:grpSpMk id="14" creationId="{C5F6476F-D303-44D3-B30F-1BA348F0F64A}"/>
          </ac:grpSpMkLst>
        </pc:grpChg>
        <pc:picChg chg="add">
          <ac:chgData name="Kristian Winstén" userId="406af11b84b47245" providerId="LiveId" clId="{5CBF2FC9-EE18-4A3C-AB9D-A215786C8D5F}" dt="2025-01-26T16:12:32.239" v="105" actId="26606"/>
          <ac:picMkLst>
            <pc:docMk/>
            <pc:sldMk cId="1099804706" sldId="287"/>
            <ac:picMk id="7" creationId="{316309B1-DBBC-5883-2619-5BD9C135F20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98F82-18D0-48EE-8680-82B3BA5A174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5AC337-A5FA-42D2-8A6E-3CE7EF0316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Biobank Act (688/2012):</a:t>
          </a:r>
          <a:br>
            <a:rPr lang="en-US" b="0" i="0" baseline="0"/>
          </a:br>
          <a:r>
            <a:rPr lang="en-US" b="0" i="0" baseline="0"/>
            <a:t>Permits use of samples for research</a:t>
          </a:r>
          <a:br>
            <a:rPr lang="en-US" b="0" i="0" baseline="0"/>
          </a:br>
          <a:endParaRPr lang="en-US"/>
        </a:p>
      </dgm:t>
    </dgm:pt>
    <dgm:pt modelId="{4C303E99-3B94-48DA-B25F-ED10E9298DFD}" type="parTrans" cxnId="{71BA1019-1D70-4E77-8302-B6C4C28EDDCA}">
      <dgm:prSet/>
      <dgm:spPr/>
      <dgm:t>
        <a:bodyPr/>
        <a:lstStyle/>
        <a:p>
          <a:endParaRPr lang="en-US"/>
        </a:p>
      </dgm:t>
    </dgm:pt>
    <dgm:pt modelId="{24423DB4-43A6-4B55-9931-3E110915F529}" type="sibTrans" cxnId="{71BA1019-1D70-4E77-8302-B6C4C28EDDCA}">
      <dgm:prSet/>
      <dgm:spPr/>
      <dgm:t>
        <a:bodyPr/>
        <a:lstStyle/>
        <a:p>
          <a:endParaRPr lang="en-US"/>
        </a:p>
      </dgm:t>
    </dgm:pt>
    <dgm:pt modelId="{1BD3CEA1-8B0E-4184-BADA-5C02E066A2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Samples serve broad research needs</a:t>
          </a:r>
          <a:br>
            <a:rPr lang="en-US" b="0" i="0" baseline="0"/>
          </a:br>
          <a:r>
            <a:rPr lang="en-US" b="0" i="0" baseline="0"/>
            <a:t>Genomic data returned to biobanks post-project</a:t>
          </a:r>
          <a:endParaRPr lang="en-US"/>
        </a:p>
      </dgm:t>
    </dgm:pt>
    <dgm:pt modelId="{54BB440B-B987-4C51-9972-1BA5D1DDD9DC}" type="parTrans" cxnId="{9FFFAD13-B024-4C8E-9EDF-A5BF861169C2}">
      <dgm:prSet/>
      <dgm:spPr/>
      <dgm:t>
        <a:bodyPr/>
        <a:lstStyle/>
        <a:p>
          <a:endParaRPr lang="en-US"/>
        </a:p>
      </dgm:t>
    </dgm:pt>
    <dgm:pt modelId="{B4C4B0C0-AA86-4657-A0D8-C74D452E0C93}" type="sibTrans" cxnId="{9FFFAD13-B024-4C8E-9EDF-A5BF861169C2}">
      <dgm:prSet/>
      <dgm:spPr/>
      <dgm:t>
        <a:bodyPr/>
        <a:lstStyle/>
        <a:p>
          <a:endParaRPr lang="en-US"/>
        </a:p>
      </dgm:t>
    </dgm:pt>
    <dgm:pt modelId="{5FA95EA0-A4B5-46C8-8862-0022B64A1340}" type="pres">
      <dgm:prSet presAssocID="{6FF98F82-18D0-48EE-8680-82B3BA5A1749}" presName="root" presStyleCnt="0">
        <dgm:presLayoutVars>
          <dgm:dir/>
          <dgm:resizeHandles val="exact"/>
        </dgm:presLayoutVars>
      </dgm:prSet>
      <dgm:spPr/>
    </dgm:pt>
    <dgm:pt modelId="{3F3BA5C1-D4D7-4EB1-A5B5-707A7E254A53}" type="pres">
      <dgm:prSet presAssocID="{E25AC337-A5FA-42D2-8A6E-3CE7EF031631}" presName="compNode" presStyleCnt="0"/>
      <dgm:spPr/>
    </dgm:pt>
    <dgm:pt modelId="{B62CC1A4-2072-417F-8FC5-B096EED09E8F}" type="pres">
      <dgm:prSet presAssocID="{E25AC337-A5FA-42D2-8A6E-3CE7EF03163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51041450-81E9-45B2-AB75-E927A809B606}" type="pres">
      <dgm:prSet presAssocID="{E25AC337-A5FA-42D2-8A6E-3CE7EF031631}" presName="spaceRect" presStyleCnt="0"/>
      <dgm:spPr/>
    </dgm:pt>
    <dgm:pt modelId="{B8355B29-6223-44BE-B707-7024BD067116}" type="pres">
      <dgm:prSet presAssocID="{E25AC337-A5FA-42D2-8A6E-3CE7EF031631}" presName="textRect" presStyleLbl="revTx" presStyleIdx="0" presStyleCnt="2">
        <dgm:presLayoutVars>
          <dgm:chMax val="1"/>
          <dgm:chPref val="1"/>
        </dgm:presLayoutVars>
      </dgm:prSet>
      <dgm:spPr/>
    </dgm:pt>
    <dgm:pt modelId="{9D5345C1-2260-4055-A819-9CA2A0541CDF}" type="pres">
      <dgm:prSet presAssocID="{24423DB4-43A6-4B55-9931-3E110915F529}" presName="sibTrans" presStyleCnt="0"/>
      <dgm:spPr/>
    </dgm:pt>
    <dgm:pt modelId="{10E419EC-3838-470C-A1AD-BC6DF4452FCF}" type="pres">
      <dgm:prSet presAssocID="{1BD3CEA1-8B0E-4184-BADA-5C02E066A240}" presName="compNode" presStyleCnt="0"/>
      <dgm:spPr/>
    </dgm:pt>
    <dgm:pt modelId="{6910684D-9BA2-4A5C-AA5D-A150C70ADE3B}" type="pres">
      <dgm:prSet presAssocID="{1BD3CEA1-8B0E-4184-BADA-5C02E066A24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kroskooppi"/>
        </a:ext>
      </dgm:extLst>
    </dgm:pt>
    <dgm:pt modelId="{7F10E702-6CFB-4C5D-9EC9-382CB5D459EF}" type="pres">
      <dgm:prSet presAssocID="{1BD3CEA1-8B0E-4184-BADA-5C02E066A240}" presName="spaceRect" presStyleCnt="0"/>
      <dgm:spPr/>
    </dgm:pt>
    <dgm:pt modelId="{9F93895C-4B0B-44D1-96DF-9A513268A0D8}" type="pres">
      <dgm:prSet presAssocID="{1BD3CEA1-8B0E-4184-BADA-5C02E066A24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FFFAD13-B024-4C8E-9EDF-A5BF861169C2}" srcId="{6FF98F82-18D0-48EE-8680-82B3BA5A1749}" destId="{1BD3CEA1-8B0E-4184-BADA-5C02E066A240}" srcOrd="1" destOrd="0" parTransId="{54BB440B-B987-4C51-9972-1BA5D1DDD9DC}" sibTransId="{B4C4B0C0-AA86-4657-A0D8-C74D452E0C93}"/>
    <dgm:cxn modelId="{71BA1019-1D70-4E77-8302-B6C4C28EDDCA}" srcId="{6FF98F82-18D0-48EE-8680-82B3BA5A1749}" destId="{E25AC337-A5FA-42D2-8A6E-3CE7EF031631}" srcOrd="0" destOrd="0" parTransId="{4C303E99-3B94-48DA-B25F-ED10E9298DFD}" sibTransId="{24423DB4-43A6-4B55-9931-3E110915F529}"/>
    <dgm:cxn modelId="{4FFD4E1C-9244-4D24-84F5-6559D4A2A08E}" type="presOf" srcId="{6FF98F82-18D0-48EE-8680-82B3BA5A1749}" destId="{5FA95EA0-A4B5-46C8-8862-0022B64A1340}" srcOrd="0" destOrd="0" presId="urn:microsoft.com/office/officeart/2018/2/layout/IconLabelList"/>
    <dgm:cxn modelId="{746FDA20-D643-48A8-8B5B-D158920B060B}" type="presOf" srcId="{1BD3CEA1-8B0E-4184-BADA-5C02E066A240}" destId="{9F93895C-4B0B-44D1-96DF-9A513268A0D8}" srcOrd="0" destOrd="0" presId="urn:microsoft.com/office/officeart/2018/2/layout/IconLabelList"/>
    <dgm:cxn modelId="{CD26C643-7061-4A85-97F8-B9F5F68D3317}" type="presOf" srcId="{E25AC337-A5FA-42D2-8A6E-3CE7EF031631}" destId="{B8355B29-6223-44BE-B707-7024BD067116}" srcOrd="0" destOrd="0" presId="urn:microsoft.com/office/officeart/2018/2/layout/IconLabelList"/>
    <dgm:cxn modelId="{D855E591-1D34-40B3-93F7-CD37F5BBCBC7}" type="presParOf" srcId="{5FA95EA0-A4B5-46C8-8862-0022B64A1340}" destId="{3F3BA5C1-D4D7-4EB1-A5B5-707A7E254A53}" srcOrd="0" destOrd="0" presId="urn:microsoft.com/office/officeart/2018/2/layout/IconLabelList"/>
    <dgm:cxn modelId="{D699A6FE-6EA4-454E-8482-BA2359A5F645}" type="presParOf" srcId="{3F3BA5C1-D4D7-4EB1-A5B5-707A7E254A53}" destId="{B62CC1A4-2072-417F-8FC5-B096EED09E8F}" srcOrd="0" destOrd="0" presId="urn:microsoft.com/office/officeart/2018/2/layout/IconLabelList"/>
    <dgm:cxn modelId="{25525792-B03A-4AE6-BE91-93A504035D31}" type="presParOf" srcId="{3F3BA5C1-D4D7-4EB1-A5B5-707A7E254A53}" destId="{51041450-81E9-45B2-AB75-E927A809B606}" srcOrd="1" destOrd="0" presId="urn:microsoft.com/office/officeart/2018/2/layout/IconLabelList"/>
    <dgm:cxn modelId="{7EF36B55-8B44-41AE-A41B-882B326A0DAB}" type="presParOf" srcId="{3F3BA5C1-D4D7-4EB1-A5B5-707A7E254A53}" destId="{B8355B29-6223-44BE-B707-7024BD067116}" srcOrd="2" destOrd="0" presId="urn:microsoft.com/office/officeart/2018/2/layout/IconLabelList"/>
    <dgm:cxn modelId="{791F6FC5-D6F6-43DF-8D6E-99A5A3D7FBE6}" type="presParOf" srcId="{5FA95EA0-A4B5-46C8-8862-0022B64A1340}" destId="{9D5345C1-2260-4055-A819-9CA2A0541CDF}" srcOrd="1" destOrd="0" presId="urn:microsoft.com/office/officeart/2018/2/layout/IconLabelList"/>
    <dgm:cxn modelId="{2CA91727-036C-4760-ACFF-F6FD835323DF}" type="presParOf" srcId="{5FA95EA0-A4B5-46C8-8862-0022B64A1340}" destId="{10E419EC-3838-470C-A1AD-BC6DF4452FCF}" srcOrd="2" destOrd="0" presId="urn:microsoft.com/office/officeart/2018/2/layout/IconLabelList"/>
    <dgm:cxn modelId="{08D712BA-5FC1-426B-9C4B-B58B2E2BB8E0}" type="presParOf" srcId="{10E419EC-3838-470C-A1AD-BC6DF4452FCF}" destId="{6910684D-9BA2-4A5C-AA5D-A150C70ADE3B}" srcOrd="0" destOrd="0" presId="urn:microsoft.com/office/officeart/2018/2/layout/IconLabelList"/>
    <dgm:cxn modelId="{7B08BB1F-4ADA-4689-A3FA-ED7443228136}" type="presParOf" srcId="{10E419EC-3838-470C-A1AD-BC6DF4452FCF}" destId="{7F10E702-6CFB-4C5D-9EC9-382CB5D459EF}" srcOrd="1" destOrd="0" presId="urn:microsoft.com/office/officeart/2018/2/layout/IconLabelList"/>
    <dgm:cxn modelId="{0E1BAABF-E926-453E-A3B8-6D7F5E175ACA}" type="presParOf" srcId="{10E419EC-3838-470C-A1AD-BC6DF4452FCF}" destId="{9F93895C-4B0B-44D1-96DF-9A513268A0D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FD272-A4A7-459F-99C6-F17CF8D1C042}" type="doc">
      <dgm:prSet loTypeId="urn:microsoft.com/office/officeart/2018/2/layout/Icon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28A17DE-16C3-45A8-BF6E-ECBB7E11D1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Samples provided by Finnish biobanks</a:t>
          </a:r>
          <a:endParaRPr lang="en-US"/>
        </a:p>
      </dgm:t>
    </dgm:pt>
    <dgm:pt modelId="{DD630A4C-3040-42A8-A717-BEFF0B7BB2E6}" type="parTrans" cxnId="{7DC3BD69-67EF-4D7E-ABDE-14AC13019311}">
      <dgm:prSet/>
      <dgm:spPr/>
      <dgm:t>
        <a:bodyPr/>
        <a:lstStyle/>
        <a:p>
          <a:endParaRPr lang="en-US"/>
        </a:p>
      </dgm:t>
    </dgm:pt>
    <dgm:pt modelId="{A14F588A-A334-4253-BA67-D6EC3052D886}" type="sibTrans" cxnId="{7DC3BD69-67EF-4D7E-ABDE-14AC13019311}">
      <dgm:prSet/>
      <dgm:spPr/>
      <dgm:t>
        <a:bodyPr/>
        <a:lstStyle/>
        <a:p>
          <a:endParaRPr lang="en-US"/>
        </a:p>
      </dgm:t>
    </dgm:pt>
    <dgm:pt modelId="{93CD8BDD-DFEB-412D-8FAB-B160A5CF9E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All biobanks in Finland collaborate with FinnGen</a:t>
          </a:r>
          <a:endParaRPr lang="en-US"/>
        </a:p>
      </dgm:t>
    </dgm:pt>
    <dgm:pt modelId="{FD47D8B6-0917-4CBA-B18B-42E7BD968CB6}" type="parTrans" cxnId="{A5B13C12-0691-4B30-A8EA-E04B55F78E41}">
      <dgm:prSet/>
      <dgm:spPr/>
      <dgm:t>
        <a:bodyPr/>
        <a:lstStyle/>
        <a:p>
          <a:endParaRPr lang="en-US"/>
        </a:p>
      </dgm:t>
    </dgm:pt>
    <dgm:pt modelId="{0A5D5E53-80FC-4C61-AD18-E551629970BD}" type="sibTrans" cxnId="{A5B13C12-0691-4B30-A8EA-E04B55F78E41}">
      <dgm:prSet/>
      <dgm:spPr/>
      <dgm:t>
        <a:bodyPr/>
        <a:lstStyle/>
        <a:p>
          <a:endParaRPr lang="en-US"/>
        </a:p>
      </dgm:t>
    </dgm:pt>
    <dgm:pt modelId="{FF4B4B8A-AD4B-487B-A1AA-EEFD86F9F499}" type="pres">
      <dgm:prSet presAssocID="{83DFD272-A4A7-459F-99C6-F17CF8D1C042}" presName="root" presStyleCnt="0">
        <dgm:presLayoutVars>
          <dgm:dir/>
          <dgm:resizeHandles val="exact"/>
        </dgm:presLayoutVars>
      </dgm:prSet>
      <dgm:spPr/>
    </dgm:pt>
    <dgm:pt modelId="{975CB88B-13D7-4DE9-A0B2-EDD231785320}" type="pres">
      <dgm:prSet presAssocID="{928A17DE-16C3-45A8-BF6E-ECBB7E11D188}" presName="compNode" presStyleCnt="0"/>
      <dgm:spPr/>
    </dgm:pt>
    <dgm:pt modelId="{2D25BE63-267A-4403-8A3E-44BE97695B7A}" type="pres">
      <dgm:prSet presAssocID="{928A17DE-16C3-45A8-BF6E-ECBB7E11D18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92825FFA-67B9-403F-B440-D876F5164184}" type="pres">
      <dgm:prSet presAssocID="{928A17DE-16C3-45A8-BF6E-ECBB7E11D188}" presName="spaceRect" presStyleCnt="0"/>
      <dgm:spPr/>
    </dgm:pt>
    <dgm:pt modelId="{CD61592F-0CEF-4A13-A1ED-C3FFEF829A67}" type="pres">
      <dgm:prSet presAssocID="{928A17DE-16C3-45A8-BF6E-ECBB7E11D188}" presName="textRect" presStyleLbl="revTx" presStyleIdx="0" presStyleCnt="2">
        <dgm:presLayoutVars>
          <dgm:chMax val="1"/>
          <dgm:chPref val="1"/>
        </dgm:presLayoutVars>
      </dgm:prSet>
      <dgm:spPr/>
    </dgm:pt>
    <dgm:pt modelId="{BFF56768-64C6-470C-8F01-A582CC15CF2B}" type="pres">
      <dgm:prSet presAssocID="{A14F588A-A334-4253-BA67-D6EC3052D886}" presName="sibTrans" presStyleCnt="0"/>
      <dgm:spPr/>
    </dgm:pt>
    <dgm:pt modelId="{4D230824-2FEE-432A-BEF8-5A64EDD64691}" type="pres">
      <dgm:prSet presAssocID="{93CD8BDD-DFEB-412D-8FAB-B160A5CF9E46}" presName="compNode" presStyleCnt="0"/>
      <dgm:spPr/>
    </dgm:pt>
    <dgm:pt modelId="{AD09ECDD-630C-4A75-ADA4-E77E9631B45E}" type="pres">
      <dgm:prSet presAssocID="{93CD8BDD-DFEB-412D-8FAB-B160A5CF9E4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yhmä"/>
        </a:ext>
      </dgm:extLst>
    </dgm:pt>
    <dgm:pt modelId="{8012AB6A-0F72-4720-94FF-14AE3D71BE2E}" type="pres">
      <dgm:prSet presAssocID="{93CD8BDD-DFEB-412D-8FAB-B160A5CF9E46}" presName="spaceRect" presStyleCnt="0"/>
      <dgm:spPr/>
    </dgm:pt>
    <dgm:pt modelId="{48B7A63E-8405-4C24-A2C4-8047F88B7051}" type="pres">
      <dgm:prSet presAssocID="{93CD8BDD-DFEB-412D-8FAB-B160A5CF9E4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4D70101-FD95-422D-9C0B-B8AAB1A1002E}" type="presOf" srcId="{83DFD272-A4A7-459F-99C6-F17CF8D1C042}" destId="{FF4B4B8A-AD4B-487B-A1AA-EEFD86F9F499}" srcOrd="0" destOrd="0" presId="urn:microsoft.com/office/officeart/2018/2/layout/IconLabelList"/>
    <dgm:cxn modelId="{A5B13C12-0691-4B30-A8EA-E04B55F78E41}" srcId="{83DFD272-A4A7-459F-99C6-F17CF8D1C042}" destId="{93CD8BDD-DFEB-412D-8FAB-B160A5CF9E46}" srcOrd="1" destOrd="0" parTransId="{FD47D8B6-0917-4CBA-B18B-42E7BD968CB6}" sibTransId="{0A5D5E53-80FC-4C61-AD18-E551629970BD}"/>
    <dgm:cxn modelId="{8B8AF81E-0AD7-44BA-99F1-1C4D325523E3}" type="presOf" srcId="{93CD8BDD-DFEB-412D-8FAB-B160A5CF9E46}" destId="{48B7A63E-8405-4C24-A2C4-8047F88B7051}" srcOrd="0" destOrd="0" presId="urn:microsoft.com/office/officeart/2018/2/layout/IconLabelList"/>
    <dgm:cxn modelId="{7DC3BD69-67EF-4D7E-ABDE-14AC13019311}" srcId="{83DFD272-A4A7-459F-99C6-F17CF8D1C042}" destId="{928A17DE-16C3-45A8-BF6E-ECBB7E11D188}" srcOrd="0" destOrd="0" parTransId="{DD630A4C-3040-42A8-A717-BEFF0B7BB2E6}" sibTransId="{A14F588A-A334-4253-BA67-D6EC3052D886}"/>
    <dgm:cxn modelId="{AA8D236D-6CE2-4C6B-BDF4-9C7153D74CE8}" type="presOf" srcId="{928A17DE-16C3-45A8-BF6E-ECBB7E11D188}" destId="{CD61592F-0CEF-4A13-A1ED-C3FFEF829A67}" srcOrd="0" destOrd="0" presId="urn:microsoft.com/office/officeart/2018/2/layout/IconLabelList"/>
    <dgm:cxn modelId="{8AAF665E-95F0-4510-A582-25BE20927D61}" type="presParOf" srcId="{FF4B4B8A-AD4B-487B-A1AA-EEFD86F9F499}" destId="{975CB88B-13D7-4DE9-A0B2-EDD231785320}" srcOrd="0" destOrd="0" presId="urn:microsoft.com/office/officeart/2018/2/layout/IconLabelList"/>
    <dgm:cxn modelId="{76E2D29D-E354-4972-B657-60A5F30E488E}" type="presParOf" srcId="{975CB88B-13D7-4DE9-A0B2-EDD231785320}" destId="{2D25BE63-267A-4403-8A3E-44BE97695B7A}" srcOrd="0" destOrd="0" presId="urn:microsoft.com/office/officeart/2018/2/layout/IconLabelList"/>
    <dgm:cxn modelId="{70576307-65E3-4F95-B036-B7E17930AD59}" type="presParOf" srcId="{975CB88B-13D7-4DE9-A0B2-EDD231785320}" destId="{92825FFA-67B9-403F-B440-D876F5164184}" srcOrd="1" destOrd="0" presId="urn:microsoft.com/office/officeart/2018/2/layout/IconLabelList"/>
    <dgm:cxn modelId="{4E448C96-0A1D-43E1-B9DC-736D44F7D885}" type="presParOf" srcId="{975CB88B-13D7-4DE9-A0B2-EDD231785320}" destId="{CD61592F-0CEF-4A13-A1ED-C3FFEF829A67}" srcOrd="2" destOrd="0" presId="urn:microsoft.com/office/officeart/2018/2/layout/IconLabelList"/>
    <dgm:cxn modelId="{1850BC4A-2225-4E60-B591-338F28D11D14}" type="presParOf" srcId="{FF4B4B8A-AD4B-487B-A1AA-EEFD86F9F499}" destId="{BFF56768-64C6-470C-8F01-A582CC15CF2B}" srcOrd="1" destOrd="0" presId="urn:microsoft.com/office/officeart/2018/2/layout/IconLabelList"/>
    <dgm:cxn modelId="{792C7458-A712-4D5C-B369-2531B7ACEEF9}" type="presParOf" srcId="{FF4B4B8A-AD4B-487B-A1AA-EEFD86F9F499}" destId="{4D230824-2FEE-432A-BEF8-5A64EDD64691}" srcOrd="2" destOrd="0" presId="urn:microsoft.com/office/officeart/2018/2/layout/IconLabelList"/>
    <dgm:cxn modelId="{92271AC5-B204-493D-B7AC-90361FB4B488}" type="presParOf" srcId="{4D230824-2FEE-432A-BEF8-5A64EDD64691}" destId="{AD09ECDD-630C-4A75-ADA4-E77E9631B45E}" srcOrd="0" destOrd="0" presId="urn:microsoft.com/office/officeart/2018/2/layout/IconLabelList"/>
    <dgm:cxn modelId="{1725CC3C-8378-4CEF-BC76-EF996F2E612A}" type="presParOf" srcId="{4D230824-2FEE-432A-BEF8-5A64EDD64691}" destId="{8012AB6A-0F72-4720-94FF-14AE3D71BE2E}" srcOrd="1" destOrd="0" presId="urn:microsoft.com/office/officeart/2018/2/layout/IconLabelList"/>
    <dgm:cxn modelId="{A7237263-6923-4CB9-8017-180C06A0D924}" type="presParOf" srcId="{4D230824-2FEE-432A-BEF8-5A64EDD64691}" destId="{48B7A63E-8405-4C24-A2C4-8047F88B705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AA8579-F94E-4C2A-94AF-1204A858FA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49D24B-3D39-45F7-81FB-6A376B3841DA}">
      <dgm:prSet/>
      <dgm:spPr/>
      <dgm:t>
        <a:bodyPr/>
        <a:lstStyle/>
        <a:p>
          <a:r>
            <a:rPr lang="en-US" b="0" i="0" baseline="0"/>
            <a:t>Southwest Finland</a:t>
          </a:r>
          <a:endParaRPr lang="en-US"/>
        </a:p>
      </dgm:t>
    </dgm:pt>
    <dgm:pt modelId="{0C191FD7-6C0B-4E72-8E5C-2AA2270552B8}" type="parTrans" cxnId="{6ACEB0DA-6E87-43A4-86EB-124B2CBE056A}">
      <dgm:prSet/>
      <dgm:spPr/>
      <dgm:t>
        <a:bodyPr/>
        <a:lstStyle/>
        <a:p>
          <a:endParaRPr lang="en-US"/>
        </a:p>
      </dgm:t>
    </dgm:pt>
    <dgm:pt modelId="{E62788D8-0226-4EAD-8D49-1FAC81091ED3}" type="sibTrans" cxnId="{6ACEB0DA-6E87-43A4-86EB-124B2CBE056A}">
      <dgm:prSet/>
      <dgm:spPr/>
      <dgm:t>
        <a:bodyPr/>
        <a:lstStyle/>
        <a:p>
          <a:endParaRPr lang="en-US"/>
        </a:p>
      </dgm:t>
    </dgm:pt>
    <dgm:pt modelId="{A7B22F10-1AD7-4725-8977-F2231CAF51CD}">
      <dgm:prSet/>
      <dgm:spPr/>
      <dgm:t>
        <a:bodyPr/>
        <a:lstStyle/>
        <a:p>
          <a:r>
            <a:rPr lang="en-US" b="0" i="0" baseline="0"/>
            <a:t>Uusimaa</a:t>
          </a:r>
          <a:endParaRPr lang="en-US"/>
        </a:p>
      </dgm:t>
    </dgm:pt>
    <dgm:pt modelId="{BD1D7F62-BA36-42FD-9984-A2E02A4BCA85}" type="parTrans" cxnId="{F39F2C67-E4EC-491C-B1FA-327BBD4ADA19}">
      <dgm:prSet/>
      <dgm:spPr/>
      <dgm:t>
        <a:bodyPr/>
        <a:lstStyle/>
        <a:p>
          <a:endParaRPr lang="en-US"/>
        </a:p>
      </dgm:t>
    </dgm:pt>
    <dgm:pt modelId="{1A7307D6-D5BB-4881-857E-82518E5D98C1}" type="sibTrans" cxnId="{F39F2C67-E4EC-491C-B1FA-327BBD4ADA19}">
      <dgm:prSet/>
      <dgm:spPr/>
      <dgm:t>
        <a:bodyPr/>
        <a:lstStyle/>
        <a:p>
          <a:endParaRPr lang="en-US"/>
        </a:p>
      </dgm:t>
    </dgm:pt>
    <dgm:pt modelId="{579000CB-B0B0-44D8-82EF-F5B742E4E03E}">
      <dgm:prSet/>
      <dgm:spPr/>
      <dgm:t>
        <a:bodyPr/>
        <a:lstStyle/>
        <a:p>
          <a:r>
            <a:rPr lang="en-US" b="0" i="0" baseline="0"/>
            <a:t>Central Finland</a:t>
          </a:r>
          <a:endParaRPr lang="en-US"/>
        </a:p>
      </dgm:t>
    </dgm:pt>
    <dgm:pt modelId="{F401F500-D3B8-4F6D-AEF9-55E14A32CD58}" type="parTrans" cxnId="{CEC8014E-8C57-4C43-827A-0FEC7F4C681B}">
      <dgm:prSet/>
      <dgm:spPr/>
      <dgm:t>
        <a:bodyPr/>
        <a:lstStyle/>
        <a:p>
          <a:endParaRPr lang="en-US"/>
        </a:p>
      </dgm:t>
    </dgm:pt>
    <dgm:pt modelId="{BA966F25-480B-4620-8C82-ED0B3F149136}" type="sibTrans" cxnId="{CEC8014E-8C57-4C43-827A-0FEC7F4C681B}">
      <dgm:prSet/>
      <dgm:spPr/>
      <dgm:t>
        <a:bodyPr/>
        <a:lstStyle/>
        <a:p>
          <a:endParaRPr lang="en-US"/>
        </a:p>
      </dgm:t>
    </dgm:pt>
    <dgm:pt modelId="{A3CFA09A-EAEA-4D97-8D00-088619A147D4}">
      <dgm:prSet/>
      <dgm:spPr/>
      <dgm:t>
        <a:bodyPr/>
        <a:lstStyle/>
        <a:p>
          <a:r>
            <a:rPr lang="en-US" b="0" i="0" baseline="0"/>
            <a:t>Pirkanmaa</a:t>
          </a:r>
          <a:endParaRPr lang="en-US"/>
        </a:p>
      </dgm:t>
    </dgm:pt>
    <dgm:pt modelId="{1402061B-8BC0-4E8E-B0B7-682290A1453D}" type="parTrans" cxnId="{0FEB7054-4C02-4805-A5BD-213DF7125491}">
      <dgm:prSet/>
      <dgm:spPr/>
      <dgm:t>
        <a:bodyPr/>
        <a:lstStyle/>
        <a:p>
          <a:endParaRPr lang="en-US"/>
        </a:p>
      </dgm:t>
    </dgm:pt>
    <dgm:pt modelId="{5E312B07-1705-4892-A0E7-1CABF40AD40C}" type="sibTrans" cxnId="{0FEB7054-4C02-4805-A5BD-213DF7125491}">
      <dgm:prSet/>
      <dgm:spPr/>
      <dgm:t>
        <a:bodyPr/>
        <a:lstStyle/>
        <a:p>
          <a:endParaRPr lang="en-US"/>
        </a:p>
      </dgm:t>
    </dgm:pt>
    <dgm:pt modelId="{0D3BFE4F-61FA-447A-8451-ECD95C625DAD}">
      <dgm:prSet/>
      <dgm:spPr/>
      <dgm:t>
        <a:bodyPr/>
        <a:lstStyle/>
        <a:p>
          <a:r>
            <a:rPr lang="en-US" b="0" i="0" baseline="0"/>
            <a:t>Savo</a:t>
          </a:r>
          <a:endParaRPr lang="en-US"/>
        </a:p>
      </dgm:t>
    </dgm:pt>
    <dgm:pt modelId="{1EA0561C-3C64-4E45-8E7A-00ED4E007A21}" type="parTrans" cxnId="{4B5A4F90-3199-4B1E-8D17-83F01CEDA985}">
      <dgm:prSet/>
      <dgm:spPr/>
      <dgm:t>
        <a:bodyPr/>
        <a:lstStyle/>
        <a:p>
          <a:endParaRPr lang="en-US"/>
        </a:p>
      </dgm:t>
    </dgm:pt>
    <dgm:pt modelId="{25338717-AB4C-4D28-B815-075DDA021588}" type="sibTrans" cxnId="{4B5A4F90-3199-4B1E-8D17-83F01CEDA985}">
      <dgm:prSet/>
      <dgm:spPr/>
      <dgm:t>
        <a:bodyPr/>
        <a:lstStyle/>
        <a:p>
          <a:endParaRPr lang="en-US"/>
        </a:p>
      </dgm:t>
    </dgm:pt>
    <dgm:pt modelId="{C5113D4C-71A2-43E7-9CE2-64A15D299874}">
      <dgm:prSet/>
      <dgm:spPr/>
      <dgm:t>
        <a:bodyPr/>
        <a:lstStyle/>
        <a:p>
          <a:r>
            <a:rPr lang="en-US" b="0" i="0" baseline="0"/>
            <a:t>North Ostrobothnia</a:t>
          </a:r>
          <a:endParaRPr lang="en-US"/>
        </a:p>
      </dgm:t>
    </dgm:pt>
    <dgm:pt modelId="{5C3F2B51-6CBE-41CD-8BD1-5E68E39A427F}" type="parTrans" cxnId="{C313F20E-8C38-479A-B3E3-508CF054F650}">
      <dgm:prSet/>
      <dgm:spPr/>
      <dgm:t>
        <a:bodyPr/>
        <a:lstStyle/>
        <a:p>
          <a:endParaRPr lang="en-US"/>
        </a:p>
      </dgm:t>
    </dgm:pt>
    <dgm:pt modelId="{81FCA686-6DC3-4DB8-8737-60E4DE07DF2D}" type="sibTrans" cxnId="{C313F20E-8C38-479A-B3E3-508CF054F650}">
      <dgm:prSet/>
      <dgm:spPr/>
      <dgm:t>
        <a:bodyPr/>
        <a:lstStyle/>
        <a:p>
          <a:endParaRPr lang="en-US"/>
        </a:p>
      </dgm:t>
    </dgm:pt>
    <dgm:pt modelId="{DCC2D9F9-BCDF-4193-A9E6-2B7FAB932EFC}" type="pres">
      <dgm:prSet presAssocID="{DFAA8579-F94E-4C2A-94AF-1204A858FA49}" presName="diagram" presStyleCnt="0">
        <dgm:presLayoutVars>
          <dgm:dir/>
          <dgm:resizeHandles val="exact"/>
        </dgm:presLayoutVars>
      </dgm:prSet>
      <dgm:spPr/>
    </dgm:pt>
    <dgm:pt modelId="{E369C988-4364-4634-80B6-13F74F2F9396}" type="pres">
      <dgm:prSet presAssocID="{DA49D24B-3D39-45F7-81FB-6A376B3841DA}" presName="node" presStyleLbl="node1" presStyleIdx="0" presStyleCnt="6">
        <dgm:presLayoutVars>
          <dgm:bulletEnabled val="1"/>
        </dgm:presLayoutVars>
      </dgm:prSet>
      <dgm:spPr/>
    </dgm:pt>
    <dgm:pt modelId="{EF4A428C-E2A7-4697-B7FA-FBB35CA0F013}" type="pres">
      <dgm:prSet presAssocID="{E62788D8-0226-4EAD-8D49-1FAC81091ED3}" presName="sibTrans" presStyleCnt="0"/>
      <dgm:spPr/>
    </dgm:pt>
    <dgm:pt modelId="{DDDEC693-C5BA-4D7F-B9BB-678B103013AC}" type="pres">
      <dgm:prSet presAssocID="{A7B22F10-1AD7-4725-8977-F2231CAF51CD}" presName="node" presStyleLbl="node1" presStyleIdx="1" presStyleCnt="6">
        <dgm:presLayoutVars>
          <dgm:bulletEnabled val="1"/>
        </dgm:presLayoutVars>
      </dgm:prSet>
      <dgm:spPr/>
    </dgm:pt>
    <dgm:pt modelId="{58C218F4-73C0-4C5A-9A6F-A54927683427}" type="pres">
      <dgm:prSet presAssocID="{1A7307D6-D5BB-4881-857E-82518E5D98C1}" presName="sibTrans" presStyleCnt="0"/>
      <dgm:spPr/>
    </dgm:pt>
    <dgm:pt modelId="{266B8CC5-F77E-4165-9861-6AF6B02FC17D}" type="pres">
      <dgm:prSet presAssocID="{579000CB-B0B0-44D8-82EF-F5B742E4E03E}" presName="node" presStyleLbl="node1" presStyleIdx="2" presStyleCnt="6">
        <dgm:presLayoutVars>
          <dgm:bulletEnabled val="1"/>
        </dgm:presLayoutVars>
      </dgm:prSet>
      <dgm:spPr/>
    </dgm:pt>
    <dgm:pt modelId="{E0C85520-2070-4EEA-87EA-48AFA1DD88CD}" type="pres">
      <dgm:prSet presAssocID="{BA966F25-480B-4620-8C82-ED0B3F149136}" presName="sibTrans" presStyleCnt="0"/>
      <dgm:spPr/>
    </dgm:pt>
    <dgm:pt modelId="{F57F105C-F642-44C2-AC32-2881A5E1D04B}" type="pres">
      <dgm:prSet presAssocID="{A3CFA09A-EAEA-4D97-8D00-088619A147D4}" presName="node" presStyleLbl="node1" presStyleIdx="3" presStyleCnt="6">
        <dgm:presLayoutVars>
          <dgm:bulletEnabled val="1"/>
        </dgm:presLayoutVars>
      </dgm:prSet>
      <dgm:spPr/>
    </dgm:pt>
    <dgm:pt modelId="{A72DD1E2-772C-4AE9-948C-5FA989CB3F99}" type="pres">
      <dgm:prSet presAssocID="{5E312B07-1705-4892-A0E7-1CABF40AD40C}" presName="sibTrans" presStyleCnt="0"/>
      <dgm:spPr/>
    </dgm:pt>
    <dgm:pt modelId="{96B1021B-1B79-4C41-B2D3-E5DD325F6FA6}" type="pres">
      <dgm:prSet presAssocID="{0D3BFE4F-61FA-447A-8451-ECD95C625DAD}" presName="node" presStyleLbl="node1" presStyleIdx="4" presStyleCnt="6">
        <dgm:presLayoutVars>
          <dgm:bulletEnabled val="1"/>
        </dgm:presLayoutVars>
      </dgm:prSet>
      <dgm:spPr/>
    </dgm:pt>
    <dgm:pt modelId="{29398CFE-9CE1-4AC0-8FAA-354C1A9EFCF2}" type="pres">
      <dgm:prSet presAssocID="{25338717-AB4C-4D28-B815-075DDA021588}" presName="sibTrans" presStyleCnt="0"/>
      <dgm:spPr/>
    </dgm:pt>
    <dgm:pt modelId="{1B58B337-6C3C-4E52-8438-67C6344365FA}" type="pres">
      <dgm:prSet presAssocID="{C5113D4C-71A2-43E7-9CE2-64A15D299874}" presName="node" presStyleLbl="node1" presStyleIdx="5" presStyleCnt="6">
        <dgm:presLayoutVars>
          <dgm:bulletEnabled val="1"/>
        </dgm:presLayoutVars>
      </dgm:prSet>
      <dgm:spPr/>
    </dgm:pt>
  </dgm:ptLst>
  <dgm:cxnLst>
    <dgm:cxn modelId="{1A753104-F908-4B33-B102-9294B4CA7F8B}" type="presOf" srcId="{A7B22F10-1AD7-4725-8977-F2231CAF51CD}" destId="{DDDEC693-C5BA-4D7F-B9BB-678B103013AC}" srcOrd="0" destOrd="0" presId="urn:microsoft.com/office/officeart/2005/8/layout/default"/>
    <dgm:cxn modelId="{213C5A0C-1348-49EC-9620-B6563442C996}" type="presOf" srcId="{0D3BFE4F-61FA-447A-8451-ECD95C625DAD}" destId="{96B1021B-1B79-4C41-B2D3-E5DD325F6FA6}" srcOrd="0" destOrd="0" presId="urn:microsoft.com/office/officeart/2005/8/layout/default"/>
    <dgm:cxn modelId="{C313F20E-8C38-479A-B3E3-508CF054F650}" srcId="{DFAA8579-F94E-4C2A-94AF-1204A858FA49}" destId="{C5113D4C-71A2-43E7-9CE2-64A15D299874}" srcOrd="5" destOrd="0" parTransId="{5C3F2B51-6CBE-41CD-8BD1-5E68E39A427F}" sibTransId="{81FCA686-6DC3-4DB8-8737-60E4DE07DF2D}"/>
    <dgm:cxn modelId="{B42D6D16-3C00-4C19-B81B-E3DF42D954D0}" type="presOf" srcId="{DA49D24B-3D39-45F7-81FB-6A376B3841DA}" destId="{E369C988-4364-4634-80B6-13F74F2F9396}" srcOrd="0" destOrd="0" presId="urn:microsoft.com/office/officeart/2005/8/layout/default"/>
    <dgm:cxn modelId="{AEB12135-5CCC-47DC-87D2-7B8B97D3A450}" type="presOf" srcId="{C5113D4C-71A2-43E7-9CE2-64A15D299874}" destId="{1B58B337-6C3C-4E52-8438-67C6344365FA}" srcOrd="0" destOrd="0" presId="urn:microsoft.com/office/officeart/2005/8/layout/default"/>
    <dgm:cxn modelId="{DD428966-2CB9-4179-8B14-25DCA52A0FB7}" type="presOf" srcId="{DFAA8579-F94E-4C2A-94AF-1204A858FA49}" destId="{DCC2D9F9-BCDF-4193-A9E6-2B7FAB932EFC}" srcOrd="0" destOrd="0" presId="urn:microsoft.com/office/officeart/2005/8/layout/default"/>
    <dgm:cxn modelId="{F39F2C67-E4EC-491C-B1FA-327BBD4ADA19}" srcId="{DFAA8579-F94E-4C2A-94AF-1204A858FA49}" destId="{A7B22F10-1AD7-4725-8977-F2231CAF51CD}" srcOrd="1" destOrd="0" parTransId="{BD1D7F62-BA36-42FD-9984-A2E02A4BCA85}" sibTransId="{1A7307D6-D5BB-4881-857E-82518E5D98C1}"/>
    <dgm:cxn modelId="{CEC8014E-8C57-4C43-827A-0FEC7F4C681B}" srcId="{DFAA8579-F94E-4C2A-94AF-1204A858FA49}" destId="{579000CB-B0B0-44D8-82EF-F5B742E4E03E}" srcOrd="2" destOrd="0" parTransId="{F401F500-D3B8-4F6D-AEF9-55E14A32CD58}" sibTransId="{BA966F25-480B-4620-8C82-ED0B3F149136}"/>
    <dgm:cxn modelId="{0FEB7054-4C02-4805-A5BD-213DF7125491}" srcId="{DFAA8579-F94E-4C2A-94AF-1204A858FA49}" destId="{A3CFA09A-EAEA-4D97-8D00-088619A147D4}" srcOrd="3" destOrd="0" parTransId="{1402061B-8BC0-4E8E-B0B7-682290A1453D}" sibTransId="{5E312B07-1705-4892-A0E7-1CABF40AD40C}"/>
    <dgm:cxn modelId="{4B5A4F90-3199-4B1E-8D17-83F01CEDA985}" srcId="{DFAA8579-F94E-4C2A-94AF-1204A858FA49}" destId="{0D3BFE4F-61FA-447A-8451-ECD95C625DAD}" srcOrd="4" destOrd="0" parTransId="{1EA0561C-3C64-4E45-8E7A-00ED4E007A21}" sibTransId="{25338717-AB4C-4D28-B815-075DDA021588}"/>
    <dgm:cxn modelId="{5E36A8C0-10E7-4057-A56F-BB017ABF95D6}" type="presOf" srcId="{579000CB-B0B0-44D8-82EF-F5B742E4E03E}" destId="{266B8CC5-F77E-4165-9861-6AF6B02FC17D}" srcOrd="0" destOrd="0" presId="urn:microsoft.com/office/officeart/2005/8/layout/default"/>
    <dgm:cxn modelId="{6ACEB0DA-6E87-43A4-86EB-124B2CBE056A}" srcId="{DFAA8579-F94E-4C2A-94AF-1204A858FA49}" destId="{DA49D24B-3D39-45F7-81FB-6A376B3841DA}" srcOrd="0" destOrd="0" parTransId="{0C191FD7-6C0B-4E72-8E5C-2AA2270552B8}" sibTransId="{E62788D8-0226-4EAD-8D49-1FAC81091ED3}"/>
    <dgm:cxn modelId="{973FD6E9-31B1-4472-86E2-559A7B1AE274}" type="presOf" srcId="{A3CFA09A-EAEA-4D97-8D00-088619A147D4}" destId="{F57F105C-F642-44C2-AC32-2881A5E1D04B}" srcOrd="0" destOrd="0" presId="urn:microsoft.com/office/officeart/2005/8/layout/default"/>
    <dgm:cxn modelId="{33127A25-1272-4E0C-9768-487152642C92}" type="presParOf" srcId="{DCC2D9F9-BCDF-4193-A9E6-2B7FAB932EFC}" destId="{E369C988-4364-4634-80B6-13F74F2F9396}" srcOrd="0" destOrd="0" presId="urn:microsoft.com/office/officeart/2005/8/layout/default"/>
    <dgm:cxn modelId="{51C60325-CF9A-4701-A518-40021528F931}" type="presParOf" srcId="{DCC2D9F9-BCDF-4193-A9E6-2B7FAB932EFC}" destId="{EF4A428C-E2A7-4697-B7FA-FBB35CA0F013}" srcOrd="1" destOrd="0" presId="urn:microsoft.com/office/officeart/2005/8/layout/default"/>
    <dgm:cxn modelId="{7B802462-FC05-470B-80DD-94AC6A66FB2B}" type="presParOf" srcId="{DCC2D9F9-BCDF-4193-A9E6-2B7FAB932EFC}" destId="{DDDEC693-C5BA-4D7F-B9BB-678B103013AC}" srcOrd="2" destOrd="0" presId="urn:microsoft.com/office/officeart/2005/8/layout/default"/>
    <dgm:cxn modelId="{0CDE670D-7DA9-48E6-AC04-74E6C9D2DA5D}" type="presParOf" srcId="{DCC2D9F9-BCDF-4193-A9E6-2B7FAB932EFC}" destId="{58C218F4-73C0-4C5A-9A6F-A54927683427}" srcOrd="3" destOrd="0" presId="urn:microsoft.com/office/officeart/2005/8/layout/default"/>
    <dgm:cxn modelId="{985C2FF1-224F-4635-A6A0-566C95841156}" type="presParOf" srcId="{DCC2D9F9-BCDF-4193-A9E6-2B7FAB932EFC}" destId="{266B8CC5-F77E-4165-9861-6AF6B02FC17D}" srcOrd="4" destOrd="0" presId="urn:microsoft.com/office/officeart/2005/8/layout/default"/>
    <dgm:cxn modelId="{36365099-2721-4336-AD1C-DE7E9F99E16E}" type="presParOf" srcId="{DCC2D9F9-BCDF-4193-A9E6-2B7FAB932EFC}" destId="{E0C85520-2070-4EEA-87EA-48AFA1DD88CD}" srcOrd="5" destOrd="0" presId="urn:microsoft.com/office/officeart/2005/8/layout/default"/>
    <dgm:cxn modelId="{56F04BDC-02A4-4DAA-B1C8-5E37FFB74DC1}" type="presParOf" srcId="{DCC2D9F9-BCDF-4193-A9E6-2B7FAB932EFC}" destId="{F57F105C-F642-44C2-AC32-2881A5E1D04B}" srcOrd="6" destOrd="0" presId="urn:microsoft.com/office/officeart/2005/8/layout/default"/>
    <dgm:cxn modelId="{F090B28B-FB6B-4DC3-B4F2-E7FDBE3AD5F8}" type="presParOf" srcId="{DCC2D9F9-BCDF-4193-A9E6-2B7FAB932EFC}" destId="{A72DD1E2-772C-4AE9-948C-5FA989CB3F99}" srcOrd="7" destOrd="0" presId="urn:microsoft.com/office/officeart/2005/8/layout/default"/>
    <dgm:cxn modelId="{426B1F2C-CDDE-4EDF-AA36-D08DECA608E2}" type="presParOf" srcId="{DCC2D9F9-BCDF-4193-A9E6-2B7FAB932EFC}" destId="{96B1021B-1B79-4C41-B2D3-E5DD325F6FA6}" srcOrd="8" destOrd="0" presId="urn:microsoft.com/office/officeart/2005/8/layout/default"/>
    <dgm:cxn modelId="{F5396D81-40C1-4079-9DDE-CCCE37BA0385}" type="presParOf" srcId="{DCC2D9F9-BCDF-4193-A9E6-2B7FAB932EFC}" destId="{29398CFE-9CE1-4AC0-8FAA-354C1A9EFCF2}" srcOrd="9" destOrd="0" presId="urn:microsoft.com/office/officeart/2005/8/layout/default"/>
    <dgm:cxn modelId="{5C7BF6E4-677F-4FE1-B6A6-5B5728213D30}" type="presParOf" srcId="{DCC2D9F9-BCDF-4193-A9E6-2B7FAB932EFC}" destId="{1B58B337-6C3C-4E52-8438-67C6344365F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2EBEF9-CB1F-4067-B161-FA61032726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D0063A0-184E-4CA9-ADF2-1A869FD8C1B3}">
      <dgm:prSet/>
      <dgm:spPr/>
      <dgm:t>
        <a:bodyPr/>
        <a:lstStyle/>
        <a:p>
          <a:r>
            <a:rPr lang="en-US" b="0" i="0" baseline="0"/>
            <a:t>National registries include all Finnish citizens</a:t>
          </a:r>
          <a:endParaRPr lang="en-US"/>
        </a:p>
      </dgm:t>
    </dgm:pt>
    <dgm:pt modelId="{8854E2C3-14AD-4643-B447-5BD04D320914}" type="parTrans" cxnId="{0FA3BA7C-02BF-428F-9452-8D9737219731}">
      <dgm:prSet/>
      <dgm:spPr/>
      <dgm:t>
        <a:bodyPr/>
        <a:lstStyle/>
        <a:p>
          <a:endParaRPr lang="en-US"/>
        </a:p>
      </dgm:t>
    </dgm:pt>
    <dgm:pt modelId="{E657C0EF-3DA3-4855-A564-9AE762EE2841}" type="sibTrans" cxnId="{0FA3BA7C-02BF-428F-9452-8D9737219731}">
      <dgm:prSet/>
      <dgm:spPr/>
      <dgm:t>
        <a:bodyPr/>
        <a:lstStyle/>
        <a:p>
          <a:endParaRPr lang="en-US"/>
        </a:p>
      </dgm:t>
    </dgm:pt>
    <dgm:pt modelId="{068D6C02-8A39-464E-816F-421DFF14C102}">
      <dgm:prSet/>
      <dgm:spPr/>
      <dgm:t>
        <a:bodyPr/>
        <a:lstStyle/>
        <a:p>
          <a:r>
            <a:rPr lang="en-US" b="0" i="0" baseline="0"/>
            <a:t>Data used under the Act on the Secondary Use of Health Data (552/2019)</a:t>
          </a:r>
          <a:endParaRPr lang="en-US"/>
        </a:p>
      </dgm:t>
    </dgm:pt>
    <dgm:pt modelId="{7B2479B8-776C-416E-ACE7-21E1942803E2}" type="parTrans" cxnId="{AE24A056-6C6A-4195-9424-9A58CD4EB984}">
      <dgm:prSet/>
      <dgm:spPr/>
      <dgm:t>
        <a:bodyPr/>
        <a:lstStyle/>
        <a:p>
          <a:endParaRPr lang="en-US"/>
        </a:p>
      </dgm:t>
    </dgm:pt>
    <dgm:pt modelId="{05FF577B-6A4F-49DE-8D1A-DC6B6EE3BCFD}" type="sibTrans" cxnId="{AE24A056-6C6A-4195-9424-9A58CD4EB984}">
      <dgm:prSet/>
      <dgm:spPr/>
      <dgm:t>
        <a:bodyPr/>
        <a:lstStyle/>
        <a:p>
          <a:endParaRPr lang="en-US"/>
        </a:p>
      </dgm:t>
    </dgm:pt>
    <dgm:pt modelId="{696573FD-CD43-4DE7-9569-CC26F09CA6B9}">
      <dgm:prSet/>
      <dgm:spPr/>
      <dgm:t>
        <a:bodyPr/>
        <a:lstStyle/>
        <a:p>
          <a:r>
            <a:rPr lang="en-US" b="0" i="0" baseline="0"/>
            <a:t>Permissions sought from relevant national registers</a:t>
          </a:r>
          <a:endParaRPr lang="en-US"/>
        </a:p>
      </dgm:t>
    </dgm:pt>
    <dgm:pt modelId="{347FC538-E108-42C6-83B4-7D0C14DB86EF}" type="parTrans" cxnId="{CB6DD68B-421E-4C14-977C-8481FA0E1CDD}">
      <dgm:prSet/>
      <dgm:spPr/>
      <dgm:t>
        <a:bodyPr/>
        <a:lstStyle/>
        <a:p>
          <a:endParaRPr lang="en-US"/>
        </a:p>
      </dgm:t>
    </dgm:pt>
    <dgm:pt modelId="{92672E90-EE89-4ADC-A5E0-F93E7D89BEED}" type="sibTrans" cxnId="{CB6DD68B-421E-4C14-977C-8481FA0E1CDD}">
      <dgm:prSet/>
      <dgm:spPr/>
      <dgm:t>
        <a:bodyPr/>
        <a:lstStyle/>
        <a:p>
          <a:endParaRPr lang="en-US"/>
        </a:p>
      </dgm:t>
    </dgm:pt>
    <dgm:pt modelId="{64954CF4-3488-410D-9589-F59A0F875623}" type="pres">
      <dgm:prSet presAssocID="{E32EBEF9-CB1F-4067-B161-FA61032726B2}" presName="root" presStyleCnt="0">
        <dgm:presLayoutVars>
          <dgm:dir/>
          <dgm:resizeHandles val="exact"/>
        </dgm:presLayoutVars>
      </dgm:prSet>
      <dgm:spPr/>
    </dgm:pt>
    <dgm:pt modelId="{99253D23-454E-4819-B972-614A1D183B1F}" type="pres">
      <dgm:prSet presAssocID="{6D0063A0-184E-4CA9-ADF2-1A869FD8C1B3}" presName="compNode" presStyleCnt="0"/>
      <dgm:spPr/>
    </dgm:pt>
    <dgm:pt modelId="{4FDB186E-85BD-449C-8E05-91950018CECB}" type="pres">
      <dgm:prSet presAssocID="{6D0063A0-184E-4CA9-ADF2-1A869FD8C1B3}" presName="bgRect" presStyleLbl="bgShp" presStyleIdx="0" presStyleCnt="3"/>
      <dgm:spPr/>
    </dgm:pt>
    <dgm:pt modelId="{E0B7089D-2B97-4864-B44F-1A07D8B27F09}" type="pres">
      <dgm:prSet presAssocID="{6D0063A0-184E-4CA9-ADF2-1A869FD8C1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yhmä"/>
        </a:ext>
      </dgm:extLst>
    </dgm:pt>
    <dgm:pt modelId="{B0BB11BB-8F83-4D8C-8C49-31DF8192BA75}" type="pres">
      <dgm:prSet presAssocID="{6D0063A0-184E-4CA9-ADF2-1A869FD8C1B3}" presName="spaceRect" presStyleCnt="0"/>
      <dgm:spPr/>
    </dgm:pt>
    <dgm:pt modelId="{A14910DD-DA41-4E95-AA2D-8C9CB17D7084}" type="pres">
      <dgm:prSet presAssocID="{6D0063A0-184E-4CA9-ADF2-1A869FD8C1B3}" presName="parTx" presStyleLbl="revTx" presStyleIdx="0" presStyleCnt="3">
        <dgm:presLayoutVars>
          <dgm:chMax val="0"/>
          <dgm:chPref val="0"/>
        </dgm:presLayoutVars>
      </dgm:prSet>
      <dgm:spPr/>
    </dgm:pt>
    <dgm:pt modelId="{AB7933E2-D77B-4262-B17D-590CB9B30580}" type="pres">
      <dgm:prSet presAssocID="{E657C0EF-3DA3-4855-A564-9AE762EE2841}" presName="sibTrans" presStyleCnt="0"/>
      <dgm:spPr/>
    </dgm:pt>
    <dgm:pt modelId="{A1C53D8A-CCC3-4370-AE2F-75AF7112DD55}" type="pres">
      <dgm:prSet presAssocID="{068D6C02-8A39-464E-816F-421DFF14C102}" presName="compNode" presStyleCnt="0"/>
      <dgm:spPr/>
    </dgm:pt>
    <dgm:pt modelId="{FF765ACD-8284-479E-8FC6-D500F706C2B2}" type="pres">
      <dgm:prSet presAssocID="{068D6C02-8A39-464E-816F-421DFF14C102}" presName="bgRect" presStyleLbl="bgShp" presStyleIdx="1" presStyleCnt="3"/>
      <dgm:spPr/>
    </dgm:pt>
    <dgm:pt modelId="{5201D69C-01AB-45B5-97B2-4F1029C93164}" type="pres">
      <dgm:prSet presAssocID="{068D6C02-8A39-464E-816F-421DFF14C1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velin"/>
        </a:ext>
      </dgm:extLst>
    </dgm:pt>
    <dgm:pt modelId="{77F9B752-04C9-41E9-9AEF-F23B452F3901}" type="pres">
      <dgm:prSet presAssocID="{068D6C02-8A39-464E-816F-421DFF14C102}" presName="spaceRect" presStyleCnt="0"/>
      <dgm:spPr/>
    </dgm:pt>
    <dgm:pt modelId="{8FB0A48E-B26C-4AAE-957D-9C5E3E9ADB39}" type="pres">
      <dgm:prSet presAssocID="{068D6C02-8A39-464E-816F-421DFF14C102}" presName="parTx" presStyleLbl="revTx" presStyleIdx="1" presStyleCnt="3">
        <dgm:presLayoutVars>
          <dgm:chMax val="0"/>
          <dgm:chPref val="0"/>
        </dgm:presLayoutVars>
      </dgm:prSet>
      <dgm:spPr/>
    </dgm:pt>
    <dgm:pt modelId="{2771594B-1930-4C26-9EA9-8CDBB1554B29}" type="pres">
      <dgm:prSet presAssocID="{05FF577B-6A4F-49DE-8D1A-DC6B6EE3BCFD}" presName="sibTrans" presStyleCnt="0"/>
      <dgm:spPr/>
    </dgm:pt>
    <dgm:pt modelId="{E4DF4F7A-C6C8-4362-8DE7-B86B38158392}" type="pres">
      <dgm:prSet presAssocID="{696573FD-CD43-4DE7-9569-CC26F09CA6B9}" presName="compNode" presStyleCnt="0"/>
      <dgm:spPr/>
    </dgm:pt>
    <dgm:pt modelId="{6F527ABB-33AF-4E66-B7A8-AC1FD005257F}" type="pres">
      <dgm:prSet presAssocID="{696573FD-CD43-4DE7-9569-CC26F09CA6B9}" presName="bgRect" presStyleLbl="bgShp" presStyleIdx="2" presStyleCnt="3"/>
      <dgm:spPr/>
    </dgm:pt>
    <dgm:pt modelId="{C7A030DC-4AA3-4436-A9B9-1664B5943929}" type="pres">
      <dgm:prSet presAssocID="{696573FD-CD43-4DE7-9569-CC26F09CA6B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B8C6D574-3AA4-40CB-8F46-93AB998EBCE4}" type="pres">
      <dgm:prSet presAssocID="{696573FD-CD43-4DE7-9569-CC26F09CA6B9}" presName="spaceRect" presStyleCnt="0"/>
      <dgm:spPr/>
    </dgm:pt>
    <dgm:pt modelId="{0B068FC0-3579-4015-ABFF-F260F40C9EF1}" type="pres">
      <dgm:prSet presAssocID="{696573FD-CD43-4DE7-9569-CC26F09CA6B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E204501-F174-446D-BB88-316D725BE1FB}" type="presOf" srcId="{6D0063A0-184E-4CA9-ADF2-1A869FD8C1B3}" destId="{A14910DD-DA41-4E95-AA2D-8C9CB17D7084}" srcOrd="0" destOrd="0" presId="urn:microsoft.com/office/officeart/2018/2/layout/IconVerticalSolidList"/>
    <dgm:cxn modelId="{AE24A056-6C6A-4195-9424-9A58CD4EB984}" srcId="{E32EBEF9-CB1F-4067-B161-FA61032726B2}" destId="{068D6C02-8A39-464E-816F-421DFF14C102}" srcOrd="1" destOrd="0" parTransId="{7B2479B8-776C-416E-ACE7-21E1942803E2}" sibTransId="{05FF577B-6A4F-49DE-8D1A-DC6B6EE3BCFD}"/>
    <dgm:cxn modelId="{3FE4B77A-844C-40D2-8738-AB874EBA5AC4}" type="presOf" srcId="{E32EBEF9-CB1F-4067-B161-FA61032726B2}" destId="{64954CF4-3488-410D-9589-F59A0F875623}" srcOrd="0" destOrd="0" presId="urn:microsoft.com/office/officeart/2018/2/layout/IconVerticalSolidList"/>
    <dgm:cxn modelId="{0FA3BA7C-02BF-428F-9452-8D9737219731}" srcId="{E32EBEF9-CB1F-4067-B161-FA61032726B2}" destId="{6D0063A0-184E-4CA9-ADF2-1A869FD8C1B3}" srcOrd="0" destOrd="0" parTransId="{8854E2C3-14AD-4643-B447-5BD04D320914}" sibTransId="{E657C0EF-3DA3-4855-A564-9AE762EE2841}"/>
    <dgm:cxn modelId="{0137BD80-22A7-4F86-90A0-F37C53D9B67F}" type="presOf" srcId="{068D6C02-8A39-464E-816F-421DFF14C102}" destId="{8FB0A48E-B26C-4AAE-957D-9C5E3E9ADB39}" srcOrd="0" destOrd="0" presId="urn:microsoft.com/office/officeart/2018/2/layout/IconVerticalSolidList"/>
    <dgm:cxn modelId="{CB6DD68B-421E-4C14-977C-8481FA0E1CDD}" srcId="{E32EBEF9-CB1F-4067-B161-FA61032726B2}" destId="{696573FD-CD43-4DE7-9569-CC26F09CA6B9}" srcOrd="2" destOrd="0" parTransId="{347FC538-E108-42C6-83B4-7D0C14DB86EF}" sibTransId="{92672E90-EE89-4ADC-A5E0-F93E7D89BEED}"/>
    <dgm:cxn modelId="{7E3CC1B3-88D8-429D-AD32-6E6EB8BDA336}" type="presOf" srcId="{696573FD-CD43-4DE7-9569-CC26F09CA6B9}" destId="{0B068FC0-3579-4015-ABFF-F260F40C9EF1}" srcOrd="0" destOrd="0" presId="urn:microsoft.com/office/officeart/2018/2/layout/IconVerticalSolidList"/>
    <dgm:cxn modelId="{206A4F34-969F-4EC9-91C8-DC594EE7D04F}" type="presParOf" srcId="{64954CF4-3488-410D-9589-F59A0F875623}" destId="{99253D23-454E-4819-B972-614A1D183B1F}" srcOrd="0" destOrd="0" presId="urn:microsoft.com/office/officeart/2018/2/layout/IconVerticalSolidList"/>
    <dgm:cxn modelId="{B1D383B4-CC63-4124-8517-09431D59D742}" type="presParOf" srcId="{99253D23-454E-4819-B972-614A1D183B1F}" destId="{4FDB186E-85BD-449C-8E05-91950018CECB}" srcOrd="0" destOrd="0" presId="urn:microsoft.com/office/officeart/2018/2/layout/IconVerticalSolidList"/>
    <dgm:cxn modelId="{572AD691-184C-4521-BCC8-73A3E800A466}" type="presParOf" srcId="{99253D23-454E-4819-B972-614A1D183B1F}" destId="{E0B7089D-2B97-4864-B44F-1A07D8B27F09}" srcOrd="1" destOrd="0" presId="urn:microsoft.com/office/officeart/2018/2/layout/IconVerticalSolidList"/>
    <dgm:cxn modelId="{BCE51C32-2645-46A8-84CD-352B88274069}" type="presParOf" srcId="{99253D23-454E-4819-B972-614A1D183B1F}" destId="{B0BB11BB-8F83-4D8C-8C49-31DF8192BA75}" srcOrd="2" destOrd="0" presId="urn:microsoft.com/office/officeart/2018/2/layout/IconVerticalSolidList"/>
    <dgm:cxn modelId="{CDE1A47F-8E80-4102-AD2C-DDFBCC768C2B}" type="presParOf" srcId="{99253D23-454E-4819-B972-614A1D183B1F}" destId="{A14910DD-DA41-4E95-AA2D-8C9CB17D7084}" srcOrd="3" destOrd="0" presId="urn:microsoft.com/office/officeart/2018/2/layout/IconVerticalSolidList"/>
    <dgm:cxn modelId="{12887429-7241-49BA-B76F-25BF6D23932D}" type="presParOf" srcId="{64954CF4-3488-410D-9589-F59A0F875623}" destId="{AB7933E2-D77B-4262-B17D-590CB9B30580}" srcOrd="1" destOrd="0" presId="urn:microsoft.com/office/officeart/2018/2/layout/IconVerticalSolidList"/>
    <dgm:cxn modelId="{39B2AE5D-794D-4226-98FA-44DEDBC69A0B}" type="presParOf" srcId="{64954CF4-3488-410D-9589-F59A0F875623}" destId="{A1C53D8A-CCC3-4370-AE2F-75AF7112DD55}" srcOrd="2" destOrd="0" presId="urn:microsoft.com/office/officeart/2018/2/layout/IconVerticalSolidList"/>
    <dgm:cxn modelId="{76B8E80B-39E6-4F6F-AF66-975AC3134498}" type="presParOf" srcId="{A1C53D8A-CCC3-4370-AE2F-75AF7112DD55}" destId="{FF765ACD-8284-479E-8FC6-D500F706C2B2}" srcOrd="0" destOrd="0" presId="urn:microsoft.com/office/officeart/2018/2/layout/IconVerticalSolidList"/>
    <dgm:cxn modelId="{DFDAD63E-8232-4B2B-8435-EFC95216B7DC}" type="presParOf" srcId="{A1C53D8A-CCC3-4370-AE2F-75AF7112DD55}" destId="{5201D69C-01AB-45B5-97B2-4F1029C93164}" srcOrd="1" destOrd="0" presId="urn:microsoft.com/office/officeart/2018/2/layout/IconVerticalSolidList"/>
    <dgm:cxn modelId="{77ABB093-DC5C-4313-A0F1-C11F4A1AA2F5}" type="presParOf" srcId="{A1C53D8A-CCC3-4370-AE2F-75AF7112DD55}" destId="{77F9B752-04C9-41E9-9AEF-F23B452F3901}" srcOrd="2" destOrd="0" presId="urn:microsoft.com/office/officeart/2018/2/layout/IconVerticalSolidList"/>
    <dgm:cxn modelId="{414EF3FF-2FA2-4423-8AF9-59EE8F8A56A2}" type="presParOf" srcId="{A1C53D8A-CCC3-4370-AE2F-75AF7112DD55}" destId="{8FB0A48E-B26C-4AAE-957D-9C5E3E9ADB39}" srcOrd="3" destOrd="0" presId="urn:microsoft.com/office/officeart/2018/2/layout/IconVerticalSolidList"/>
    <dgm:cxn modelId="{DCD53CE2-C679-4B1F-92EF-11D8F19598D0}" type="presParOf" srcId="{64954CF4-3488-410D-9589-F59A0F875623}" destId="{2771594B-1930-4C26-9EA9-8CDBB1554B29}" srcOrd="3" destOrd="0" presId="urn:microsoft.com/office/officeart/2018/2/layout/IconVerticalSolidList"/>
    <dgm:cxn modelId="{A4258A40-9D44-48C8-A551-A8AB2D6EA7A0}" type="presParOf" srcId="{64954CF4-3488-410D-9589-F59A0F875623}" destId="{E4DF4F7A-C6C8-4362-8DE7-B86B38158392}" srcOrd="4" destOrd="0" presId="urn:microsoft.com/office/officeart/2018/2/layout/IconVerticalSolidList"/>
    <dgm:cxn modelId="{AFC7C06E-FC72-4437-B2A5-415D6D817BEA}" type="presParOf" srcId="{E4DF4F7A-C6C8-4362-8DE7-B86B38158392}" destId="{6F527ABB-33AF-4E66-B7A8-AC1FD005257F}" srcOrd="0" destOrd="0" presId="urn:microsoft.com/office/officeart/2018/2/layout/IconVerticalSolidList"/>
    <dgm:cxn modelId="{D71831DE-9B66-4CD5-8AD7-BECA7BA25569}" type="presParOf" srcId="{E4DF4F7A-C6C8-4362-8DE7-B86B38158392}" destId="{C7A030DC-4AA3-4436-A9B9-1664B5943929}" srcOrd="1" destOrd="0" presId="urn:microsoft.com/office/officeart/2018/2/layout/IconVerticalSolidList"/>
    <dgm:cxn modelId="{A7D57C2F-B216-4C81-A700-B254CBEAC38F}" type="presParOf" srcId="{E4DF4F7A-C6C8-4362-8DE7-B86B38158392}" destId="{B8C6D574-3AA4-40CB-8F46-93AB998EBCE4}" srcOrd="2" destOrd="0" presId="urn:microsoft.com/office/officeart/2018/2/layout/IconVerticalSolidList"/>
    <dgm:cxn modelId="{DF389643-D8AC-4BF2-A89F-77B4346600B9}" type="presParOf" srcId="{E4DF4F7A-C6C8-4362-8DE7-B86B38158392}" destId="{0B068FC0-3579-4015-ABFF-F260F40C9E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9F93AF-7A36-4D99-A185-EF16FCE6646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8354987-BE75-4FF2-A1D7-4929552E9E51}">
      <dgm:prSet/>
      <dgm:spPr/>
      <dgm:t>
        <a:bodyPr/>
        <a:lstStyle/>
        <a:p>
          <a:r>
            <a:rPr lang="en-US" b="0" i="0" baseline="0"/>
            <a:t>Computational technique to infer missing genotypes</a:t>
          </a:r>
          <a:endParaRPr lang="en-US"/>
        </a:p>
      </dgm:t>
    </dgm:pt>
    <dgm:pt modelId="{58385565-DC93-4553-A109-F4EADC7F821A}" type="parTrans" cxnId="{E28C71FA-E785-40FE-B7A2-93941B067FC0}">
      <dgm:prSet/>
      <dgm:spPr/>
      <dgm:t>
        <a:bodyPr/>
        <a:lstStyle/>
        <a:p>
          <a:endParaRPr lang="en-US"/>
        </a:p>
      </dgm:t>
    </dgm:pt>
    <dgm:pt modelId="{1F1ECE1C-FCC5-4BC6-98E0-F2FAFDF69450}" type="sibTrans" cxnId="{E28C71FA-E785-40FE-B7A2-93941B067FC0}">
      <dgm:prSet/>
      <dgm:spPr/>
      <dgm:t>
        <a:bodyPr/>
        <a:lstStyle/>
        <a:p>
          <a:endParaRPr lang="en-US"/>
        </a:p>
      </dgm:t>
    </dgm:pt>
    <dgm:pt modelId="{A8F04214-6C25-4B9E-AC22-4B0C4F5AE846}">
      <dgm:prSet/>
      <dgm:spPr/>
      <dgm:t>
        <a:bodyPr/>
        <a:lstStyle/>
        <a:p>
          <a:r>
            <a:rPr lang="en-US" b="0" i="0" baseline="0"/>
            <a:t>Based on heritability and linkage disequilibrium of variants</a:t>
          </a:r>
          <a:endParaRPr lang="en-US"/>
        </a:p>
      </dgm:t>
    </dgm:pt>
    <dgm:pt modelId="{C25985DD-D178-4F9E-96C3-E5A6CE4B0435}" type="parTrans" cxnId="{FBBE43FB-388D-44F9-8FE7-9B701B69C7D5}">
      <dgm:prSet/>
      <dgm:spPr/>
      <dgm:t>
        <a:bodyPr/>
        <a:lstStyle/>
        <a:p>
          <a:endParaRPr lang="en-US"/>
        </a:p>
      </dgm:t>
    </dgm:pt>
    <dgm:pt modelId="{56515D6D-53FD-485C-B3C0-41E633DF94BB}" type="sibTrans" cxnId="{FBBE43FB-388D-44F9-8FE7-9B701B69C7D5}">
      <dgm:prSet/>
      <dgm:spPr/>
      <dgm:t>
        <a:bodyPr/>
        <a:lstStyle/>
        <a:p>
          <a:endParaRPr lang="en-US"/>
        </a:p>
      </dgm:t>
    </dgm:pt>
    <dgm:pt modelId="{2B14A3AD-95A5-4F37-AF61-3E2BDA0C379C}" type="pres">
      <dgm:prSet presAssocID="{829F93AF-7A36-4D99-A185-EF16FCE66460}" presName="root" presStyleCnt="0">
        <dgm:presLayoutVars>
          <dgm:dir/>
          <dgm:resizeHandles val="exact"/>
        </dgm:presLayoutVars>
      </dgm:prSet>
      <dgm:spPr/>
    </dgm:pt>
    <dgm:pt modelId="{B062FFA1-EA2F-458A-9E72-46D951C3E853}" type="pres">
      <dgm:prSet presAssocID="{78354987-BE75-4FF2-A1D7-4929552E9E51}" presName="compNode" presStyleCnt="0"/>
      <dgm:spPr/>
    </dgm:pt>
    <dgm:pt modelId="{79280A0F-9239-4BB5-B7F4-8BE9B5B7A159}" type="pres">
      <dgm:prSet presAssocID="{78354987-BE75-4FF2-A1D7-4929552E9E51}" presName="bgRect" presStyleLbl="bgShp" presStyleIdx="0" presStyleCnt="2"/>
      <dgm:spPr/>
    </dgm:pt>
    <dgm:pt modelId="{BCAB7F24-BFDD-4E8A-8EAB-AA4C2704D522}" type="pres">
      <dgm:prSet presAssocID="{78354987-BE75-4FF2-A1D7-4929552E9E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4196109F-9A56-46A7-B2CE-33C8AE48FF35}" type="pres">
      <dgm:prSet presAssocID="{78354987-BE75-4FF2-A1D7-4929552E9E51}" presName="spaceRect" presStyleCnt="0"/>
      <dgm:spPr/>
    </dgm:pt>
    <dgm:pt modelId="{BEFA2F10-41F1-4B20-B0CB-04D9FCBAD62A}" type="pres">
      <dgm:prSet presAssocID="{78354987-BE75-4FF2-A1D7-4929552E9E51}" presName="parTx" presStyleLbl="revTx" presStyleIdx="0" presStyleCnt="2">
        <dgm:presLayoutVars>
          <dgm:chMax val="0"/>
          <dgm:chPref val="0"/>
        </dgm:presLayoutVars>
      </dgm:prSet>
      <dgm:spPr/>
    </dgm:pt>
    <dgm:pt modelId="{02CC4D50-FDC4-4870-A7F1-B4FE01E6D41E}" type="pres">
      <dgm:prSet presAssocID="{1F1ECE1C-FCC5-4BC6-98E0-F2FAFDF69450}" presName="sibTrans" presStyleCnt="0"/>
      <dgm:spPr/>
    </dgm:pt>
    <dgm:pt modelId="{41F58390-6F62-4388-8546-B5F91F21D390}" type="pres">
      <dgm:prSet presAssocID="{A8F04214-6C25-4B9E-AC22-4B0C4F5AE846}" presName="compNode" presStyleCnt="0"/>
      <dgm:spPr/>
    </dgm:pt>
    <dgm:pt modelId="{725E020F-D66F-42DF-A5EA-B51F887D5BAE}" type="pres">
      <dgm:prSet presAssocID="{A8F04214-6C25-4B9E-AC22-4B0C4F5AE846}" presName="bgRect" presStyleLbl="bgShp" presStyleIdx="1" presStyleCnt="2"/>
      <dgm:spPr/>
    </dgm:pt>
    <dgm:pt modelId="{AF47F23A-FD1C-4D16-88A4-1B7F34EEA3B0}" type="pres">
      <dgm:prSet presAssocID="{A8F04214-6C25-4B9E-AC22-4B0C4F5AE84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61A13744-E732-4D23-9BB2-19C39AFD23D5}" type="pres">
      <dgm:prSet presAssocID="{A8F04214-6C25-4B9E-AC22-4B0C4F5AE846}" presName="spaceRect" presStyleCnt="0"/>
      <dgm:spPr/>
    </dgm:pt>
    <dgm:pt modelId="{B06BB9B3-E51B-428A-B84D-238F20AA540B}" type="pres">
      <dgm:prSet presAssocID="{A8F04214-6C25-4B9E-AC22-4B0C4F5AE84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44DCD69-FAAA-4E5A-BAC6-5E9AB4658FE6}" type="presOf" srcId="{78354987-BE75-4FF2-A1D7-4929552E9E51}" destId="{BEFA2F10-41F1-4B20-B0CB-04D9FCBAD62A}" srcOrd="0" destOrd="0" presId="urn:microsoft.com/office/officeart/2018/2/layout/IconVerticalSolidList"/>
    <dgm:cxn modelId="{8EAFAE97-3FD1-4334-94D1-6389A0590E00}" type="presOf" srcId="{829F93AF-7A36-4D99-A185-EF16FCE66460}" destId="{2B14A3AD-95A5-4F37-AF61-3E2BDA0C379C}" srcOrd="0" destOrd="0" presId="urn:microsoft.com/office/officeart/2018/2/layout/IconVerticalSolidList"/>
    <dgm:cxn modelId="{25A290A4-FA74-4BEB-AEEB-C1C444556D7B}" type="presOf" srcId="{A8F04214-6C25-4B9E-AC22-4B0C4F5AE846}" destId="{B06BB9B3-E51B-428A-B84D-238F20AA540B}" srcOrd="0" destOrd="0" presId="urn:microsoft.com/office/officeart/2018/2/layout/IconVerticalSolidList"/>
    <dgm:cxn modelId="{E28C71FA-E785-40FE-B7A2-93941B067FC0}" srcId="{829F93AF-7A36-4D99-A185-EF16FCE66460}" destId="{78354987-BE75-4FF2-A1D7-4929552E9E51}" srcOrd="0" destOrd="0" parTransId="{58385565-DC93-4553-A109-F4EADC7F821A}" sibTransId="{1F1ECE1C-FCC5-4BC6-98E0-F2FAFDF69450}"/>
    <dgm:cxn modelId="{FBBE43FB-388D-44F9-8FE7-9B701B69C7D5}" srcId="{829F93AF-7A36-4D99-A185-EF16FCE66460}" destId="{A8F04214-6C25-4B9E-AC22-4B0C4F5AE846}" srcOrd="1" destOrd="0" parTransId="{C25985DD-D178-4F9E-96C3-E5A6CE4B0435}" sibTransId="{56515D6D-53FD-485C-B3C0-41E633DF94BB}"/>
    <dgm:cxn modelId="{00E6C00C-EF3F-482C-AEA0-3C45A3B3B590}" type="presParOf" srcId="{2B14A3AD-95A5-4F37-AF61-3E2BDA0C379C}" destId="{B062FFA1-EA2F-458A-9E72-46D951C3E853}" srcOrd="0" destOrd="0" presId="urn:microsoft.com/office/officeart/2018/2/layout/IconVerticalSolidList"/>
    <dgm:cxn modelId="{5A69DBB1-BEEF-4EA2-9862-A1A3EFAF88B1}" type="presParOf" srcId="{B062FFA1-EA2F-458A-9E72-46D951C3E853}" destId="{79280A0F-9239-4BB5-B7F4-8BE9B5B7A159}" srcOrd="0" destOrd="0" presId="urn:microsoft.com/office/officeart/2018/2/layout/IconVerticalSolidList"/>
    <dgm:cxn modelId="{3F6EA363-432E-45FA-A308-15F2B62CA9A2}" type="presParOf" srcId="{B062FFA1-EA2F-458A-9E72-46D951C3E853}" destId="{BCAB7F24-BFDD-4E8A-8EAB-AA4C2704D522}" srcOrd="1" destOrd="0" presId="urn:microsoft.com/office/officeart/2018/2/layout/IconVerticalSolidList"/>
    <dgm:cxn modelId="{4D5E9523-DF64-41C0-89D8-E19C7C43A065}" type="presParOf" srcId="{B062FFA1-EA2F-458A-9E72-46D951C3E853}" destId="{4196109F-9A56-46A7-B2CE-33C8AE48FF35}" srcOrd="2" destOrd="0" presId="urn:microsoft.com/office/officeart/2018/2/layout/IconVerticalSolidList"/>
    <dgm:cxn modelId="{6A886F44-D100-4BD1-A47A-F893BD13CC73}" type="presParOf" srcId="{B062FFA1-EA2F-458A-9E72-46D951C3E853}" destId="{BEFA2F10-41F1-4B20-B0CB-04D9FCBAD62A}" srcOrd="3" destOrd="0" presId="urn:microsoft.com/office/officeart/2018/2/layout/IconVerticalSolidList"/>
    <dgm:cxn modelId="{6726E8D6-319D-4E41-9AE4-CAE279A93173}" type="presParOf" srcId="{2B14A3AD-95A5-4F37-AF61-3E2BDA0C379C}" destId="{02CC4D50-FDC4-4870-A7F1-B4FE01E6D41E}" srcOrd="1" destOrd="0" presId="urn:microsoft.com/office/officeart/2018/2/layout/IconVerticalSolidList"/>
    <dgm:cxn modelId="{84755429-47EF-4B96-9CDA-526E1DF0AF86}" type="presParOf" srcId="{2B14A3AD-95A5-4F37-AF61-3E2BDA0C379C}" destId="{41F58390-6F62-4388-8546-B5F91F21D390}" srcOrd="2" destOrd="0" presId="urn:microsoft.com/office/officeart/2018/2/layout/IconVerticalSolidList"/>
    <dgm:cxn modelId="{06C6A272-D889-4F6F-A3A0-613B65875B31}" type="presParOf" srcId="{41F58390-6F62-4388-8546-B5F91F21D390}" destId="{725E020F-D66F-42DF-A5EA-B51F887D5BAE}" srcOrd="0" destOrd="0" presId="urn:microsoft.com/office/officeart/2018/2/layout/IconVerticalSolidList"/>
    <dgm:cxn modelId="{68E79114-B880-43DC-A443-163DA3DA2F9C}" type="presParOf" srcId="{41F58390-6F62-4388-8546-B5F91F21D390}" destId="{AF47F23A-FD1C-4D16-88A4-1B7F34EEA3B0}" srcOrd="1" destOrd="0" presId="urn:microsoft.com/office/officeart/2018/2/layout/IconVerticalSolidList"/>
    <dgm:cxn modelId="{D8267600-2961-4A84-950E-E8DF3A7C86BF}" type="presParOf" srcId="{41F58390-6F62-4388-8546-B5F91F21D390}" destId="{61A13744-E732-4D23-9BB2-19C39AFD23D5}" srcOrd="2" destOrd="0" presId="urn:microsoft.com/office/officeart/2018/2/layout/IconVerticalSolidList"/>
    <dgm:cxn modelId="{A8C09659-8EA4-4961-BB3C-016E600E19AC}" type="presParOf" srcId="{41F58390-6F62-4388-8546-B5F91F21D390}" destId="{B06BB9B3-E51B-428A-B84D-238F20AA54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CC1A4-2072-417F-8FC5-B096EED09E8F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55B29-6223-44BE-B707-7024BD067116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Biobank Act (688/2012):</a:t>
          </a:r>
          <a:br>
            <a:rPr lang="en-US" sz="1500" b="0" i="0" kern="1200" baseline="0"/>
          </a:br>
          <a:r>
            <a:rPr lang="en-US" sz="1500" b="0" i="0" kern="1200" baseline="0"/>
            <a:t>Permits use of samples for research</a:t>
          </a:r>
          <a:br>
            <a:rPr lang="en-US" sz="1500" b="0" i="0" kern="1200" baseline="0"/>
          </a:br>
          <a:endParaRPr lang="en-US" sz="1500" kern="1200"/>
        </a:p>
      </dsp:txBody>
      <dsp:txXfrm>
        <a:off x="559800" y="3022743"/>
        <a:ext cx="4320000" cy="720000"/>
      </dsp:txXfrm>
    </dsp:sp>
    <dsp:sp modelId="{6910684D-9BA2-4A5C-AA5D-A150C70ADE3B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3895C-4B0B-44D1-96DF-9A513268A0D8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Samples serve broad research needs</a:t>
          </a:r>
          <a:br>
            <a:rPr lang="en-US" sz="1500" b="0" i="0" kern="1200" baseline="0"/>
          </a:br>
          <a:r>
            <a:rPr lang="en-US" sz="1500" b="0" i="0" kern="1200" baseline="0"/>
            <a:t>Genomic data returned to biobanks post-project</a:t>
          </a:r>
          <a:endParaRPr lang="en-US" sz="1500" kern="1200"/>
        </a:p>
      </dsp:txBody>
      <dsp:txXfrm>
        <a:off x="5635800" y="3022743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5BE63-267A-4403-8A3E-44BE97695B7A}">
      <dsp:nvSpPr>
        <dsp:cNvPr id="0" name=""/>
        <dsp:cNvSpPr/>
      </dsp:nvSpPr>
      <dsp:spPr>
        <a:xfrm>
          <a:off x="642382" y="794479"/>
          <a:ext cx="1022625" cy="1022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1592F-0CEF-4A13-A1ED-C3FFEF829A67}">
      <dsp:nvSpPr>
        <dsp:cNvPr id="0" name=""/>
        <dsp:cNvSpPr/>
      </dsp:nvSpPr>
      <dsp:spPr>
        <a:xfrm>
          <a:off x="17445" y="2124809"/>
          <a:ext cx="227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Samples provided by Finnish biobanks</a:t>
          </a:r>
          <a:endParaRPr lang="en-US" sz="1700" kern="1200"/>
        </a:p>
      </dsp:txBody>
      <dsp:txXfrm>
        <a:off x="17445" y="2124809"/>
        <a:ext cx="2272500" cy="720000"/>
      </dsp:txXfrm>
    </dsp:sp>
    <dsp:sp modelId="{AD09ECDD-630C-4A75-ADA4-E77E9631B45E}">
      <dsp:nvSpPr>
        <dsp:cNvPr id="0" name=""/>
        <dsp:cNvSpPr/>
      </dsp:nvSpPr>
      <dsp:spPr>
        <a:xfrm>
          <a:off x="3312570" y="794479"/>
          <a:ext cx="1022625" cy="1022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7A63E-8405-4C24-A2C4-8047F88B7051}">
      <dsp:nvSpPr>
        <dsp:cNvPr id="0" name=""/>
        <dsp:cNvSpPr/>
      </dsp:nvSpPr>
      <dsp:spPr>
        <a:xfrm>
          <a:off x="2687632" y="2124809"/>
          <a:ext cx="227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All biobanks in Finland collaborate with FinnGen</a:t>
          </a:r>
          <a:endParaRPr lang="en-US" sz="1700" kern="1200"/>
        </a:p>
      </dsp:txBody>
      <dsp:txXfrm>
        <a:off x="2687632" y="2124809"/>
        <a:ext cx="2272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9C988-4364-4634-80B6-13F74F2F9396}">
      <dsp:nvSpPr>
        <dsp:cNvPr id="0" name=""/>
        <dsp:cNvSpPr/>
      </dsp:nvSpPr>
      <dsp:spPr>
        <a:xfrm>
          <a:off x="647" y="89227"/>
          <a:ext cx="2526089" cy="151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baseline="0"/>
            <a:t>Southwest Finland</a:t>
          </a:r>
          <a:endParaRPr lang="en-US" sz="3300" kern="1200"/>
        </a:p>
      </dsp:txBody>
      <dsp:txXfrm>
        <a:off x="647" y="89227"/>
        <a:ext cx="2526089" cy="1515653"/>
      </dsp:txXfrm>
    </dsp:sp>
    <dsp:sp modelId="{DDDEC693-C5BA-4D7F-B9BB-678B103013AC}">
      <dsp:nvSpPr>
        <dsp:cNvPr id="0" name=""/>
        <dsp:cNvSpPr/>
      </dsp:nvSpPr>
      <dsp:spPr>
        <a:xfrm>
          <a:off x="2779346" y="89227"/>
          <a:ext cx="2526089" cy="151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baseline="0"/>
            <a:t>Uusimaa</a:t>
          </a:r>
          <a:endParaRPr lang="en-US" sz="3300" kern="1200"/>
        </a:p>
      </dsp:txBody>
      <dsp:txXfrm>
        <a:off x="2779346" y="89227"/>
        <a:ext cx="2526089" cy="1515653"/>
      </dsp:txXfrm>
    </dsp:sp>
    <dsp:sp modelId="{266B8CC5-F77E-4165-9861-6AF6B02FC17D}">
      <dsp:nvSpPr>
        <dsp:cNvPr id="0" name=""/>
        <dsp:cNvSpPr/>
      </dsp:nvSpPr>
      <dsp:spPr>
        <a:xfrm>
          <a:off x="647" y="1857490"/>
          <a:ext cx="2526089" cy="151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baseline="0"/>
            <a:t>Central Finland</a:t>
          </a:r>
          <a:endParaRPr lang="en-US" sz="3300" kern="1200"/>
        </a:p>
      </dsp:txBody>
      <dsp:txXfrm>
        <a:off x="647" y="1857490"/>
        <a:ext cx="2526089" cy="1515653"/>
      </dsp:txXfrm>
    </dsp:sp>
    <dsp:sp modelId="{F57F105C-F642-44C2-AC32-2881A5E1D04B}">
      <dsp:nvSpPr>
        <dsp:cNvPr id="0" name=""/>
        <dsp:cNvSpPr/>
      </dsp:nvSpPr>
      <dsp:spPr>
        <a:xfrm>
          <a:off x="2779346" y="1857490"/>
          <a:ext cx="2526089" cy="151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baseline="0"/>
            <a:t>Pirkanmaa</a:t>
          </a:r>
          <a:endParaRPr lang="en-US" sz="3300" kern="1200"/>
        </a:p>
      </dsp:txBody>
      <dsp:txXfrm>
        <a:off x="2779346" y="1857490"/>
        <a:ext cx="2526089" cy="1515653"/>
      </dsp:txXfrm>
    </dsp:sp>
    <dsp:sp modelId="{96B1021B-1B79-4C41-B2D3-E5DD325F6FA6}">
      <dsp:nvSpPr>
        <dsp:cNvPr id="0" name=""/>
        <dsp:cNvSpPr/>
      </dsp:nvSpPr>
      <dsp:spPr>
        <a:xfrm>
          <a:off x="647" y="3625752"/>
          <a:ext cx="2526089" cy="151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baseline="0"/>
            <a:t>Savo</a:t>
          </a:r>
          <a:endParaRPr lang="en-US" sz="3300" kern="1200"/>
        </a:p>
      </dsp:txBody>
      <dsp:txXfrm>
        <a:off x="647" y="3625752"/>
        <a:ext cx="2526089" cy="1515653"/>
      </dsp:txXfrm>
    </dsp:sp>
    <dsp:sp modelId="{1B58B337-6C3C-4E52-8438-67C6344365FA}">
      <dsp:nvSpPr>
        <dsp:cNvPr id="0" name=""/>
        <dsp:cNvSpPr/>
      </dsp:nvSpPr>
      <dsp:spPr>
        <a:xfrm>
          <a:off x="2779346" y="3625752"/>
          <a:ext cx="2526089" cy="151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baseline="0"/>
            <a:t>North Ostrobothnia</a:t>
          </a:r>
          <a:endParaRPr lang="en-US" sz="3300" kern="1200"/>
        </a:p>
      </dsp:txBody>
      <dsp:txXfrm>
        <a:off x="2779346" y="3625752"/>
        <a:ext cx="2526089" cy="15156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B186E-85BD-449C-8E05-91950018CECB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7089D-2B97-4864-B44F-1A07D8B27F09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910DD-DA41-4E95-AA2D-8C9CB17D7084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National registries include all Finnish citizens</a:t>
          </a:r>
          <a:endParaRPr lang="en-US" sz="2500" kern="1200"/>
        </a:p>
      </dsp:txBody>
      <dsp:txXfrm>
        <a:off x="1844034" y="682"/>
        <a:ext cx="4401230" cy="1596566"/>
      </dsp:txXfrm>
    </dsp:sp>
    <dsp:sp modelId="{FF765ACD-8284-479E-8FC6-D500F706C2B2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1D69C-01AB-45B5-97B2-4F1029C93164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0A48E-B26C-4AAE-957D-9C5E3E9ADB39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Data used under the Act on the Secondary Use of Health Data (552/2019)</a:t>
          </a:r>
          <a:endParaRPr lang="en-US" sz="2500" kern="1200"/>
        </a:p>
      </dsp:txBody>
      <dsp:txXfrm>
        <a:off x="1844034" y="1996390"/>
        <a:ext cx="4401230" cy="1596566"/>
      </dsp:txXfrm>
    </dsp:sp>
    <dsp:sp modelId="{6F527ABB-33AF-4E66-B7A8-AC1FD005257F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030DC-4AA3-4436-A9B9-1664B5943929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68FC0-3579-4015-ABFF-F260F40C9EF1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Permissions sought from relevant national registers</a:t>
          </a:r>
          <a:endParaRPr lang="en-US" sz="2500" kern="1200"/>
        </a:p>
      </dsp:txBody>
      <dsp:txXfrm>
        <a:off x="1844034" y="3992098"/>
        <a:ext cx="4401230" cy="15965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80A0F-9239-4BB5-B7F4-8BE9B5B7A159}">
      <dsp:nvSpPr>
        <dsp:cNvPr id="0" name=""/>
        <dsp:cNvSpPr/>
      </dsp:nvSpPr>
      <dsp:spPr>
        <a:xfrm>
          <a:off x="0" y="908268"/>
          <a:ext cx="6245265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B7F24-BFDD-4E8A-8EAB-AA4C2704D522}">
      <dsp:nvSpPr>
        <dsp:cNvPr id="0" name=""/>
        <dsp:cNvSpPr/>
      </dsp:nvSpPr>
      <dsp:spPr>
        <a:xfrm>
          <a:off x="507233" y="1285549"/>
          <a:ext cx="922242" cy="922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A2F10-41F1-4B20-B0CB-04D9FCBAD62A}">
      <dsp:nvSpPr>
        <dsp:cNvPr id="0" name=""/>
        <dsp:cNvSpPr/>
      </dsp:nvSpPr>
      <dsp:spPr>
        <a:xfrm>
          <a:off x="1936708" y="908268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Computational technique to infer missing genotypes</a:t>
          </a:r>
          <a:endParaRPr lang="en-US" sz="2500" kern="1200"/>
        </a:p>
      </dsp:txBody>
      <dsp:txXfrm>
        <a:off x="1936708" y="908268"/>
        <a:ext cx="4308556" cy="1676804"/>
      </dsp:txXfrm>
    </dsp:sp>
    <dsp:sp modelId="{725E020F-D66F-42DF-A5EA-B51F887D5BAE}">
      <dsp:nvSpPr>
        <dsp:cNvPr id="0" name=""/>
        <dsp:cNvSpPr/>
      </dsp:nvSpPr>
      <dsp:spPr>
        <a:xfrm>
          <a:off x="0" y="3004274"/>
          <a:ext cx="6245265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7F23A-FD1C-4D16-88A4-1B7F34EEA3B0}">
      <dsp:nvSpPr>
        <dsp:cNvPr id="0" name=""/>
        <dsp:cNvSpPr/>
      </dsp:nvSpPr>
      <dsp:spPr>
        <a:xfrm>
          <a:off x="507233" y="3381554"/>
          <a:ext cx="922242" cy="922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BB9B3-E51B-428A-B84D-238F20AA540B}">
      <dsp:nvSpPr>
        <dsp:cNvPr id="0" name=""/>
        <dsp:cNvSpPr/>
      </dsp:nvSpPr>
      <dsp:spPr>
        <a:xfrm>
          <a:off x="1936708" y="3004274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Based on heritability and linkage disequilibrium of variants</a:t>
          </a:r>
          <a:endParaRPr lang="en-US" sz="2500" kern="1200"/>
        </a:p>
      </dsp:txBody>
      <dsp:txXfrm>
        <a:off x="1936708" y="3004274"/>
        <a:ext cx="4308556" cy="1676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27B6FC-9E63-4120-99B2-6608B9AD3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F99D83-6CB9-47F5-A75D-CFDAD08EF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A3C4AB-A529-4055-B0F8-D61770FE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BCA6-5C3A-4732-9219-8897106A0099}" type="datetimeFigureOut">
              <a:rPr lang="fi-FI" smtClean="0"/>
              <a:t>26.1.2025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1EEA16-0526-4229-B13E-2ABBD448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8DE6EB-0533-4FC1-876F-CA55B2D9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91F7-CFA5-4E00-AC4A-8ABBC64341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66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87CE56-037E-4A6D-B02A-E8BD30B5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089905B-58CF-4B62-AFEE-617DB85F6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C106CA-B799-4684-9293-F2F0096E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BCA6-5C3A-4732-9219-8897106A0099}" type="datetimeFigureOut">
              <a:rPr lang="fi-FI" smtClean="0"/>
              <a:t>26.1.2025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B9BFEC-E273-48ED-A960-A8D1C038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E68C35-8437-497C-B57E-C0579441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91F7-CFA5-4E00-AC4A-8ABBC64341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290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8E22ECC-DED2-47FB-B076-BE60CF5EE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111235C-E751-414B-BB2D-A0729A169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BD1073-842A-4B7F-BB18-73ECA4AD6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BCA6-5C3A-4732-9219-8897106A0099}" type="datetimeFigureOut">
              <a:rPr lang="fi-FI" smtClean="0"/>
              <a:t>26.1.2025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0D24E4-3386-49A6-B61F-81BA99A6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B46AF9-6788-4645-B435-7DCD5B47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91F7-CFA5-4E00-AC4A-8ABBC64341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03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CD8676-CD61-420C-B5B1-AFA3C864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86653A-C01F-484F-8D71-A3B4EF57D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B9ABB3-3213-4FD1-B532-3BA18BAD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BCA6-5C3A-4732-9219-8897106A0099}" type="datetimeFigureOut">
              <a:rPr lang="fi-FI" smtClean="0"/>
              <a:t>26.1.2025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491366-FC8C-4932-82FD-CE13EF0A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F7D680-5878-4F1F-80B9-A6467D17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91F7-CFA5-4E00-AC4A-8ABBC64341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11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19DEC6-048A-40F6-A124-8B9E6721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4CFBE0-FE6D-48B4-B943-F5024FC3B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0E4EF-D620-422C-A97B-B190F3A9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BCA6-5C3A-4732-9219-8897106A0099}" type="datetimeFigureOut">
              <a:rPr lang="fi-FI" smtClean="0"/>
              <a:t>26.1.2025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430353-9A41-44BA-B17C-36F4079B0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B08520-BCF7-440F-B51F-F35333E5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91F7-CFA5-4E00-AC4A-8ABBC64341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16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52BD65-2A6C-4812-BB4B-DFB95942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764C6A6-D8D7-4AE2-A04D-512DB5398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8AEE82-8B6D-4A29-B48C-9FA8CEE0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BCA6-5C3A-4732-9219-8897106A0099}" type="datetimeFigureOut">
              <a:rPr lang="fi-FI" smtClean="0"/>
              <a:t>26.1.2025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11B2BA-EE39-4DFA-969A-EB2E4B92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9A4177-D32E-4095-98A8-B9EDAED9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91F7-CFA5-4E00-AC4A-8ABBC64341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96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50371-1A2D-48E0-82B0-DC9EBC36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DF19A9-1617-41B6-BA7A-EB0A3C987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B95BD9C-79D4-40FE-9015-DB2CF13B1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B1AE21-22EE-406E-A6F1-2DFA3B09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BCA6-5C3A-4732-9219-8897106A0099}" type="datetimeFigureOut">
              <a:rPr lang="fi-FI" smtClean="0"/>
              <a:t>26.1.2025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83ABDF0-07FF-47B9-907E-90484039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807EC8A-9F29-40C5-8DFC-8C970DEA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91F7-CFA5-4E00-AC4A-8ABBC64341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57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BE90B2-0BF8-401D-900F-A672EF81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5C6C41-E734-4DA4-8436-A8C1109D7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1CA63B-6AF6-4394-B469-29857F66D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B6D2546-F9E5-4C9C-A84C-1C02822BF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057BA91-DDE8-4FEF-8016-B48DD1D16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CEE776C-C1AF-4A43-80E2-732CF9B3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BCA6-5C3A-4732-9219-8897106A0099}" type="datetimeFigureOut">
              <a:rPr lang="fi-FI" smtClean="0"/>
              <a:t>26.1.2025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140CF0C-D288-407E-8B4C-1C626471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357035B-D6EB-42D4-A588-499C427F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91F7-CFA5-4E00-AC4A-8ABBC64341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92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999C60-3D7B-41CB-96F5-945F8419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91256B8-E3EC-414D-8F3C-0985CEF1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BCA6-5C3A-4732-9219-8897106A0099}" type="datetimeFigureOut">
              <a:rPr lang="fi-FI" smtClean="0"/>
              <a:t>26.1.2025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14FE21-2FF4-4378-AECC-285534AF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1E6931-9283-4B25-9AF5-1A504395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91F7-CFA5-4E00-AC4A-8ABBC64341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30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D480675-885D-4DB7-925A-BC7DA669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BCA6-5C3A-4732-9219-8897106A0099}" type="datetimeFigureOut">
              <a:rPr lang="fi-FI" smtClean="0"/>
              <a:t>26.1.2025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A3C21AE-FEEE-47A2-9C8A-49182E32F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EDC312-B9A9-490C-9945-D4F9797E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91F7-CFA5-4E00-AC4A-8ABBC64341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94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F0D9F1-4C0A-4252-AF1F-E571E1A8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B8279D-F3D8-45A1-B22A-9F9D3D9ED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56F1698-C101-4E5A-9C44-D1A431B91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06F745-0679-4714-81F6-DBA4301D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BCA6-5C3A-4732-9219-8897106A0099}" type="datetimeFigureOut">
              <a:rPr lang="fi-FI" smtClean="0"/>
              <a:t>26.1.2025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1F0AC96-C825-4EEF-8238-8D7385A3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C963476-68B6-4AAE-8F92-ED72EC0C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91F7-CFA5-4E00-AC4A-8ABBC64341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19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4815FD-C926-48AC-8BAC-F7637933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05D891-C71B-437D-B8CB-EAD504FFB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779BD70-8A53-4BA5-AA7D-DEF602CB9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C44F49-664B-4F37-BDA2-4C10484D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BCA6-5C3A-4732-9219-8897106A0099}" type="datetimeFigureOut">
              <a:rPr lang="fi-FI" smtClean="0"/>
              <a:t>26.1.2025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7111363-7BCC-4B22-B567-AFDC6B5C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391A4E7-74D4-41AE-BA85-C5B64CF3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91F7-CFA5-4E00-AC4A-8ABBC64341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344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474F16-C712-4779-AFA6-97D22645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BC008C-8B4E-4B91-9302-9B678173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FFC690-42DF-46B2-BA02-9621E1A54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FBCA6-5C3A-4732-9219-8897106A0099}" type="datetimeFigureOut">
              <a:rPr lang="fi-FI" smtClean="0"/>
              <a:t>26.1.2025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ABA64A-628E-4C0B-BBAB-4E84E605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AFF537-EDDA-40DD-92FB-36F61E61D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91F7-CFA5-4E00-AC4A-8ABBC64341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71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lekyylejä">
            <a:extLst>
              <a:ext uri="{FF2B5EF4-FFF2-40B4-BE49-F238E27FC236}">
                <a16:creationId xmlns:a16="http://schemas.microsoft.com/office/drawing/2014/main" id="{42EE4F08-C2F1-C785-CE89-877E33390C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46" r="12189" b="-2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21A7705-38F8-4737-81F1-59A41F90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3600" b="0" i="0" u="none" strike="noStrike" baseline="0">
                <a:solidFill>
                  <a:schemeClr val="tx2"/>
                </a:solidFill>
              </a:rPr>
              <a:t>Finnish Genetic Heritage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6AD3AA-39CA-4F97-BF1C-D96B70F7B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2415756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1800" b="0" i="0" u="none" strike="noStrike" baseline="0">
                <a:solidFill>
                  <a:schemeClr val="tx2"/>
                </a:solidFill>
              </a:rPr>
              <a:t>Origins:</a:t>
            </a:r>
            <a:br>
              <a:rPr lang="en-US" sz="1800" b="0" i="0" u="none" strike="noStrike" baseline="0">
                <a:solidFill>
                  <a:schemeClr val="tx2"/>
                </a:solidFill>
              </a:rPr>
            </a:br>
            <a:r>
              <a:rPr lang="en-US" sz="1800" b="0" i="0" u="none" strike="noStrike" baseline="0">
                <a:solidFill>
                  <a:schemeClr val="tx2"/>
                </a:solidFill>
              </a:rPr>
              <a:t>Small group of people post-Ice Age</a:t>
            </a:r>
            <a:br>
              <a:rPr lang="en-US" sz="1800" b="0" i="0" u="none" strike="noStrike" baseline="0">
                <a:solidFill>
                  <a:schemeClr val="tx2"/>
                </a:solidFill>
              </a:rPr>
            </a:br>
            <a:r>
              <a:rPr lang="en-US" sz="1800" b="0" i="0" u="none" strike="noStrike" baseline="0">
                <a:solidFill>
                  <a:schemeClr val="tx2"/>
                </a:solidFill>
              </a:rPr>
              <a:t>Lived in isolation due to geographical location</a:t>
            </a:r>
          </a:p>
          <a:p>
            <a:pPr marR="0" lvl="0"/>
            <a:r>
              <a:rPr lang="en-US" sz="1800" b="0" i="0" u="none" strike="noStrike" baseline="0">
                <a:solidFill>
                  <a:schemeClr val="tx2"/>
                </a:solidFill>
              </a:rPr>
              <a:t>Genetic Composition:</a:t>
            </a:r>
            <a:br>
              <a:rPr lang="en-US" sz="1800" b="0" i="0" u="none" strike="noStrike" baseline="0">
                <a:solidFill>
                  <a:schemeClr val="tx2"/>
                </a:solidFill>
              </a:rPr>
            </a:br>
            <a:r>
              <a:rPr lang="en-US" sz="1800" b="0" i="0" u="none" strike="noStrike" baseline="0">
                <a:solidFill>
                  <a:schemeClr val="tx2"/>
                </a:solidFill>
              </a:rPr>
              <a:t>Influenced by isolation and population bottlenecks</a:t>
            </a:r>
          </a:p>
          <a:p>
            <a:pPr marR="0" lvl="0"/>
            <a:r>
              <a:rPr lang="en-US" sz="1800" b="0" i="0" u="none" strike="noStrike" baseline="0">
                <a:solidFill>
                  <a:schemeClr val="tx2"/>
                </a:solidFill>
              </a:rPr>
              <a:t>Medical Genetics:</a:t>
            </a:r>
            <a:br>
              <a:rPr lang="en-US" sz="1800" b="0" i="0" u="none" strike="noStrike" baseline="0">
                <a:solidFill>
                  <a:schemeClr val="tx2"/>
                </a:solidFill>
              </a:rPr>
            </a:br>
            <a:r>
              <a:rPr lang="en-US" sz="1800" b="0" i="0" u="none" strike="noStrike" baseline="0">
                <a:solidFill>
                  <a:schemeClr val="tx2"/>
                </a:solidFill>
              </a:rPr>
              <a:t>Easier to identify genetic variants in Finland compared to other regions</a:t>
            </a:r>
          </a:p>
          <a:p>
            <a:pPr marR="0" lvl="0"/>
            <a:endParaRPr lang="en-US" sz="1800" b="0" i="0" u="none" strike="noStrike" baseline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3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64A8BE8-0F0B-4A9F-8D8E-6E3EBEFF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400" b="0" i="0" u="none" strike="noStrike" baseline="0"/>
              <a:t>Computational Tools and Funding</a:t>
            </a:r>
          </a:p>
        </p:txBody>
      </p:sp>
      <p:pic>
        <p:nvPicPr>
          <p:cNvPr id="5" name="Picture 4" descr="Digitaalinen talous kaavio">
            <a:extLst>
              <a:ext uri="{FF2B5EF4-FFF2-40B4-BE49-F238E27FC236}">
                <a16:creationId xmlns:a16="http://schemas.microsoft.com/office/drawing/2014/main" id="{86ED9BF6-9144-BE06-ABD5-13620509EE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543" r="2325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BE6AC0B-2D8F-4FF2-93E3-DC4A26827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2200"/>
              <a:t>Developed</a:t>
            </a:r>
            <a:r>
              <a:rPr lang="en-US" sz="2200" b="0" i="0" u="none" strike="noStrike" baseline="0"/>
              <a:t> tools to analyze large genomic datasets</a:t>
            </a:r>
          </a:p>
          <a:p>
            <a:pPr marR="0" lvl="0"/>
            <a:r>
              <a:rPr lang="en-US" sz="2200"/>
              <a:t>Translated</a:t>
            </a:r>
            <a:r>
              <a:rPr lang="en-US" sz="2200" b="0" i="0" u="none" strike="noStrike" baseline="0"/>
              <a:t> Finnish ICD codes to OMOP-CDM standard</a:t>
            </a:r>
          </a:p>
          <a:p>
            <a:pPr marR="0" lvl="0"/>
            <a:r>
              <a:rPr lang="en-US" sz="2200" b="0" i="0" u="none" strike="noStrike" baseline="0"/>
              <a:t>Funding:</a:t>
            </a:r>
          </a:p>
          <a:p>
            <a:pPr lvl="1"/>
            <a:r>
              <a:rPr lang="en-US" sz="1800" b="0" i="0" u="none" strike="noStrike" baseline="0"/>
              <a:t>Business Finland and 14 international pharmaceutical companies</a:t>
            </a:r>
          </a:p>
          <a:p>
            <a:pPr lvl="1"/>
            <a:r>
              <a:rPr lang="en-US" sz="1800" b="0" i="0" u="none" strike="noStrike" baseline="0"/>
              <a:t>Total funding ~EUR 150 million</a:t>
            </a:r>
          </a:p>
        </p:txBody>
      </p:sp>
    </p:spTree>
    <p:extLst>
      <p:ext uri="{BB962C8B-B14F-4D97-AF65-F5344CB8AC3E}">
        <p14:creationId xmlns:p14="http://schemas.microsoft.com/office/powerpoint/2010/main" val="294225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9DBF819-625F-4AF7-B267-DF965A4D4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400" b="0" i="0" u="none" strike="noStrike" baseline="0"/>
              <a:t>Collaborative Research Project:</a:t>
            </a:r>
          </a:p>
        </p:txBody>
      </p:sp>
      <p:pic>
        <p:nvPicPr>
          <p:cNvPr id="5" name="Picture 4" descr="Tyhjät tuoli rivit">
            <a:extLst>
              <a:ext uri="{FF2B5EF4-FFF2-40B4-BE49-F238E27FC236}">
                <a16:creationId xmlns:a16="http://schemas.microsoft.com/office/drawing/2014/main" id="{2608EA4E-0742-EBF1-FEAC-0B4E464AB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30" r="3603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1665D3-7B96-41F0-A56D-1F99197D3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2000" b="0" i="0" u="none" strike="noStrike" baseline="0"/>
              <a:t>Finnish universities, </a:t>
            </a:r>
          </a:p>
          <a:p>
            <a:pPr marR="0" lvl="0"/>
            <a:r>
              <a:rPr lang="en-US" sz="2000" b="0" i="0" u="none" strike="noStrike" baseline="0"/>
              <a:t>wellbeing services counties, </a:t>
            </a:r>
          </a:p>
          <a:p>
            <a:pPr marR="0" lvl="0"/>
            <a:r>
              <a:rPr lang="en-US" sz="2000" b="0" i="0" u="none" strike="noStrike" baseline="0"/>
              <a:t>biobanks, </a:t>
            </a:r>
            <a:endParaRPr lang="en-US" sz="2000"/>
          </a:p>
          <a:p>
            <a:pPr marR="0" lvl="0"/>
            <a:r>
              <a:rPr lang="en-US" sz="2000" b="0" i="0" u="none" strike="noStrike" baseline="0"/>
              <a:t>international pharmaceutical companies</a:t>
            </a:r>
          </a:p>
          <a:p>
            <a:pPr marR="0" lvl="0"/>
            <a:r>
              <a:rPr lang="en-US" sz="2000" b="0" i="0" u="none" strike="noStrike" baseline="0"/>
              <a:t>Coordinated by the Institute for Molecular Medicine Finland (FIMM) at the University of Helsinki</a:t>
            </a:r>
            <a:br>
              <a:rPr lang="en-US" sz="2000" b="0" i="0" u="none" strike="noStrike" baseline="0"/>
            </a:br>
            <a:endParaRPr lang="en-US" sz="2000" b="0" i="0" u="none" strike="noStrike" baseline="0"/>
          </a:p>
        </p:txBody>
      </p:sp>
    </p:spTree>
    <p:extLst>
      <p:ext uri="{BB962C8B-B14F-4D97-AF65-F5344CB8AC3E}">
        <p14:creationId xmlns:p14="http://schemas.microsoft.com/office/powerpoint/2010/main" val="2278524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A9F5F26-E58F-4A67-AE8D-A66E78C60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36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Consortium Agreement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DE5166-2533-48C8-95B4-7E92B09A2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1800" b="0" i="0" u="none" strike="noStrike" baseline="0">
                <a:solidFill>
                  <a:schemeClr val="tx2"/>
                </a:solidFill>
              </a:rPr>
              <a:t>14 international pharmaceutical companies</a:t>
            </a:r>
          </a:p>
          <a:p>
            <a:pPr marR="0" lvl="0"/>
            <a:r>
              <a:rPr lang="en-US" sz="1800" b="0" i="0" u="none" strike="noStrike" baseline="0">
                <a:solidFill>
                  <a:schemeClr val="tx2"/>
                </a:solidFill>
              </a:rPr>
              <a:t>15 Finnish academic or public sector entities</a:t>
            </a:r>
            <a:endParaRPr lang="en-US" sz="1800">
              <a:solidFill>
                <a:schemeClr val="tx2"/>
              </a:solidFill>
            </a:endParaRPr>
          </a:p>
          <a:p>
            <a:pPr marR="0" lvl="0"/>
            <a:r>
              <a:rPr lang="en-US" sz="1800" b="0" i="0" u="none" strike="noStrike" baseline="0">
                <a:solidFill>
                  <a:schemeClr val="tx2"/>
                </a:solidFill>
              </a:rPr>
              <a:t>Each organization designates a representative to the steering group and scientific management team</a:t>
            </a:r>
          </a:p>
        </p:txBody>
      </p:sp>
    </p:spTree>
    <p:extLst>
      <p:ext uri="{BB962C8B-B14F-4D97-AF65-F5344CB8AC3E}">
        <p14:creationId xmlns:p14="http://schemas.microsoft.com/office/powerpoint/2010/main" val="428984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883CB7F-46A7-4FF7-9959-01FB5737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36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Governance Structure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5CA1EB-7C85-42BB-B9CD-80D8E4B30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1800" b="0" i="0" u="none" strike="noStrike" baseline="0">
                <a:solidFill>
                  <a:schemeClr val="tx2"/>
                </a:solidFill>
              </a:rPr>
              <a:t>Steering Group</a:t>
            </a:r>
            <a:r>
              <a:rPr lang="en-US" sz="1800">
                <a:solidFill>
                  <a:schemeClr val="tx2"/>
                </a:solidFill>
              </a:rPr>
              <a:t> </a:t>
            </a:r>
            <a:r>
              <a:rPr lang="en-US" sz="1800" b="0" i="0" u="none" strike="noStrike" baseline="0">
                <a:solidFill>
                  <a:schemeClr val="tx2"/>
                </a:solidFill>
              </a:rPr>
              <a:t>Leads the research project</a:t>
            </a:r>
          </a:p>
          <a:p>
            <a:pPr marR="0" lvl="0"/>
            <a:r>
              <a:rPr lang="en-US" sz="1800" b="0" i="0" u="none" strike="noStrike" baseline="0">
                <a:solidFill>
                  <a:schemeClr val="tx2"/>
                </a:solidFill>
              </a:rPr>
              <a:t>Scientific Committee and Project Managers:</a:t>
            </a:r>
          </a:p>
          <a:p>
            <a:pPr lvl="1"/>
            <a:r>
              <a:rPr lang="en-US" sz="1800" b="0" i="0" u="none" strike="noStrike" baseline="0">
                <a:solidFill>
                  <a:schemeClr val="tx2"/>
                </a:solidFill>
              </a:rPr>
              <a:t>Share responsibility for executing the research project</a:t>
            </a:r>
          </a:p>
          <a:p>
            <a:pPr lvl="1"/>
            <a:r>
              <a:rPr lang="en-US" sz="1800" b="0" i="0" u="none" strike="noStrike" baseline="0">
                <a:solidFill>
                  <a:schemeClr val="tx2"/>
                </a:solidFill>
              </a:rPr>
              <a:t>Report to the Scientific Director and the Steering Group</a:t>
            </a:r>
          </a:p>
        </p:txBody>
      </p:sp>
    </p:spTree>
    <p:extLst>
      <p:ext uri="{BB962C8B-B14F-4D97-AF65-F5344CB8AC3E}">
        <p14:creationId xmlns:p14="http://schemas.microsoft.com/office/powerpoint/2010/main" val="3735776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35328A1-73F0-4F96-9402-66D0D045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Local Analysis Support</a:t>
            </a:r>
          </a:p>
        </p:txBody>
      </p:sp>
      <p:graphicFrame>
        <p:nvGraphicFramePr>
          <p:cNvPr id="26" name="Tekstin paikkamerkki 2">
            <a:extLst>
              <a:ext uri="{FF2B5EF4-FFF2-40B4-BE49-F238E27FC236}">
                <a16:creationId xmlns:a16="http://schemas.microsoft.com/office/drawing/2014/main" id="{20A128D5-558B-E817-5ACC-D1C3FE76879E}"/>
              </a:ext>
            </a:extLst>
          </p:cNvPr>
          <p:cNvGraphicFramePr/>
          <p:nvPr/>
        </p:nvGraphicFramePr>
        <p:xfrm>
          <a:off x="6090574" y="801866"/>
          <a:ext cx="5306084" cy="523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4890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9" descr="Vaaleanpunainen pöytä ja lääkärin tarvikkeita">
            <a:extLst>
              <a:ext uri="{FF2B5EF4-FFF2-40B4-BE49-F238E27FC236}">
                <a16:creationId xmlns:a16="http://schemas.microsoft.com/office/drawing/2014/main" id="{39FD2CEF-203F-1025-7D86-760062704F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736" r="-1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671641-2D93-4D94-9CF8-3252BFC7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/>
              <a:t>Sources of Health Data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8F1AC2-AD3C-4D34-9CCF-BFF1632C3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1600" b="0" i="0" u="none" strike="noStrike" baseline="0"/>
              <a:t>Hospital records</a:t>
            </a:r>
          </a:p>
          <a:p>
            <a:pPr marR="0" lvl="0"/>
            <a:r>
              <a:rPr lang="en-US" sz="1600" b="0" i="0" u="none" strike="noStrike" baseline="0"/>
              <a:t>Specialized medical care and primary health care registers</a:t>
            </a:r>
          </a:p>
          <a:p>
            <a:pPr marR="0" lvl="0"/>
            <a:r>
              <a:rPr lang="en-US" sz="1600" b="0" i="0" u="none" strike="noStrike" baseline="0"/>
              <a:t>Cancer registry</a:t>
            </a:r>
          </a:p>
          <a:p>
            <a:pPr marR="0" lvl="0"/>
            <a:r>
              <a:rPr lang="en-US" sz="1600" b="0" i="0" u="none" strike="noStrike" baseline="0"/>
              <a:t>Medicine purchase and reimbursement registers</a:t>
            </a:r>
          </a:p>
          <a:p>
            <a:pPr marR="0" lvl="0"/>
            <a:r>
              <a:rPr lang="en-US" sz="1600" b="0" i="0" u="none" strike="noStrike" baseline="0"/>
              <a:t>Population register</a:t>
            </a:r>
          </a:p>
          <a:p>
            <a:pPr marR="0" lvl="0"/>
            <a:r>
              <a:rPr lang="en-US" sz="1600" b="0" i="0" u="none" strike="noStrike" baseline="0"/>
              <a:t>Statistics Finland</a:t>
            </a:r>
          </a:p>
          <a:p>
            <a:pPr marR="0" lvl="0"/>
            <a:r>
              <a:rPr lang="en-US" sz="1600" b="0" i="0" u="none" strike="noStrike" baseline="0"/>
              <a:t>Genetic data from biobanks</a:t>
            </a:r>
          </a:p>
          <a:p>
            <a:pPr marR="0" lvl="0"/>
            <a:r>
              <a:rPr lang="en-US" sz="1600" b="0" i="0" u="none" strike="noStrike" baseline="0"/>
              <a:t>Laboratory results</a:t>
            </a:r>
          </a:p>
          <a:p>
            <a:pPr marR="0" lvl="0"/>
            <a:r>
              <a:rPr lang="en-US" sz="1600" b="0" i="0" u="none" strike="noStrike" baseline="0"/>
              <a:t>Disease-specific special samples</a:t>
            </a:r>
          </a:p>
        </p:txBody>
      </p:sp>
    </p:spTree>
    <p:extLst>
      <p:ext uri="{BB962C8B-B14F-4D97-AF65-F5344CB8AC3E}">
        <p14:creationId xmlns:p14="http://schemas.microsoft.com/office/powerpoint/2010/main" val="422358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89CE9D6-1E45-4CD6-93F0-B09F8986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/>
              <a:t>Extension Areas and Pilot Studies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98069F-E8AA-4A07-819A-00076AF1D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2000" b="0" i="0" u="none" strike="noStrike" baseline="0"/>
              <a:t>Specific diseases (EA3)</a:t>
            </a:r>
          </a:p>
          <a:p>
            <a:pPr marR="0" lvl="0"/>
            <a:r>
              <a:rPr lang="en-US" sz="2000" b="0" i="0" u="none" strike="noStrike" baseline="0"/>
              <a:t>Data from questionnaires (EA2)</a:t>
            </a:r>
          </a:p>
          <a:p>
            <a:pPr marR="0" lvl="0"/>
            <a:r>
              <a:rPr lang="en-US" sz="2000" b="0" i="0" u="none" strike="noStrike" baseline="0"/>
              <a:t>Early-stage Alzheimer's research (EA6)</a:t>
            </a:r>
          </a:p>
          <a:p>
            <a:pPr marR="0" lvl="0"/>
            <a:r>
              <a:rPr lang="en-US" sz="2000" b="0" i="0" u="none" strike="noStrike" baseline="0"/>
              <a:t>Proteomics</a:t>
            </a:r>
          </a:p>
          <a:p>
            <a:pPr marR="0" lvl="0"/>
            <a:r>
              <a:rPr lang="en-US" sz="2000" b="0" i="0" u="none" strike="noStrike" baseline="0"/>
              <a:t>Single-cell sequencing</a:t>
            </a:r>
          </a:p>
          <a:p>
            <a:pPr marR="0" lvl="0"/>
            <a:r>
              <a:rPr lang="en-US" sz="2000" b="0" i="0" u="none" strike="noStrike" baseline="0"/>
              <a:t>Immune profile determination</a:t>
            </a:r>
          </a:p>
        </p:txBody>
      </p:sp>
      <p:pic>
        <p:nvPicPr>
          <p:cNvPr id="16" name="Picture 15" descr="Henkilö käyttää Mikroskooppi">
            <a:extLst>
              <a:ext uri="{FF2B5EF4-FFF2-40B4-BE49-F238E27FC236}">
                <a16:creationId xmlns:a16="http://schemas.microsoft.com/office/drawing/2014/main" id="{5D6EB6D1-7EC4-7EDE-F74B-9EF4C77ECD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72" r="36724" b="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07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Kapselit ja pillerit lasi.">
            <a:extLst>
              <a:ext uri="{FF2B5EF4-FFF2-40B4-BE49-F238E27FC236}">
                <a16:creationId xmlns:a16="http://schemas.microsoft.com/office/drawing/2014/main" id="{9867DC4A-1624-6362-C839-5D56D463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410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BBD55F0-7E14-40FE-B213-0FC67DF5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/>
              <a:t>Health Data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E2EE29-615A-442B-8E46-A2A3F1612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2000" b="0" i="0" u="none" strike="noStrike" baseline="0"/>
              <a:t>Comprehensive health information from register initiation to recent updates</a:t>
            </a:r>
          </a:p>
          <a:p>
            <a:pPr marR="0" lvl="0"/>
            <a:r>
              <a:rPr lang="en-US" sz="2000" b="0" i="0" u="none" strike="noStrike" baseline="0"/>
              <a:t>Encompasses all health events throughout an individual's life</a:t>
            </a:r>
          </a:p>
          <a:p>
            <a:pPr marR="0" lvl="0"/>
            <a:r>
              <a:rPr lang="en-US" sz="2000" b="0" i="0" u="none" strike="noStrike" baseline="0"/>
              <a:t>Decades of health event data</a:t>
            </a:r>
          </a:p>
          <a:p>
            <a:pPr marR="0" lvl="0"/>
            <a:r>
              <a:rPr lang="en-US" sz="2000" b="0" i="0" u="none" strike="noStrike" baseline="0"/>
              <a:t>Diagnostic codes, drug purchase records, transaction dates, lab results, vaccine information</a:t>
            </a:r>
          </a:p>
        </p:txBody>
      </p:sp>
    </p:spTree>
    <p:extLst>
      <p:ext uri="{BB962C8B-B14F-4D97-AF65-F5344CB8AC3E}">
        <p14:creationId xmlns:p14="http://schemas.microsoft.com/office/powerpoint/2010/main" val="4079493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F1F2A9-99CC-4453-9F72-4C63782A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r"/>
            <a:r>
              <a:rPr lang="en-US" sz="62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Permission to use health register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ekstin paikkamerkki 2">
            <a:extLst>
              <a:ext uri="{FF2B5EF4-FFF2-40B4-BE49-F238E27FC236}">
                <a16:creationId xmlns:a16="http://schemas.microsoft.com/office/drawing/2014/main" id="{25759B25-AA66-FDDE-F700-013CF53BC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26478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765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Kaavio">
            <a:extLst>
              <a:ext uri="{FF2B5EF4-FFF2-40B4-BE49-F238E27FC236}">
                <a16:creationId xmlns:a16="http://schemas.microsoft.com/office/drawing/2014/main" id="{66C61875-E202-FCDE-84D4-41D11012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41" r="33507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8578AE8-3559-4716-BD96-62857659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/>
              <a:t>Data Collection Overview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070882-0216-4961-A4A8-2EDACAE2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b="0" i="0" u="none" strike="noStrike" baseline="0"/>
              <a:t>Data freezes recorded at intervals</a:t>
            </a:r>
          </a:p>
          <a:p>
            <a:pPr marR="0" lvl="0"/>
            <a:r>
              <a:rPr lang="en-US" b="0" i="0" u="none" strike="noStrike" baseline="0"/>
              <a:t>Approximately 52,000 new data points on every Data Freeze</a:t>
            </a:r>
          </a:p>
          <a:p>
            <a:pPr marR="0" lvl="0"/>
            <a:r>
              <a:rPr lang="en-US"/>
              <a:t>Data Freeze 12 </a:t>
            </a:r>
            <a:r>
              <a:rPr lang="en-US" b="0" i="0" u="none" strike="noStrike" baseline="0"/>
              <a:t>Includes all current data within </a:t>
            </a:r>
            <a:r>
              <a:rPr lang="en-US" b="0" i="0" u="none" strike="noStrike" baseline="0" err="1"/>
              <a:t>FinnGen</a:t>
            </a:r>
            <a:endParaRPr lang="en-US" b="0" i="0" u="none" strike="noStrike" baseline="0"/>
          </a:p>
          <a:p>
            <a:pPr marR="0" lvl="0"/>
            <a:r>
              <a:rPr lang="en-US" b="0" i="0" u="none" strike="noStrike" baseline="0"/>
              <a:t>Allows revisiting previous studies with unchanged data</a:t>
            </a:r>
          </a:p>
        </p:txBody>
      </p:sp>
    </p:spTree>
    <p:extLst>
      <p:ext uri="{BB962C8B-B14F-4D97-AF65-F5344CB8AC3E}">
        <p14:creationId xmlns:p14="http://schemas.microsoft.com/office/powerpoint/2010/main" val="125678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A06E68-88BE-4C08-8476-07E97C29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>
                <a:solidFill>
                  <a:srgbClr val="2F5496"/>
                </a:solidFill>
                <a:latin typeface="Times New Roman" panose="02020603050405020304" pitchFamily="18" charset="0"/>
              </a:rPr>
              <a:t>Benefits of Genetic research in Finland</a:t>
            </a:r>
            <a:endParaRPr lang="en-US" b="0" i="0" u="none" strike="noStrike" baseline="0">
              <a:solidFill>
                <a:srgbClr val="2F549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uorakulmio 7" descr="DNA">
            <a:extLst>
              <a:ext uri="{FF2B5EF4-FFF2-40B4-BE49-F238E27FC236}">
                <a16:creationId xmlns:a16="http://schemas.microsoft.com/office/drawing/2014/main" id="{C4D56636-D909-34FB-2923-15A0A3C7FD9B}"/>
              </a:ext>
            </a:extLst>
          </p:cNvPr>
          <p:cNvSpPr/>
          <p:nvPr/>
        </p:nvSpPr>
        <p:spPr>
          <a:xfrm>
            <a:off x="3495496" y="2812822"/>
            <a:ext cx="1300252" cy="130025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9E4ED7DC-1DCF-70B4-969D-6BB5610586DC}"/>
              </a:ext>
            </a:extLst>
          </p:cNvPr>
          <p:cNvSpPr/>
          <p:nvPr/>
        </p:nvSpPr>
        <p:spPr>
          <a:xfrm>
            <a:off x="2114787" y="4469765"/>
            <a:ext cx="4061672" cy="720000"/>
          </a:xfrm>
          <a:custGeom>
            <a:avLst/>
            <a:gdLst>
              <a:gd name="connsiteX0" fmla="*/ 0 w 2889450"/>
              <a:gd name="connsiteY0" fmla="*/ 0 h 720000"/>
              <a:gd name="connsiteX1" fmla="*/ 2889450 w 2889450"/>
              <a:gd name="connsiteY1" fmla="*/ 0 h 720000"/>
              <a:gd name="connsiteX2" fmla="*/ 2889450 w 2889450"/>
              <a:gd name="connsiteY2" fmla="*/ 720000 h 720000"/>
              <a:gd name="connsiteX3" fmla="*/ 0 w 2889450"/>
              <a:gd name="connsiteY3" fmla="*/ 720000 h 720000"/>
              <a:gd name="connsiteX4" fmla="*/ 0 w 28894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450" h="72000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0" i="0" kern="1200" baseline="0"/>
              <a:t>Imputation is</a:t>
            </a:r>
            <a:br>
              <a:rPr lang="en-US" sz="1600" b="0" i="0" kern="1200" baseline="0"/>
            </a:br>
            <a:r>
              <a:rPr lang="en-US" sz="1600" b="0" i="0" kern="1200" baseline="0"/>
              <a:t>more effective in founder populations</a:t>
            </a:r>
            <a:br>
              <a:rPr lang="en-US" sz="1600" b="0" i="0" kern="1200" baseline="0"/>
            </a:br>
            <a:endParaRPr lang="en-US" sz="1600" kern="1200"/>
          </a:p>
        </p:txBody>
      </p:sp>
      <p:sp>
        <p:nvSpPr>
          <p:cNvPr id="21" name="Vapaamuotoinen: Muoto 20">
            <a:extLst>
              <a:ext uri="{FF2B5EF4-FFF2-40B4-BE49-F238E27FC236}">
                <a16:creationId xmlns:a16="http://schemas.microsoft.com/office/drawing/2014/main" id="{6EDF7983-DEA1-8430-994E-7A5166E080F3}"/>
              </a:ext>
            </a:extLst>
          </p:cNvPr>
          <p:cNvSpPr/>
          <p:nvPr/>
        </p:nvSpPr>
        <p:spPr>
          <a:xfrm>
            <a:off x="4651275" y="4469765"/>
            <a:ext cx="2889450" cy="720000"/>
          </a:xfrm>
          <a:custGeom>
            <a:avLst/>
            <a:gdLst>
              <a:gd name="connsiteX0" fmla="*/ 0 w 2889450"/>
              <a:gd name="connsiteY0" fmla="*/ 0 h 720000"/>
              <a:gd name="connsiteX1" fmla="*/ 2889450 w 2889450"/>
              <a:gd name="connsiteY1" fmla="*/ 0 h 720000"/>
              <a:gd name="connsiteX2" fmla="*/ 2889450 w 2889450"/>
              <a:gd name="connsiteY2" fmla="*/ 720000 h 720000"/>
              <a:gd name="connsiteX3" fmla="*/ 0 w 2889450"/>
              <a:gd name="connsiteY3" fmla="*/ 720000 h 720000"/>
              <a:gd name="connsiteX4" fmla="*/ 0 w 28894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450" h="72000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lang="en-US" sz="1200" b="0" i="0" kern="1200" baseline="0"/>
            </a:br>
            <a:endParaRPr lang="en-US" sz="1200" kern="1200"/>
          </a:p>
        </p:txBody>
      </p:sp>
      <p:sp>
        <p:nvSpPr>
          <p:cNvPr id="23" name="Suorakulmio 22" descr="Lääke">
            <a:extLst>
              <a:ext uri="{FF2B5EF4-FFF2-40B4-BE49-F238E27FC236}">
                <a16:creationId xmlns:a16="http://schemas.microsoft.com/office/drawing/2014/main" id="{3F71E07A-B54F-6189-7277-1B777F432410}"/>
              </a:ext>
            </a:extLst>
          </p:cNvPr>
          <p:cNvSpPr/>
          <p:nvPr/>
        </p:nvSpPr>
        <p:spPr>
          <a:xfrm>
            <a:off x="7540724" y="2812822"/>
            <a:ext cx="1300252" cy="130025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4" name="Vapaamuotoinen: Muoto 23">
            <a:extLst>
              <a:ext uri="{FF2B5EF4-FFF2-40B4-BE49-F238E27FC236}">
                <a16:creationId xmlns:a16="http://schemas.microsoft.com/office/drawing/2014/main" id="{29F6A65D-EBE4-70A1-B5CF-C335A9CABAB8}"/>
              </a:ext>
            </a:extLst>
          </p:cNvPr>
          <p:cNvSpPr/>
          <p:nvPr/>
        </p:nvSpPr>
        <p:spPr>
          <a:xfrm>
            <a:off x="6160014" y="4469765"/>
            <a:ext cx="4061672" cy="720000"/>
          </a:xfrm>
          <a:custGeom>
            <a:avLst/>
            <a:gdLst>
              <a:gd name="connsiteX0" fmla="*/ 0 w 2889450"/>
              <a:gd name="connsiteY0" fmla="*/ 0 h 720000"/>
              <a:gd name="connsiteX1" fmla="*/ 2889450 w 2889450"/>
              <a:gd name="connsiteY1" fmla="*/ 0 h 720000"/>
              <a:gd name="connsiteX2" fmla="*/ 2889450 w 2889450"/>
              <a:gd name="connsiteY2" fmla="*/ 720000 h 720000"/>
              <a:gd name="connsiteX3" fmla="*/ 0 w 2889450"/>
              <a:gd name="connsiteY3" fmla="*/ 720000 h 720000"/>
              <a:gd name="connsiteX4" fmla="*/ 0 w 28894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450" h="720000">
                <a:moveTo>
                  <a:pt x="0" y="0"/>
                </a:moveTo>
                <a:lnTo>
                  <a:pt x="2889450" y="0"/>
                </a:lnTo>
                <a:lnTo>
                  <a:pt x="28894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0" i="0" kern="1200" baseline="0"/>
              <a:t>Genetic research affects efficacy and safety of medicines and helps in identifying drug targets</a:t>
            </a:r>
            <a:endParaRPr lang="en-US" sz="1600" kern="1200"/>
          </a:p>
        </p:txBody>
      </p:sp>
    </p:spTree>
    <p:extLst>
      <p:ext uri="{BB962C8B-B14F-4D97-AF65-F5344CB8AC3E}">
        <p14:creationId xmlns:p14="http://schemas.microsoft.com/office/powerpoint/2010/main" val="62179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41E71-53E1-18F3-A561-2358923F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73" r="45066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22C290-A202-4E27-B607-86ABC8FE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/>
              <a:t>Current Data Freeze (DF12)</a:t>
            </a:r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49626AB9-2EFB-16DF-036D-C19FFBA5A359}"/>
              </a:ext>
            </a:extLst>
          </p:cNvPr>
          <p:cNvSpPr/>
          <p:nvPr/>
        </p:nvSpPr>
        <p:spPr>
          <a:xfrm>
            <a:off x="5827048" y="2256192"/>
            <a:ext cx="1787963" cy="1072778"/>
          </a:xfrm>
          <a:custGeom>
            <a:avLst/>
            <a:gdLst>
              <a:gd name="connsiteX0" fmla="*/ 0 w 1787963"/>
              <a:gd name="connsiteY0" fmla="*/ 0 h 1072778"/>
              <a:gd name="connsiteX1" fmla="*/ 1787963 w 1787963"/>
              <a:gd name="connsiteY1" fmla="*/ 0 h 1072778"/>
              <a:gd name="connsiteX2" fmla="*/ 1787963 w 1787963"/>
              <a:gd name="connsiteY2" fmla="*/ 1072778 h 1072778"/>
              <a:gd name="connsiteX3" fmla="*/ 0 w 1787963"/>
              <a:gd name="connsiteY3" fmla="*/ 1072778 h 1072778"/>
              <a:gd name="connsiteX4" fmla="*/ 0 w 1787963"/>
              <a:gd name="connsiteY4" fmla="*/ 0 h 107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963" h="1072778">
                <a:moveTo>
                  <a:pt x="0" y="0"/>
                </a:moveTo>
                <a:lnTo>
                  <a:pt x="1787963" y="0"/>
                </a:lnTo>
                <a:lnTo>
                  <a:pt x="1787963" y="1072778"/>
                </a:lnTo>
                <a:lnTo>
                  <a:pt x="0" y="10727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kern="1200" baseline="0"/>
              <a:t>DF12 – November 4, 2024:</a:t>
            </a:r>
            <a:endParaRPr lang="en-US" sz="1400" kern="1200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924A51BF-180A-731D-EFB5-AFDFC2E67DDF}"/>
              </a:ext>
            </a:extLst>
          </p:cNvPr>
          <p:cNvSpPr/>
          <p:nvPr/>
        </p:nvSpPr>
        <p:spPr>
          <a:xfrm>
            <a:off x="9572656" y="2256192"/>
            <a:ext cx="1787963" cy="1072778"/>
          </a:xfrm>
          <a:custGeom>
            <a:avLst/>
            <a:gdLst>
              <a:gd name="connsiteX0" fmla="*/ 0 w 1787963"/>
              <a:gd name="connsiteY0" fmla="*/ 0 h 1072778"/>
              <a:gd name="connsiteX1" fmla="*/ 1787963 w 1787963"/>
              <a:gd name="connsiteY1" fmla="*/ 0 h 1072778"/>
              <a:gd name="connsiteX2" fmla="*/ 1787963 w 1787963"/>
              <a:gd name="connsiteY2" fmla="*/ 1072778 h 1072778"/>
              <a:gd name="connsiteX3" fmla="*/ 0 w 1787963"/>
              <a:gd name="connsiteY3" fmla="*/ 1072778 h 1072778"/>
              <a:gd name="connsiteX4" fmla="*/ 0 w 1787963"/>
              <a:gd name="connsiteY4" fmla="*/ 0 h 107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963" h="1072778">
                <a:moveTo>
                  <a:pt x="0" y="0"/>
                </a:moveTo>
                <a:lnTo>
                  <a:pt x="1787963" y="0"/>
                </a:lnTo>
                <a:lnTo>
                  <a:pt x="1787963" y="1072778"/>
                </a:lnTo>
                <a:lnTo>
                  <a:pt x="0" y="10727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545761"/>
              <a:satOff val="-31473"/>
              <a:lumOff val="3235"/>
              <a:alphaOff val="0"/>
            </a:schemeClr>
          </a:fillRef>
          <a:effectRef idx="0">
            <a:schemeClr val="accent2">
              <a:hueOff val="-545761"/>
              <a:satOff val="-31473"/>
              <a:lumOff val="3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kern="1200" baseline="0"/>
              <a:t>500,348 participants</a:t>
            </a:r>
            <a:endParaRPr lang="en-US" sz="1400" kern="1200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189C9C3-F778-726E-D189-628935BAA122}"/>
              </a:ext>
            </a:extLst>
          </p:cNvPr>
          <p:cNvSpPr/>
          <p:nvPr/>
        </p:nvSpPr>
        <p:spPr>
          <a:xfrm>
            <a:off x="7699852" y="2256192"/>
            <a:ext cx="1787963" cy="1072778"/>
          </a:xfrm>
          <a:custGeom>
            <a:avLst/>
            <a:gdLst>
              <a:gd name="connsiteX0" fmla="*/ 0 w 1787963"/>
              <a:gd name="connsiteY0" fmla="*/ 0 h 1072778"/>
              <a:gd name="connsiteX1" fmla="*/ 1787963 w 1787963"/>
              <a:gd name="connsiteY1" fmla="*/ 0 h 1072778"/>
              <a:gd name="connsiteX2" fmla="*/ 1787963 w 1787963"/>
              <a:gd name="connsiteY2" fmla="*/ 1072778 h 1072778"/>
              <a:gd name="connsiteX3" fmla="*/ 0 w 1787963"/>
              <a:gd name="connsiteY3" fmla="*/ 1072778 h 1072778"/>
              <a:gd name="connsiteX4" fmla="*/ 0 w 1787963"/>
              <a:gd name="connsiteY4" fmla="*/ 0 h 107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963" h="1072778">
                <a:moveTo>
                  <a:pt x="0" y="0"/>
                </a:moveTo>
                <a:lnTo>
                  <a:pt x="1787963" y="0"/>
                </a:lnTo>
                <a:lnTo>
                  <a:pt x="1787963" y="1072778"/>
                </a:lnTo>
                <a:lnTo>
                  <a:pt x="0" y="10727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kern="1200" baseline="0"/>
              <a:t>282,064 women and 218,284 men</a:t>
            </a:r>
            <a:endParaRPr lang="en-US" sz="1400" kern="1200"/>
          </a:p>
        </p:txBody>
      </p:sp>
      <p:sp>
        <p:nvSpPr>
          <p:cNvPr id="15" name="Vapaamuotoinen: Muoto 14">
            <a:extLst>
              <a:ext uri="{FF2B5EF4-FFF2-40B4-BE49-F238E27FC236}">
                <a16:creationId xmlns:a16="http://schemas.microsoft.com/office/drawing/2014/main" id="{5C1B0B3B-9864-9AD5-2D85-47D8B725C186}"/>
              </a:ext>
            </a:extLst>
          </p:cNvPr>
          <p:cNvSpPr/>
          <p:nvPr/>
        </p:nvSpPr>
        <p:spPr>
          <a:xfrm>
            <a:off x="5827047" y="3429000"/>
            <a:ext cx="1787963" cy="1072778"/>
          </a:xfrm>
          <a:custGeom>
            <a:avLst/>
            <a:gdLst>
              <a:gd name="connsiteX0" fmla="*/ 0 w 1787963"/>
              <a:gd name="connsiteY0" fmla="*/ 0 h 1072778"/>
              <a:gd name="connsiteX1" fmla="*/ 1787963 w 1787963"/>
              <a:gd name="connsiteY1" fmla="*/ 0 h 1072778"/>
              <a:gd name="connsiteX2" fmla="*/ 1787963 w 1787963"/>
              <a:gd name="connsiteY2" fmla="*/ 1072778 h 1072778"/>
              <a:gd name="connsiteX3" fmla="*/ 0 w 1787963"/>
              <a:gd name="connsiteY3" fmla="*/ 1072778 h 1072778"/>
              <a:gd name="connsiteX4" fmla="*/ 0 w 1787963"/>
              <a:gd name="connsiteY4" fmla="*/ 0 h 107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963" h="1072778">
                <a:moveTo>
                  <a:pt x="0" y="0"/>
                </a:moveTo>
                <a:lnTo>
                  <a:pt x="1787963" y="0"/>
                </a:lnTo>
                <a:lnTo>
                  <a:pt x="1787963" y="1072778"/>
                </a:lnTo>
                <a:lnTo>
                  <a:pt x="0" y="10727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091522"/>
              <a:satOff val="-62946"/>
              <a:lumOff val="6471"/>
              <a:alphaOff val="0"/>
            </a:schemeClr>
          </a:fillRef>
          <a:effectRef idx="0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kern="1200" baseline="0"/>
              <a:t>21,311,644 variants</a:t>
            </a:r>
            <a:endParaRPr lang="en-US" sz="1400" kern="1200"/>
          </a:p>
        </p:txBody>
      </p:sp>
      <p:sp>
        <p:nvSpPr>
          <p:cNvPr id="17" name="Vapaamuotoinen: Muoto 16">
            <a:extLst>
              <a:ext uri="{FF2B5EF4-FFF2-40B4-BE49-F238E27FC236}">
                <a16:creationId xmlns:a16="http://schemas.microsoft.com/office/drawing/2014/main" id="{BBFDD5D2-E8D7-6E72-9251-D6BA21A22355}"/>
              </a:ext>
            </a:extLst>
          </p:cNvPr>
          <p:cNvSpPr/>
          <p:nvPr/>
        </p:nvSpPr>
        <p:spPr>
          <a:xfrm>
            <a:off x="9572656" y="3431284"/>
            <a:ext cx="1787963" cy="1072778"/>
          </a:xfrm>
          <a:custGeom>
            <a:avLst/>
            <a:gdLst>
              <a:gd name="connsiteX0" fmla="*/ 0 w 1787963"/>
              <a:gd name="connsiteY0" fmla="*/ 0 h 1072778"/>
              <a:gd name="connsiteX1" fmla="*/ 1787963 w 1787963"/>
              <a:gd name="connsiteY1" fmla="*/ 0 h 1072778"/>
              <a:gd name="connsiteX2" fmla="*/ 1787963 w 1787963"/>
              <a:gd name="connsiteY2" fmla="*/ 1072778 h 1072778"/>
              <a:gd name="connsiteX3" fmla="*/ 0 w 1787963"/>
              <a:gd name="connsiteY3" fmla="*/ 1072778 h 1072778"/>
              <a:gd name="connsiteX4" fmla="*/ 0 w 1787963"/>
              <a:gd name="connsiteY4" fmla="*/ 0 h 107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963" h="1072778">
                <a:moveTo>
                  <a:pt x="0" y="0"/>
                </a:moveTo>
                <a:lnTo>
                  <a:pt x="1787963" y="0"/>
                </a:lnTo>
                <a:lnTo>
                  <a:pt x="1787963" y="1072778"/>
                </a:lnTo>
                <a:lnTo>
                  <a:pt x="0" y="10727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i="0" kern="1200" baseline="0"/>
              <a:t>2,502 endpoints</a:t>
            </a:r>
            <a:endParaRPr lang="en-US" sz="1400" kern="1200"/>
          </a:p>
        </p:txBody>
      </p:sp>
    </p:spTree>
    <p:extLst>
      <p:ext uri="{BB962C8B-B14F-4D97-AF65-F5344CB8AC3E}">
        <p14:creationId xmlns:p14="http://schemas.microsoft.com/office/powerpoint/2010/main" val="2621811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9A0C3-B09B-A615-A35F-79D08D52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59" r="45760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7053BF-70FD-4A73-823A-12E80761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/>
              <a:t>DNA Sample Analysis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EADA6A1-81FF-8F16-4E16-EE579ACE8177}"/>
              </a:ext>
            </a:extLst>
          </p:cNvPr>
          <p:cNvGrpSpPr/>
          <p:nvPr/>
        </p:nvGrpSpPr>
        <p:grpSpPr>
          <a:xfrm>
            <a:off x="5827048" y="3267006"/>
            <a:ext cx="5721484" cy="2091600"/>
            <a:chOff x="5827048" y="3267006"/>
            <a:chExt cx="5721484" cy="2091600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A4AD939-CFF7-8368-54EC-0978AF9ED7B6}"/>
                </a:ext>
              </a:extLst>
            </p:cNvPr>
            <p:cNvSpPr/>
            <p:nvPr/>
          </p:nvSpPr>
          <p:spPr>
            <a:xfrm>
              <a:off x="5827048" y="3267006"/>
              <a:ext cx="5721484" cy="479700"/>
            </a:xfrm>
            <a:custGeom>
              <a:avLst/>
              <a:gdLst>
                <a:gd name="connsiteX0" fmla="*/ 0 w 5721484"/>
                <a:gd name="connsiteY0" fmla="*/ 79952 h 479700"/>
                <a:gd name="connsiteX1" fmla="*/ 79952 w 5721484"/>
                <a:gd name="connsiteY1" fmla="*/ 0 h 479700"/>
                <a:gd name="connsiteX2" fmla="*/ 5641532 w 5721484"/>
                <a:gd name="connsiteY2" fmla="*/ 0 h 479700"/>
                <a:gd name="connsiteX3" fmla="*/ 5721484 w 5721484"/>
                <a:gd name="connsiteY3" fmla="*/ 79952 h 479700"/>
                <a:gd name="connsiteX4" fmla="*/ 5721484 w 5721484"/>
                <a:gd name="connsiteY4" fmla="*/ 399748 h 479700"/>
                <a:gd name="connsiteX5" fmla="*/ 5641532 w 5721484"/>
                <a:gd name="connsiteY5" fmla="*/ 479700 h 479700"/>
                <a:gd name="connsiteX6" fmla="*/ 79952 w 5721484"/>
                <a:gd name="connsiteY6" fmla="*/ 479700 h 479700"/>
                <a:gd name="connsiteX7" fmla="*/ 0 w 5721484"/>
                <a:gd name="connsiteY7" fmla="*/ 399748 h 479700"/>
                <a:gd name="connsiteX8" fmla="*/ 0 w 5721484"/>
                <a:gd name="connsiteY8" fmla="*/ 79952 h 4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1484" h="479700">
                  <a:moveTo>
                    <a:pt x="0" y="79952"/>
                  </a:moveTo>
                  <a:cubicBezTo>
                    <a:pt x="0" y="35796"/>
                    <a:pt x="35796" y="0"/>
                    <a:pt x="79952" y="0"/>
                  </a:cubicBezTo>
                  <a:lnTo>
                    <a:pt x="5641532" y="0"/>
                  </a:lnTo>
                  <a:cubicBezTo>
                    <a:pt x="5685688" y="0"/>
                    <a:pt x="5721484" y="35796"/>
                    <a:pt x="5721484" y="79952"/>
                  </a:cubicBezTo>
                  <a:lnTo>
                    <a:pt x="5721484" y="399748"/>
                  </a:lnTo>
                  <a:cubicBezTo>
                    <a:pt x="5721484" y="443904"/>
                    <a:pt x="5685688" y="479700"/>
                    <a:pt x="5641532" y="479700"/>
                  </a:cubicBezTo>
                  <a:lnTo>
                    <a:pt x="79952" y="479700"/>
                  </a:lnTo>
                  <a:cubicBezTo>
                    <a:pt x="35796" y="479700"/>
                    <a:pt x="0" y="443904"/>
                    <a:pt x="0" y="399748"/>
                  </a:cubicBezTo>
                  <a:lnTo>
                    <a:pt x="0" y="799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617" tIns="99617" rIns="99617" bIns="99617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i="0" kern="1200" baseline="0"/>
                <a:t>Analysis subcontracted to a company outside Finland</a:t>
              </a:r>
              <a:endParaRPr lang="en-US" sz="2000" kern="1200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A33F4B6D-BFE1-A5D3-57E0-249F91531D58}"/>
                </a:ext>
              </a:extLst>
            </p:cNvPr>
            <p:cNvSpPr/>
            <p:nvPr/>
          </p:nvSpPr>
          <p:spPr>
            <a:xfrm>
              <a:off x="5827048" y="3804306"/>
              <a:ext cx="5721484" cy="479700"/>
            </a:xfrm>
            <a:custGeom>
              <a:avLst/>
              <a:gdLst>
                <a:gd name="connsiteX0" fmla="*/ 0 w 5721484"/>
                <a:gd name="connsiteY0" fmla="*/ 79952 h 479700"/>
                <a:gd name="connsiteX1" fmla="*/ 79952 w 5721484"/>
                <a:gd name="connsiteY1" fmla="*/ 0 h 479700"/>
                <a:gd name="connsiteX2" fmla="*/ 5641532 w 5721484"/>
                <a:gd name="connsiteY2" fmla="*/ 0 h 479700"/>
                <a:gd name="connsiteX3" fmla="*/ 5721484 w 5721484"/>
                <a:gd name="connsiteY3" fmla="*/ 79952 h 479700"/>
                <a:gd name="connsiteX4" fmla="*/ 5721484 w 5721484"/>
                <a:gd name="connsiteY4" fmla="*/ 399748 h 479700"/>
                <a:gd name="connsiteX5" fmla="*/ 5641532 w 5721484"/>
                <a:gd name="connsiteY5" fmla="*/ 479700 h 479700"/>
                <a:gd name="connsiteX6" fmla="*/ 79952 w 5721484"/>
                <a:gd name="connsiteY6" fmla="*/ 479700 h 479700"/>
                <a:gd name="connsiteX7" fmla="*/ 0 w 5721484"/>
                <a:gd name="connsiteY7" fmla="*/ 399748 h 479700"/>
                <a:gd name="connsiteX8" fmla="*/ 0 w 5721484"/>
                <a:gd name="connsiteY8" fmla="*/ 79952 h 4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1484" h="479700">
                  <a:moveTo>
                    <a:pt x="0" y="79952"/>
                  </a:moveTo>
                  <a:cubicBezTo>
                    <a:pt x="0" y="35796"/>
                    <a:pt x="35796" y="0"/>
                    <a:pt x="79952" y="0"/>
                  </a:cubicBezTo>
                  <a:lnTo>
                    <a:pt x="5641532" y="0"/>
                  </a:lnTo>
                  <a:cubicBezTo>
                    <a:pt x="5685688" y="0"/>
                    <a:pt x="5721484" y="35796"/>
                    <a:pt x="5721484" y="79952"/>
                  </a:cubicBezTo>
                  <a:lnTo>
                    <a:pt x="5721484" y="399748"/>
                  </a:lnTo>
                  <a:cubicBezTo>
                    <a:pt x="5721484" y="443904"/>
                    <a:pt x="5685688" y="479700"/>
                    <a:pt x="5641532" y="479700"/>
                  </a:cubicBezTo>
                  <a:lnTo>
                    <a:pt x="79952" y="479700"/>
                  </a:lnTo>
                  <a:cubicBezTo>
                    <a:pt x="35796" y="479700"/>
                    <a:pt x="0" y="443904"/>
                    <a:pt x="0" y="399748"/>
                  </a:cubicBezTo>
                  <a:lnTo>
                    <a:pt x="0" y="799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617" tIns="99617" rIns="99617" bIns="99617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i="0" kern="1200" baseline="0"/>
                <a:t>ThermoFisher Axiom Custom Chip Array (v2):</a:t>
              </a:r>
              <a:endParaRPr lang="en-US" sz="2000" kern="120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68D80537-9702-9D87-9B1E-49203AD0D5F9}"/>
                </a:ext>
              </a:extLst>
            </p:cNvPr>
            <p:cNvSpPr/>
            <p:nvPr/>
          </p:nvSpPr>
          <p:spPr>
            <a:xfrm>
              <a:off x="5827048" y="4341606"/>
              <a:ext cx="5721484" cy="479700"/>
            </a:xfrm>
            <a:custGeom>
              <a:avLst/>
              <a:gdLst>
                <a:gd name="connsiteX0" fmla="*/ 0 w 5721484"/>
                <a:gd name="connsiteY0" fmla="*/ 79952 h 479700"/>
                <a:gd name="connsiteX1" fmla="*/ 79952 w 5721484"/>
                <a:gd name="connsiteY1" fmla="*/ 0 h 479700"/>
                <a:gd name="connsiteX2" fmla="*/ 5641532 w 5721484"/>
                <a:gd name="connsiteY2" fmla="*/ 0 h 479700"/>
                <a:gd name="connsiteX3" fmla="*/ 5721484 w 5721484"/>
                <a:gd name="connsiteY3" fmla="*/ 79952 h 479700"/>
                <a:gd name="connsiteX4" fmla="*/ 5721484 w 5721484"/>
                <a:gd name="connsiteY4" fmla="*/ 399748 h 479700"/>
                <a:gd name="connsiteX5" fmla="*/ 5641532 w 5721484"/>
                <a:gd name="connsiteY5" fmla="*/ 479700 h 479700"/>
                <a:gd name="connsiteX6" fmla="*/ 79952 w 5721484"/>
                <a:gd name="connsiteY6" fmla="*/ 479700 h 479700"/>
                <a:gd name="connsiteX7" fmla="*/ 0 w 5721484"/>
                <a:gd name="connsiteY7" fmla="*/ 399748 h 479700"/>
                <a:gd name="connsiteX8" fmla="*/ 0 w 5721484"/>
                <a:gd name="connsiteY8" fmla="*/ 79952 h 4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1484" h="479700">
                  <a:moveTo>
                    <a:pt x="0" y="79952"/>
                  </a:moveTo>
                  <a:cubicBezTo>
                    <a:pt x="0" y="35796"/>
                    <a:pt x="35796" y="0"/>
                    <a:pt x="79952" y="0"/>
                  </a:cubicBezTo>
                  <a:lnTo>
                    <a:pt x="5641532" y="0"/>
                  </a:lnTo>
                  <a:cubicBezTo>
                    <a:pt x="5685688" y="0"/>
                    <a:pt x="5721484" y="35796"/>
                    <a:pt x="5721484" y="79952"/>
                  </a:cubicBezTo>
                  <a:lnTo>
                    <a:pt x="5721484" y="399748"/>
                  </a:lnTo>
                  <a:cubicBezTo>
                    <a:pt x="5721484" y="443904"/>
                    <a:pt x="5685688" y="479700"/>
                    <a:pt x="5641532" y="479700"/>
                  </a:cubicBezTo>
                  <a:lnTo>
                    <a:pt x="79952" y="479700"/>
                  </a:lnTo>
                  <a:cubicBezTo>
                    <a:pt x="35796" y="479700"/>
                    <a:pt x="0" y="443904"/>
                    <a:pt x="0" y="399748"/>
                  </a:cubicBezTo>
                  <a:lnTo>
                    <a:pt x="0" y="799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0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617" tIns="99617" rIns="99617" bIns="99617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i="0" kern="1200" baseline="0"/>
                <a:t>Over 700,000 probes</a:t>
              </a:r>
              <a:endParaRPr lang="en-US" sz="2000" kern="120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BDAC8BF4-AB3C-D656-B526-4A18511E48EC}"/>
                </a:ext>
              </a:extLst>
            </p:cNvPr>
            <p:cNvSpPr/>
            <p:nvPr/>
          </p:nvSpPr>
          <p:spPr>
            <a:xfrm>
              <a:off x="5827048" y="4878906"/>
              <a:ext cx="5721484" cy="479700"/>
            </a:xfrm>
            <a:custGeom>
              <a:avLst/>
              <a:gdLst>
                <a:gd name="connsiteX0" fmla="*/ 0 w 5721484"/>
                <a:gd name="connsiteY0" fmla="*/ 79952 h 479700"/>
                <a:gd name="connsiteX1" fmla="*/ 79952 w 5721484"/>
                <a:gd name="connsiteY1" fmla="*/ 0 h 479700"/>
                <a:gd name="connsiteX2" fmla="*/ 5641532 w 5721484"/>
                <a:gd name="connsiteY2" fmla="*/ 0 h 479700"/>
                <a:gd name="connsiteX3" fmla="*/ 5721484 w 5721484"/>
                <a:gd name="connsiteY3" fmla="*/ 79952 h 479700"/>
                <a:gd name="connsiteX4" fmla="*/ 5721484 w 5721484"/>
                <a:gd name="connsiteY4" fmla="*/ 399748 h 479700"/>
                <a:gd name="connsiteX5" fmla="*/ 5641532 w 5721484"/>
                <a:gd name="connsiteY5" fmla="*/ 479700 h 479700"/>
                <a:gd name="connsiteX6" fmla="*/ 79952 w 5721484"/>
                <a:gd name="connsiteY6" fmla="*/ 479700 h 479700"/>
                <a:gd name="connsiteX7" fmla="*/ 0 w 5721484"/>
                <a:gd name="connsiteY7" fmla="*/ 399748 h 479700"/>
                <a:gd name="connsiteX8" fmla="*/ 0 w 5721484"/>
                <a:gd name="connsiteY8" fmla="*/ 79952 h 4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1484" h="479700">
                  <a:moveTo>
                    <a:pt x="0" y="79952"/>
                  </a:moveTo>
                  <a:cubicBezTo>
                    <a:pt x="0" y="35796"/>
                    <a:pt x="35796" y="0"/>
                    <a:pt x="79952" y="0"/>
                  </a:cubicBezTo>
                  <a:lnTo>
                    <a:pt x="5641532" y="0"/>
                  </a:lnTo>
                  <a:cubicBezTo>
                    <a:pt x="5685688" y="0"/>
                    <a:pt x="5721484" y="35796"/>
                    <a:pt x="5721484" y="79952"/>
                  </a:cubicBezTo>
                  <a:lnTo>
                    <a:pt x="5721484" y="399748"/>
                  </a:lnTo>
                  <a:cubicBezTo>
                    <a:pt x="5721484" y="443904"/>
                    <a:pt x="5685688" y="479700"/>
                    <a:pt x="5641532" y="479700"/>
                  </a:cubicBezTo>
                  <a:lnTo>
                    <a:pt x="79952" y="479700"/>
                  </a:lnTo>
                  <a:cubicBezTo>
                    <a:pt x="35796" y="479700"/>
                    <a:pt x="0" y="443904"/>
                    <a:pt x="0" y="399748"/>
                  </a:cubicBezTo>
                  <a:lnTo>
                    <a:pt x="0" y="799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617" tIns="99617" rIns="99617" bIns="99617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i="0" kern="1200" baseline="0"/>
                <a:t>Covers more than 660,000 genetic markers</a:t>
              </a:r>
              <a:endParaRPr lang="en-US" sz="2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023404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30DD77-856D-4EFE-8419-9E552591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400" b="0" i="0" u="none" strike="noStrike" baseline="0"/>
              <a:t>Genetic Markers</a:t>
            </a:r>
          </a:p>
        </p:txBody>
      </p:sp>
      <p:pic>
        <p:nvPicPr>
          <p:cNvPr id="5" name="Picture 4" descr="Väri kynät">
            <a:extLst>
              <a:ext uri="{FF2B5EF4-FFF2-40B4-BE49-F238E27FC236}">
                <a16:creationId xmlns:a16="http://schemas.microsoft.com/office/drawing/2014/main" id="{CAC8EE82-8630-64E0-168A-37C8866A5B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28" r="2334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226C75-88EC-48B1-B581-7A48A9B5A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2200" b="0" i="0" u="none" strike="noStrike" baseline="0"/>
              <a:t>Key GWAS markers</a:t>
            </a:r>
          </a:p>
          <a:p>
            <a:pPr marR="0" lvl="0"/>
            <a:r>
              <a:rPr lang="en-US" sz="2200" b="0" i="0" u="none" strike="noStrike" baseline="0"/>
              <a:t>Numerous coding variants prevalent in Finland</a:t>
            </a:r>
          </a:p>
          <a:p>
            <a:pPr marR="0" lvl="0"/>
            <a:r>
              <a:rPr lang="en-US" sz="2200" b="0" i="0" u="none" strike="noStrike" baseline="0"/>
              <a:t>Specific markers in the HLA/KIR region</a:t>
            </a:r>
          </a:p>
          <a:p>
            <a:pPr marR="0" lvl="0"/>
            <a:r>
              <a:rPr lang="en-US" sz="2200" b="0" i="0" u="none" strike="noStrike" baseline="0" err="1"/>
              <a:t>ClinVar</a:t>
            </a:r>
            <a:r>
              <a:rPr lang="en-US" sz="2200" b="0" i="0" u="none" strike="noStrike" baseline="0"/>
              <a:t> variants</a:t>
            </a:r>
          </a:p>
          <a:p>
            <a:pPr marR="0" lvl="0"/>
            <a:r>
              <a:rPr lang="en-US" sz="2200" b="0" i="0" u="none" strike="noStrike" baseline="0"/>
              <a:t>Pharmacogenomic variants</a:t>
            </a:r>
          </a:p>
          <a:p>
            <a:pPr marR="0" lvl="0"/>
            <a:r>
              <a:rPr lang="en-US" sz="2200" b="0" i="0" u="none" strike="noStrike" baseline="0"/>
              <a:t>Markers selected by partners</a:t>
            </a:r>
          </a:p>
        </p:txBody>
      </p:sp>
    </p:spTree>
    <p:extLst>
      <p:ext uri="{BB962C8B-B14F-4D97-AF65-F5344CB8AC3E}">
        <p14:creationId xmlns:p14="http://schemas.microsoft.com/office/powerpoint/2010/main" val="85736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C2B4C0C7-2745-46BE-B15F-E505825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D19453-5302-4E06-B4AC-A8FA4BDD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3600" b="0" i="0" u="none" strike="noStrike" baseline="0">
                <a:solidFill>
                  <a:schemeClr val="tx2"/>
                </a:solidFill>
              </a:rPr>
              <a:t>Genotyping with Chip Versions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AD0CC5-C3A5-C441-9B03-97482D4A52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7670" r="18554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5" name="Group 18">
            <a:extLst>
              <a:ext uri="{FF2B5EF4-FFF2-40B4-BE49-F238E27FC236}">
                <a16:creationId xmlns:a16="http://schemas.microsoft.com/office/drawing/2014/main" id="{89D8939B-D984-4564-B942-51C44F623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796695"/>
            <a:ext cx="4850918" cy="5212025"/>
            <a:chOff x="0" y="796695"/>
            <a:chExt cx="4850918" cy="521202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EAFB53-01AA-467C-BE85-D555D06E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26917"/>
              <a:ext cx="4828239" cy="4951702"/>
            </a:xfrm>
            <a:custGeom>
              <a:avLst/>
              <a:gdLst>
                <a:gd name="connsiteX0" fmla="*/ 2407249 w 4828239"/>
                <a:gd name="connsiteY0" fmla="*/ 1168 h 4951702"/>
                <a:gd name="connsiteX1" fmla="*/ 2651971 w 4828239"/>
                <a:gd name="connsiteY1" fmla="*/ 4800 h 4951702"/>
                <a:gd name="connsiteX2" fmla="*/ 3136762 w 4828239"/>
                <a:gd name="connsiteY2" fmla="*/ 80075 h 4951702"/>
                <a:gd name="connsiteX3" fmla="*/ 3598035 w 4828239"/>
                <a:gd name="connsiteY3" fmla="*/ 254778 h 4951702"/>
                <a:gd name="connsiteX4" fmla="*/ 4006734 w 4828239"/>
                <a:gd name="connsiteY4" fmla="*/ 532540 h 4951702"/>
                <a:gd name="connsiteX5" fmla="*/ 4333530 w 4828239"/>
                <a:gd name="connsiteY5" fmla="*/ 900560 h 4951702"/>
                <a:gd name="connsiteX6" fmla="*/ 4368761 w 4828239"/>
                <a:gd name="connsiteY6" fmla="*/ 950864 h 4951702"/>
                <a:gd name="connsiteX7" fmla="*/ 4402539 w 4828239"/>
                <a:gd name="connsiteY7" fmla="*/ 1002077 h 4951702"/>
                <a:gd name="connsiteX8" fmla="*/ 4435319 w 4828239"/>
                <a:gd name="connsiteY8" fmla="*/ 1053834 h 4951702"/>
                <a:gd name="connsiteX9" fmla="*/ 4466918 w 4828239"/>
                <a:gd name="connsiteY9" fmla="*/ 1106317 h 4951702"/>
                <a:gd name="connsiteX10" fmla="*/ 4582327 w 4828239"/>
                <a:gd name="connsiteY10" fmla="*/ 1322244 h 4951702"/>
                <a:gd name="connsiteX11" fmla="*/ 4740322 w 4828239"/>
                <a:gd name="connsiteY11" fmla="*/ 1783517 h 4951702"/>
                <a:gd name="connsiteX12" fmla="*/ 4777370 w 4828239"/>
                <a:gd name="connsiteY12" fmla="*/ 2023507 h 4951702"/>
                <a:gd name="connsiteX13" fmla="*/ 4801432 w 4828239"/>
                <a:gd name="connsiteY13" fmla="*/ 2263678 h 4951702"/>
                <a:gd name="connsiteX14" fmla="*/ 4820591 w 4828239"/>
                <a:gd name="connsiteY14" fmla="*/ 2503848 h 4951702"/>
                <a:gd name="connsiteX15" fmla="*/ 4824496 w 4828239"/>
                <a:gd name="connsiteY15" fmla="*/ 2564050 h 4951702"/>
                <a:gd name="connsiteX16" fmla="*/ 4826221 w 4828239"/>
                <a:gd name="connsiteY16" fmla="*/ 2595013 h 4951702"/>
                <a:gd name="connsiteX17" fmla="*/ 4827492 w 4828239"/>
                <a:gd name="connsiteY17" fmla="*/ 2626522 h 4951702"/>
                <a:gd name="connsiteX18" fmla="*/ 4825767 w 4828239"/>
                <a:gd name="connsiteY18" fmla="*/ 2753462 h 4951702"/>
                <a:gd name="connsiteX19" fmla="*/ 4696465 w 4828239"/>
                <a:gd name="connsiteY19" fmla="*/ 3252055 h 4951702"/>
                <a:gd name="connsiteX20" fmla="*/ 4409077 w 4828239"/>
                <a:gd name="connsiteY20" fmla="*/ 3675464 h 4951702"/>
                <a:gd name="connsiteX21" fmla="*/ 4233920 w 4828239"/>
                <a:gd name="connsiteY21" fmla="*/ 3851983 h 4951702"/>
                <a:gd name="connsiteX22" fmla="*/ 4051318 w 4828239"/>
                <a:gd name="connsiteY22" fmla="*/ 4012430 h 4951702"/>
                <a:gd name="connsiteX23" fmla="*/ 3680392 w 4828239"/>
                <a:gd name="connsiteY23" fmla="*/ 4301543 h 4951702"/>
                <a:gd name="connsiteX24" fmla="*/ 3587048 w 4828239"/>
                <a:gd name="connsiteY24" fmla="*/ 4372096 h 4951702"/>
                <a:gd name="connsiteX25" fmla="*/ 3491161 w 4828239"/>
                <a:gd name="connsiteY25" fmla="*/ 4443103 h 4951702"/>
                <a:gd name="connsiteX26" fmla="*/ 3392914 w 4828239"/>
                <a:gd name="connsiteY26" fmla="*/ 4513202 h 4951702"/>
                <a:gd name="connsiteX27" fmla="*/ 3291579 w 4828239"/>
                <a:gd name="connsiteY27" fmla="*/ 4581303 h 4951702"/>
                <a:gd name="connsiteX28" fmla="*/ 3078830 w 4828239"/>
                <a:gd name="connsiteY28" fmla="*/ 4709153 h 4951702"/>
                <a:gd name="connsiteX29" fmla="*/ 2850010 w 4828239"/>
                <a:gd name="connsiteY29" fmla="*/ 4817842 h 4951702"/>
                <a:gd name="connsiteX30" fmla="*/ 2352052 w 4828239"/>
                <a:gd name="connsiteY30" fmla="*/ 4942876 h 4951702"/>
                <a:gd name="connsiteX31" fmla="*/ 2223840 w 4828239"/>
                <a:gd name="connsiteY31" fmla="*/ 4950958 h 4951702"/>
                <a:gd name="connsiteX32" fmla="*/ 2191787 w 4828239"/>
                <a:gd name="connsiteY32" fmla="*/ 4951684 h 4951702"/>
                <a:gd name="connsiteX33" fmla="*/ 2159825 w 4828239"/>
                <a:gd name="connsiteY33" fmla="*/ 4951503 h 4951702"/>
                <a:gd name="connsiteX34" fmla="*/ 2127953 w 4828239"/>
                <a:gd name="connsiteY34" fmla="*/ 4951139 h 4951702"/>
                <a:gd name="connsiteX35" fmla="*/ 2096990 w 4828239"/>
                <a:gd name="connsiteY35" fmla="*/ 4949959 h 4951702"/>
                <a:gd name="connsiteX36" fmla="*/ 1849646 w 4828239"/>
                <a:gd name="connsiteY36" fmla="*/ 4930255 h 4951702"/>
                <a:gd name="connsiteX37" fmla="*/ 1603845 w 4828239"/>
                <a:gd name="connsiteY37" fmla="*/ 4886852 h 4951702"/>
                <a:gd name="connsiteX38" fmla="*/ 1362403 w 4828239"/>
                <a:gd name="connsiteY38" fmla="*/ 4818841 h 4951702"/>
                <a:gd name="connsiteX39" fmla="*/ 900222 w 4828239"/>
                <a:gd name="connsiteY39" fmla="*/ 4614355 h 4951702"/>
                <a:gd name="connsiteX40" fmla="*/ 510682 w 4828239"/>
                <a:gd name="connsiteY40" fmla="*/ 4296004 h 4951702"/>
                <a:gd name="connsiteX41" fmla="*/ 352778 w 4828239"/>
                <a:gd name="connsiteY41" fmla="*/ 4104412 h 4951702"/>
                <a:gd name="connsiteX42" fmla="*/ 214850 w 4828239"/>
                <a:gd name="connsiteY42" fmla="*/ 3901561 h 4951702"/>
                <a:gd name="connsiteX43" fmla="*/ 182615 w 4828239"/>
                <a:gd name="connsiteY43" fmla="*/ 3849894 h 4951702"/>
                <a:gd name="connsiteX44" fmla="*/ 151833 w 4828239"/>
                <a:gd name="connsiteY44" fmla="*/ 3799772 h 4951702"/>
                <a:gd name="connsiteX45" fmla="*/ 91087 w 4828239"/>
                <a:gd name="connsiteY45" fmla="*/ 3702614 h 4951702"/>
                <a:gd name="connsiteX46" fmla="*/ 0 w 4828239"/>
                <a:gd name="connsiteY46" fmla="*/ 3558952 h 4951702"/>
                <a:gd name="connsiteX47" fmla="*/ 0 w 4828239"/>
                <a:gd name="connsiteY47" fmla="*/ 3152786 h 4951702"/>
                <a:gd name="connsiteX48" fmla="*/ 21078 w 4828239"/>
                <a:gd name="connsiteY48" fmla="*/ 3185589 h 4951702"/>
                <a:gd name="connsiteX49" fmla="*/ 159097 w 4828239"/>
                <a:gd name="connsiteY49" fmla="*/ 3365285 h 4951702"/>
                <a:gd name="connsiteX50" fmla="*/ 308466 w 4828239"/>
                <a:gd name="connsiteY50" fmla="*/ 3546344 h 4951702"/>
                <a:gd name="connsiteX51" fmla="*/ 382742 w 4828239"/>
                <a:gd name="connsiteY51" fmla="*/ 3640869 h 4951702"/>
                <a:gd name="connsiteX52" fmla="*/ 418427 w 4828239"/>
                <a:gd name="connsiteY52" fmla="*/ 3687269 h 4951702"/>
                <a:gd name="connsiteX53" fmla="*/ 453386 w 4828239"/>
                <a:gd name="connsiteY53" fmla="*/ 3731671 h 4951702"/>
                <a:gd name="connsiteX54" fmla="*/ 753758 w 4828239"/>
                <a:gd name="connsiteY54" fmla="*/ 4059829 h 4951702"/>
                <a:gd name="connsiteX55" fmla="*/ 913479 w 4828239"/>
                <a:gd name="connsiteY55" fmla="*/ 4207472 h 4951702"/>
                <a:gd name="connsiteX56" fmla="*/ 1080736 w 4828239"/>
                <a:gd name="connsiteY56" fmla="*/ 4343584 h 4951702"/>
                <a:gd name="connsiteX57" fmla="*/ 1454385 w 4828239"/>
                <a:gd name="connsiteY57" fmla="*/ 4558875 h 4951702"/>
                <a:gd name="connsiteX58" fmla="*/ 1663411 w 4828239"/>
                <a:gd name="connsiteY58" fmla="*/ 4619712 h 4951702"/>
                <a:gd name="connsiteX59" fmla="*/ 1716984 w 4828239"/>
                <a:gd name="connsiteY59" fmla="*/ 4630427 h 4951702"/>
                <a:gd name="connsiteX60" fmla="*/ 1771011 w 4828239"/>
                <a:gd name="connsiteY60" fmla="*/ 4639417 h 4951702"/>
                <a:gd name="connsiteX61" fmla="*/ 1880064 w 4828239"/>
                <a:gd name="connsiteY61" fmla="*/ 4652311 h 4951702"/>
                <a:gd name="connsiteX62" fmla="*/ 1934909 w 4828239"/>
                <a:gd name="connsiteY62" fmla="*/ 4656487 h 4951702"/>
                <a:gd name="connsiteX63" fmla="*/ 1989935 w 4828239"/>
                <a:gd name="connsiteY63" fmla="*/ 4659393 h 4951702"/>
                <a:gd name="connsiteX64" fmla="*/ 2045142 w 4828239"/>
                <a:gd name="connsiteY64" fmla="*/ 4660664 h 4951702"/>
                <a:gd name="connsiteX65" fmla="*/ 2100440 w 4828239"/>
                <a:gd name="connsiteY65" fmla="*/ 4660392 h 4951702"/>
                <a:gd name="connsiteX66" fmla="*/ 2128135 w 4828239"/>
                <a:gd name="connsiteY66" fmla="*/ 4660119 h 4951702"/>
                <a:gd name="connsiteX67" fmla="*/ 2154831 w 4828239"/>
                <a:gd name="connsiteY67" fmla="*/ 4658939 h 4951702"/>
                <a:gd name="connsiteX68" fmla="*/ 2181436 w 4828239"/>
                <a:gd name="connsiteY68" fmla="*/ 4657577 h 4951702"/>
                <a:gd name="connsiteX69" fmla="*/ 2207950 w 4828239"/>
                <a:gd name="connsiteY69" fmla="*/ 4655398 h 4951702"/>
                <a:gd name="connsiteX70" fmla="*/ 2313098 w 4828239"/>
                <a:gd name="connsiteY70" fmla="*/ 4642413 h 4951702"/>
                <a:gd name="connsiteX71" fmla="*/ 2713625 w 4828239"/>
                <a:gd name="connsiteY71" fmla="*/ 4510932 h 4951702"/>
                <a:gd name="connsiteX72" fmla="*/ 3083643 w 4828239"/>
                <a:gd name="connsiteY72" fmla="*/ 4280386 h 4951702"/>
                <a:gd name="connsiteX73" fmla="*/ 3173355 w 4828239"/>
                <a:gd name="connsiteY73" fmla="*/ 4212648 h 4951702"/>
                <a:gd name="connsiteX74" fmla="*/ 3263067 w 4828239"/>
                <a:gd name="connsiteY74" fmla="*/ 4142640 h 4951702"/>
                <a:gd name="connsiteX75" fmla="*/ 3444762 w 4828239"/>
                <a:gd name="connsiteY75" fmla="*/ 3997357 h 4951702"/>
                <a:gd name="connsiteX76" fmla="*/ 3818229 w 4828239"/>
                <a:gd name="connsiteY76" fmla="*/ 3716144 h 4951702"/>
                <a:gd name="connsiteX77" fmla="*/ 4166182 w 4828239"/>
                <a:gd name="connsiteY77" fmla="*/ 3436474 h 4951702"/>
                <a:gd name="connsiteX78" fmla="*/ 4444399 w 4828239"/>
                <a:gd name="connsiteY78" fmla="*/ 3115943 h 4951702"/>
                <a:gd name="connsiteX79" fmla="*/ 4539196 w 4828239"/>
                <a:gd name="connsiteY79" fmla="*/ 2929618 h 4951702"/>
                <a:gd name="connsiteX80" fmla="*/ 4596946 w 4828239"/>
                <a:gd name="connsiteY80" fmla="*/ 2726040 h 4951702"/>
                <a:gd name="connsiteX81" fmla="*/ 4612927 w 4828239"/>
                <a:gd name="connsiteY81" fmla="*/ 2619257 h 4951702"/>
                <a:gd name="connsiteX82" fmla="*/ 4615561 w 4828239"/>
                <a:gd name="connsiteY82" fmla="*/ 2592198 h 4951702"/>
                <a:gd name="connsiteX83" fmla="*/ 4617558 w 4828239"/>
                <a:gd name="connsiteY83" fmla="*/ 2564595 h 4951702"/>
                <a:gd name="connsiteX84" fmla="*/ 4620464 w 4828239"/>
                <a:gd name="connsiteY84" fmla="*/ 2507571 h 4951702"/>
                <a:gd name="connsiteX85" fmla="*/ 4615470 w 4828239"/>
                <a:gd name="connsiteY85" fmla="*/ 2279568 h 4951702"/>
                <a:gd name="connsiteX86" fmla="*/ 4583416 w 4828239"/>
                <a:gd name="connsiteY86" fmla="*/ 2054379 h 4951702"/>
                <a:gd name="connsiteX87" fmla="*/ 4529026 w 4828239"/>
                <a:gd name="connsiteY87" fmla="*/ 1834639 h 4951702"/>
                <a:gd name="connsiteX88" fmla="*/ 4388556 w 4828239"/>
                <a:gd name="connsiteY88" fmla="*/ 1408324 h 4951702"/>
                <a:gd name="connsiteX89" fmla="*/ 4292851 w 4828239"/>
                <a:gd name="connsiteY89" fmla="*/ 1205927 h 4951702"/>
                <a:gd name="connsiteX90" fmla="*/ 4264975 w 4828239"/>
                <a:gd name="connsiteY90" fmla="*/ 1157439 h 4951702"/>
                <a:gd name="connsiteX91" fmla="*/ 4235646 w 4828239"/>
                <a:gd name="connsiteY91" fmla="*/ 1109859 h 4951702"/>
                <a:gd name="connsiteX92" fmla="*/ 4204591 w 4828239"/>
                <a:gd name="connsiteY92" fmla="*/ 1063368 h 4951702"/>
                <a:gd name="connsiteX93" fmla="*/ 4172175 w 4828239"/>
                <a:gd name="connsiteY93" fmla="*/ 1017876 h 4951702"/>
                <a:gd name="connsiteX94" fmla="*/ 3865265 w 4828239"/>
                <a:gd name="connsiteY94" fmla="*/ 697618 h 4951702"/>
                <a:gd name="connsiteX95" fmla="*/ 3495792 w 4828239"/>
                <a:gd name="connsiteY95" fmla="*/ 456267 h 4951702"/>
                <a:gd name="connsiteX96" fmla="*/ 3080011 w 4828239"/>
                <a:gd name="connsiteY96" fmla="*/ 304719 h 4951702"/>
                <a:gd name="connsiteX97" fmla="*/ 2638805 w 4828239"/>
                <a:gd name="connsiteY97" fmla="*/ 241884 h 4951702"/>
                <a:gd name="connsiteX98" fmla="*/ 2191696 w 4828239"/>
                <a:gd name="connsiteY98" fmla="*/ 257865 h 4951702"/>
                <a:gd name="connsiteX99" fmla="*/ 1752851 w 4828239"/>
                <a:gd name="connsiteY99" fmla="*/ 350120 h 4951702"/>
                <a:gd name="connsiteX100" fmla="*/ 1333074 w 4828239"/>
                <a:gd name="connsiteY100" fmla="*/ 510657 h 4951702"/>
                <a:gd name="connsiteX101" fmla="*/ 582960 w 4828239"/>
                <a:gd name="connsiteY101" fmla="*/ 1003893 h 4951702"/>
                <a:gd name="connsiteX102" fmla="*/ 276322 w 4828239"/>
                <a:gd name="connsiteY102" fmla="*/ 1333049 h 4951702"/>
                <a:gd name="connsiteX103" fmla="*/ 33882 w 4828239"/>
                <a:gd name="connsiteY103" fmla="*/ 1711057 h 4951702"/>
                <a:gd name="connsiteX104" fmla="*/ 0 w 4828239"/>
                <a:gd name="connsiteY104" fmla="*/ 1785501 h 4951702"/>
                <a:gd name="connsiteX105" fmla="*/ 0 w 4828239"/>
                <a:gd name="connsiteY105" fmla="*/ 1377082 h 4951702"/>
                <a:gd name="connsiteX106" fmla="*/ 111188 w 4828239"/>
                <a:gd name="connsiteY106" fmla="*/ 1208333 h 4951702"/>
                <a:gd name="connsiteX107" fmla="*/ 431321 w 4828239"/>
                <a:gd name="connsiteY107" fmla="*/ 841539 h 4951702"/>
                <a:gd name="connsiteX108" fmla="*/ 807876 w 4828239"/>
                <a:gd name="connsiteY108" fmla="*/ 533448 h 4951702"/>
                <a:gd name="connsiteX109" fmla="*/ 1228743 w 4828239"/>
                <a:gd name="connsiteY109" fmla="*/ 288828 h 4951702"/>
                <a:gd name="connsiteX110" fmla="*/ 2163003 w 4828239"/>
                <a:gd name="connsiteY110" fmla="*/ 19056 h 4951702"/>
                <a:gd name="connsiteX111" fmla="*/ 2407249 w 4828239"/>
                <a:gd name="connsiteY111" fmla="*/ 1168 h 49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828239" h="4951702">
                  <a:moveTo>
                    <a:pt x="2407249" y="1168"/>
                  </a:moveTo>
                  <a:cubicBezTo>
                    <a:pt x="2488914" y="-1193"/>
                    <a:pt x="2570658" y="33"/>
                    <a:pt x="2651971" y="4800"/>
                  </a:cubicBezTo>
                  <a:cubicBezTo>
                    <a:pt x="2814869" y="14698"/>
                    <a:pt x="2977677" y="38942"/>
                    <a:pt x="3136762" y="80075"/>
                  </a:cubicBezTo>
                  <a:cubicBezTo>
                    <a:pt x="3295846" y="121117"/>
                    <a:pt x="3451209" y="179231"/>
                    <a:pt x="3598035" y="254778"/>
                  </a:cubicBezTo>
                  <a:cubicBezTo>
                    <a:pt x="3744680" y="330325"/>
                    <a:pt x="3883516" y="422670"/>
                    <a:pt x="4006734" y="532540"/>
                  </a:cubicBezTo>
                  <a:cubicBezTo>
                    <a:pt x="4130043" y="642320"/>
                    <a:pt x="4238460" y="767354"/>
                    <a:pt x="4333530" y="900560"/>
                  </a:cubicBezTo>
                  <a:lnTo>
                    <a:pt x="4368761" y="950864"/>
                  </a:lnTo>
                  <a:lnTo>
                    <a:pt x="4402539" y="1002077"/>
                  </a:lnTo>
                  <a:cubicBezTo>
                    <a:pt x="4413436" y="1019329"/>
                    <a:pt x="4424604" y="1036491"/>
                    <a:pt x="4435319" y="1053834"/>
                  </a:cubicBezTo>
                  <a:lnTo>
                    <a:pt x="4466918" y="1106317"/>
                  </a:lnTo>
                  <a:cubicBezTo>
                    <a:pt x="4508233" y="1176779"/>
                    <a:pt x="4547187" y="1248604"/>
                    <a:pt x="4582327" y="1322244"/>
                  </a:cubicBezTo>
                  <a:cubicBezTo>
                    <a:pt x="4652789" y="1469524"/>
                    <a:pt x="4707088" y="1624523"/>
                    <a:pt x="4740322" y="1783517"/>
                  </a:cubicBezTo>
                  <a:cubicBezTo>
                    <a:pt x="4756848" y="1863060"/>
                    <a:pt x="4768380" y="1943238"/>
                    <a:pt x="4777370" y="2023507"/>
                  </a:cubicBezTo>
                  <a:cubicBezTo>
                    <a:pt x="4786540" y="2103685"/>
                    <a:pt x="4793895" y="2183772"/>
                    <a:pt x="4801432" y="2263678"/>
                  </a:cubicBezTo>
                  <a:cubicBezTo>
                    <a:pt x="4808605" y="2343674"/>
                    <a:pt x="4814961" y="2423670"/>
                    <a:pt x="4820591" y="2503848"/>
                  </a:cubicBezTo>
                  <a:lnTo>
                    <a:pt x="4824496" y="2564050"/>
                  </a:lnTo>
                  <a:cubicBezTo>
                    <a:pt x="4825222" y="2573947"/>
                    <a:pt x="4825676" y="2584571"/>
                    <a:pt x="4826221" y="2595013"/>
                  </a:cubicBezTo>
                  <a:cubicBezTo>
                    <a:pt x="4826766" y="2605455"/>
                    <a:pt x="4827311" y="2615989"/>
                    <a:pt x="4827492" y="2626522"/>
                  </a:cubicBezTo>
                  <a:cubicBezTo>
                    <a:pt x="4828854" y="2668563"/>
                    <a:pt x="4828400" y="2710967"/>
                    <a:pt x="4825767" y="2753462"/>
                  </a:cubicBezTo>
                  <a:cubicBezTo>
                    <a:pt x="4815960" y="2923534"/>
                    <a:pt x="4770287" y="3094877"/>
                    <a:pt x="4696465" y="3252055"/>
                  </a:cubicBezTo>
                  <a:cubicBezTo>
                    <a:pt x="4622825" y="3409687"/>
                    <a:pt x="4521308" y="3551156"/>
                    <a:pt x="4409077" y="3675464"/>
                  </a:cubicBezTo>
                  <a:cubicBezTo>
                    <a:pt x="4352961" y="3737845"/>
                    <a:pt x="4294031" y="3796321"/>
                    <a:pt x="4233920" y="3851983"/>
                  </a:cubicBezTo>
                  <a:cubicBezTo>
                    <a:pt x="4173809" y="3907645"/>
                    <a:pt x="4112882" y="3961218"/>
                    <a:pt x="4051318" y="4012430"/>
                  </a:cubicBezTo>
                  <a:cubicBezTo>
                    <a:pt x="3928463" y="4115308"/>
                    <a:pt x="3802884" y="4209107"/>
                    <a:pt x="3680392" y="4301543"/>
                  </a:cubicBezTo>
                  <a:lnTo>
                    <a:pt x="3587048" y="4372096"/>
                  </a:lnTo>
                  <a:cubicBezTo>
                    <a:pt x="3555449" y="4395795"/>
                    <a:pt x="3523578" y="4419676"/>
                    <a:pt x="3491161" y="4443103"/>
                  </a:cubicBezTo>
                  <a:cubicBezTo>
                    <a:pt x="3458836" y="4466621"/>
                    <a:pt x="3426147" y="4490047"/>
                    <a:pt x="3392914" y="4513202"/>
                  </a:cubicBezTo>
                  <a:cubicBezTo>
                    <a:pt x="3359590" y="4536175"/>
                    <a:pt x="3325993" y="4558966"/>
                    <a:pt x="3291579" y="4581303"/>
                  </a:cubicBezTo>
                  <a:cubicBezTo>
                    <a:pt x="3223114" y="4626069"/>
                    <a:pt x="3152471" y="4669472"/>
                    <a:pt x="3078830" y="4709153"/>
                  </a:cubicBezTo>
                  <a:cubicBezTo>
                    <a:pt x="3005281" y="4749014"/>
                    <a:pt x="2929189" y="4786061"/>
                    <a:pt x="2850010" y="4817842"/>
                  </a:cubicBezTo>
                  <a:cubicBezTo>
                    <a:pt x="2692378" y="4882312"/>
                    <a:pt x="2523032" y="4925806"/>
                    <a:pt x="2352052" y="4942876"/>
                  </a:cubicBezTo>
                  <a:cubicBezTo>
                    <a:pt x="2309285" y="4946963"/>
                    <a:pt x="2266517" y="4950050"/>
                    <a:pt x="2223840" y="4950958"/>
                  </a:cubicBezTo>
                  <a:lnTo>
                    <a:pt x="2191787" y="4951684"/>
                  </a:lnTo>
                  <a:cubicBezTo>
                    <a:pt x="2181163" y="4951775"/>
                    <a:pt x="2170449" y="4951503"/>
                    <a:pt x="2159825" y="4951503"/>
                  </a:cubicBezTo>
                  <a:lnTo>
                    <a:pt x="2127953" y="4951139"/>
                  </a:lnTo>
                  <a:lnTo>
                    <a:pt x="2096990" y="4949959"/>
                  </a:lnTo>
                  <a:cubicBezTo>
                    <a:pt x="2014542" y="4947326"/>
                    <a:pt x="1931912" y="4940788"/>
                    <a:pt x="1849646" y="4930255"/>
                  </a:cubicBezTo>
                  <a:cubicBezTo>
                    <a:pt x="1767288" y="4920267"/>
                    <a:pt x="1685113" y="4905920"/>
                    <a:pt x="1603845" y="4886852"/>
                  </a:cubicBezTo>
                  <a:cubicBezTo>
                    <a:pt x="1522668" y="4867601"/>
                    <a:pt x="1442127" y="4844811"/>
                    <a:pt x="1362403" y="4818841"/>
                  </a:cubicBezTo>
                  <a:cubicBezTo>
                    <a:pt x="1203228" y="4766449"/>
                    <a:pt x="1045868" y="4701253"/>
                    <a:pt x="900222" y="4614355"/>
                  </a:cubicBezTo>
                  <a:cubicBezTo>
                    <a:pt x="754485" y="4527639"/>
                    <a:pt x="624366" y="4417678"/>
                    <a:pt x="510682" y="4296004"/>
                  </a:cubicBezTo>
                  <a:cubicBezTo>
                    <a:pt x="453568" y="4235258"/>
                    <a:pt x="401629" y="4170607"/>
                    <a:pt x="352778" y="4104412"/>
                  </a:cubicBezTo>
                  <a:cubicBezTo>
                    <a:pt x="304199" y="4037945"/>
                    <a:pt x="257980" y="3970479"/>
                    <a:pt x="214850" y="3901561"/>
                  </a:cubicBezTo>
                  <a:cubicBezTo>
                    <a:pt x="203772" y="3884490"/>
                    <a:pt x="193330" y="3867147"/>
                    <a:pt x="182615" y="3849894"/>
                  </a:cubicBezTo>
                  <a:lnTo>
                    <a:pt x="151833" y="3799772"/>
                  </a:lnTo>
                  <a:cubicBezTo>
                    <a:pt x="132129" y="3767356"/>
                    <a:pt x="111699" y="3735212"/>
                    <a:pt x="91087" y="3702614"/>
                  </a:cubicBezTo>
                  <a:lnTo>
                    <a:pt x="0" y="3558952"/>
                  </a:lnTo>
                  <a:lnTo>
                    <a:pt x="0" y="3152786"/>
                  </a:lnTo>
                  <a:lnTo>
                    <a:pt x="21078" y="3185589"/>
                  </a:lnTo>
                  <a:cubicBezTo>
                    <a:pt x="63392" y="3246607"/>
                    <a:pt x="110427" y="3305810"/>
                    <a:pt x="159097" y="3365285"/>
                  </a:cubicBezTo>
                  <a:cubicBezTo>
                    <a:pt x="207767" y="3424851"/>
                    <a:pt x="258616" y="3484417"/>
                    <a:pt x="308466" y="3546344"/>
                  </a:cubicBezTo>
                  <a:cubicBezTo>
                    <a:pt x="333437" y="3577217"/>
                    <a:pt x="358135" y="3608816"/>
                    <a:pt x="382742" y="3640869"/>
                  </a:cubicBezTo>
                  <a:lnTo>
                    <a:pt x="418427" y="3687269"/>
                  </a:lnTo>
                  <a:cubicBezTo>
                    <a:pt x="430141" y="3702069"/>
                    <a:pt x="441309" y="3717233"/>
                    <a:pt x="453386" y="3731671"/>
                  </a:cubicBezTo>
                  <a:cubicBezTo>
                    <a:pt x="547638" y="3849168"/>
                    <a:pt x="649881" y="3957313"/>
                    <a:pt x="753758" y="4059829"/>
                  </a:cubicBezTo>
                  <a:cubicBezTo>
                    <a:pt x="805970" y="4110859"/>
                    <a:pt x="859089" y="4160164"/>
                    <a:pt x="913479" y="4207472"/>
                  </a:cubicBezTo>
                  <a:cubicBezTo>
                    <a:pt x="967869" y="4254780"/>
                    <a:pt x="1023258" y="4300544"/>
                    <a:pt x="1080736" y="4343584"/>
                  </a:cubicBezTo>
                  <a:cubicBezTo>
                    <a:pt x="1195237" y="4429846"/>
                    <a:pt x="1318727" y="4506937"/>
                    <a:pt x="1454385" y="4558875"/>
                  </a:cubicBezTo>
                  <a:cubicBezTo>
                    <a:pt x="1522033" y="4584845"/>
                    <a:pt x="1592132" y="4604730"/>
                    <a:pt x="1663411" y="4619712"/>
                  </a:cubicBezTo>
                  <a:cubicBezTo>
                    <a:pt x="1681299" y="4623254"/>
                    <a:pt x="1699006" y="4627340"/>
                    <a:pt x="1716984" y="4630427"/>
                  </a:cubicBezTo>
                  <a:lnTo>
                    <a:pt x="1771011" y="4639417"/>
                  </a:lnTo>
                  <a:cubicBezTo>
                    <a:pt x="1807241" y="4644229"/>
                    <a:pt x="1843471" y="4649314"/>
                    <a:pt x="1880064" y="4652311"/>
                  </a:cubicBezTo>
                  <a:cubicBezTo>
                    <a:pt x="1898316" y="4654036"/>
                    <a:pt x="1916567" y="4655670"/>
                    <a:pt x="1934909" y="4656487"/>
                  </a:cubicBezTo>
                  <a:cubicBezTo>
                    <a:pt x="1953251" y="4657395"/>
                    <a:pt x="1971502" y="4658848"/>
                    <a:pt x="1989935" y="4659393"/>
                  </a:cubicBezTo>
                  <a:lnTo>
                    <a:pt x="2045142" y="4660664"/>
                  </a:lnTo>
                  <a:cubicBezTo>
                    <a:pt x="2063484" y="4661118"/>
                    <a:pt x="2082008" y="4660482"/>
                    <a:pt x="2100440" y="4660392"/>
                  </a:cubicBezTo>
                  <a:lnTo>
                    <a:pt x="2128135" y="4660119"/>
                  </a:lnTo>
                  <a:cubicBezTo>
                    <a:pt x="2137124" y="4659847"/>
                    <a:pt x="2145932" y="4659302"/>
                    <a:pt x="2154831" y="4658939"/>
                  </a:cubicBezTo>
                  <a:cubicBezTo>
                    <a:pt x="2163729" y="4658485"/>
                    <a:pt x="2172628" y="4658212"/>
                    <a:pt x="2181436" y="4657577"/>
                  </a:cubicBezTo>
                  <a:lnTo>
                    <a:pt x="2207950" y="4655398"/>
                  </a:lnTo>
                  <a:cubicBezTo>
                    <a:pt x="2243272" y="4652583"/>
                    <a:pt x="2278321" y="4647861"/>
                    <a:pt x="2313098" y="4642413"/>
                  </a:cubicBezTo>
                  <a:cubicBezTo>
                    <a:pt x="2452298" y="4619349"/>
                    <a:pt x="2586139" y="4574221"/>
                    <a:pt x="2713625" y="4510932"/>
                  </a:cubicBezTo>
                  <a:cubicBezTo>
                    <a:pt x="2841565" y="4448369"/>
                    <a:pt x="2963330" y="4368282"/>
                    <a:pt x="3083643" y="4280386"/>
                  </a:cubicBezTo>
                  <a:cubicBezTo>
                    <a:pt x="3113698" y="4258503"/>
                    <a:pt x="3143572" y="4235712"/>
                    <a:pt x="3173355" y="4212648"/>
                  </a:cubicBezTo>
                  <a:cubicBezTo>
                    <a:pt x="3203319" y="4189675"/>
                    <a:pt x="3233193" y="4166339"/>
                    <a:pt x="3263067" y="4142640"/>
                  </a:cubicBezTo>
                  <a:lnTo>
                    <a:pt x="3444762" y="3997357"/>
                  </a:lnTo>
                  <a:cubicBezTo>
                    <a:pt x="3569432" y="3898473"/>
                    <a:pt x="3695284" y="3806401"/>
                    <a:pt x="3818229" y="3716144"/>
                  </a:cubicBezTo>
                  <a:cubicBezTo>
                    <a:pt x="3941084" y="3625886"/>
                    <a:pt x="4059309" y="3534721"/>
                    <a:pt x="4166182" y="3436474"/>
                  </a:cubicBezTo>
                  <a:cubicBezTo>
                    <a:pt x="4273056" y="3338408"/>
                    <a:pt x="4369578" y="3233895"/>
                    <a:pt x="4444399" y="3115943"/>
                  </a:cubicBezTo>
                  <a:cubicBezTo>
                    <a:pt x="4481809" y="3057013"/>
                    <a:pt x="4513772" y="2994905"/>
                    <a:pt x="4539196" y="2929618"/>
                  </a:cubicBezTo>
                  <a:cubicBezTo>
                    <a:pt x="4564802" y="2864422"/>
                    <a:pt x="4583235" y="2796139"/>
                    <a:pt x="4596946" y="2726040"/>
                  </a:cubicBezTo>
                  <a:cubicBezTo>
                    <a:pt x="4603756" y="2690991"/>
                    <a:pt x="4609204" y="2655306"/>
                    <a:pt x="4612927" y="2619257"/>
                  </a:cubicBezTo>
                  <a:cubicBezTo>
                    <a:pt x="4614017" y="2610268"/>
                    <a:pt x="4614743" y="2601188"/>
                    <a:pt x="4615561" y="2592198"/>
                  </a:cubicBezTo>
                  <a:cubicBezTo>
                    <a:pt x="4616287" y="2583118"/>
                    <a:pt x="4617195" y="2574220"/>
                    <a:pt x="4617558" y="2564595"/>
                  </a:cubicBezTo>
                  <a:lnTo>
                    <a:pt x="4620464" y="2507571"/>
                  </a:lnTo>
                  <a:cubicBezTo>
                    <a:pt x="4623097" y="2431479"/>
                    <a:pt x="4621462" y="2355297"/>
                    <a:pt x="4615470" y="2279568"/>
                  </a:cubicBezTo>
                  <a:cubicBezTo>
                    <a:pt x="4609658" y="2203748"/>
                    <a:pt x="4598490" y="2128564"/>
                    <a:pt x="4583416" y="2054379"/>
                  </a:cubicBezTo>
                  <a:cubicBezTo>
                    <a:pt x="4568162" y="1980194"/>
                    <a:pt x="4549094" y="1907008"/>
                    <a:pt x="4529026" y="1834639"/>
                  </a:cubicBezTo>
                  <a:cubicBezTo>
                    <a:pt x="4488983" y="1689810"/>
                    <a:pt x="4444762" y="1546888"/>
                    <a:pt x="4388556" y="1408324"/>
                  </a:cubicBezTo>
                  <a:cubicBezTo>
                    <a:pt x="4360407" y="1339133"/>
                    <a:pt x="4328990" y="1271213"/>
                    <a:pt x="4292851" y="1205927"/>
                  </a:cubicBezTo>
                  <a:cubicBezTo>
                    <a:pt x="4284043" y="1189492"/>
                    <a:pt x="4274327" y="1173511"/>
                    <a:pt x="4264975" y="1157439"/>
                  </a:cubicBezTo>
                  <a:cubicBezTo>
                    <a:pt x="4255350" y="1141458"/>
                    <a:pt x="4245361" y="1125749"/>
                    <a:pt x="4235646" y="1109859"/>
                  </a:cubicBezTo>
                  <a:lnTo>
                    <a:pt x="4204591" y="1063368"/>
                  </a:lnTo>
                  <a:lnTo>
                    <a:pt x="4172175" y="1017876"/>
                  </a:lnTo>
                  <a:cubicBezTo>
                    <a:pt x="4083462" y="898290"/>
                    <a:pt x="3979312" y="791326"/>
                    <a:pt x="3865265" y="697618"/>
                  </a:cubicBezTo>
                  <a:cubicBezTo>
                    <a:pt x="3751490" y="603638"/>
                    <a:pt x="3627909" y="521917"/>
                    <a:pt x="3495792" y="456267"/>
                  </a:cubicBezTo>
                  <a:cubicBezTo>
                    <a:pt x="3363766" y="390436"/>
                    <a:pt x="3224022" y="339950"/>
                    <a:pt x="3080011" y="304719"/>
                  </a:cubicBezTo>
                  <a:cubicBezTo>
                    <a:pt x="2935999" y="269397"/>
                    <a:pt x="2787992" y="249057"/>
                    <a:pt x="2638805" y="241884"/>
                  </a:cubicBezTo>
                  <a:cubicBezTo>
                    <a:pt x="2489345" y="234347"/>
                    <a:pt x="2340067" y="239341"/>
                    <a:pt x="2191696" y="257865"/>
                  </a:cubicBezTo>
                  <a:cubicBezTo>
                    <a:pt x="2043417" y="276479"/>
                    <a:pt x="1896500" y="307624"/>
                    <a:pt x="1752851" y="350120"/>
                  </a:cubicBezTo>
                  <a:cubicBezTo>
                    <a:pt x="1609112" y="392433"/>
                    <a:pt x="1468914" y="447187"/>
                    <a:pt x="1333074" y="510657"/>
                  </a:cubicBezTo>
                  <a:cubicBezTo>
                    <a:pt x="1060578" y="636236"/>
                    <a:pt x="806151" y="802767"/>
                    <a:pt x="582960" y="1003893"/>
                  </a:cubicBezTo>
                  <a:cubicBezTo>
                    <a:pt x="471728" y="1104774"/>
                    <a:pt x="368668" y="1214825"/>
                    <a:pt x="276322" y="1333049"/>
                  </a:cubicBezTo>
                  <a:cubicBezTo>
                    <a:pt x="183795" y="1451092"/>
                    <a:pt x="102164" y="1577669"/>
                    <a:pt x="33882" y="1711057"/>
                  </a:cubicBezTo>
                  <a:lnTo>
                    <a:pt x="0" y="1785501"/>
                  </a:lnTo>
                  <a:lnTo>
                    <a:pt x="0" y="1377082"/>
                  </a:lnTo>
                  <a:lnTo>
                    <a:pt x="111188" y="1208333"/>
                  </a:lnTo>
                  <a:cubicBezTo>
                    <a:pt x="206927" y="1076920"/>
                    <a:pt x="314732" y="954315"/>
                    <a:pt x="431321" y="841539"/>
                  </a:cubicBezTo>
                  <a:cubicBezTo>
                    <a:pt x="548183" y="728763"/>
                    <a:pt x="674488" y="625885"/>
                    <a:pt x="807876" y="533448"/>
                  </a:cubicBezTo>
                  <a:cubicBezTo>
                    <a:pt x="941446" y="441103"/>
                    <a:pt x="1082007" y="358837"/>
                    <a:pt x="1228743" y="288828"/>
                  </a:cubicBezTo>
                  <a:cubicBezTo>
                    <a:pt x="1522578" y="149811"/>
                    <a:pt x="1838931" y="57919"/>
                    <a:pt x="2163003" y="19056"/>
                  </a:cubicBezTo>
                  <a:cubicBezTo>
                    <a:pt x="2243998" y="9477"/>
                    <a:pt x="2325584" y="3529"/>
                    <a:pt x="2407249" y="116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935CA6-94DE-46EF-8BB1-9DB074B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544811 h 4884231"/>
                <a:gd name="connsiteX1" fmla="*/ 1694919 w 4814598"/>
                <a:gd name="connsiteY1" fmla="*/ 709526 h 4884231"/>
                <a:gd name="connsiteX2" fmla="*/ 932184 w 4814598"/>
                <a:gd name="connsiteY2" fmla="*/ 1163171 h 4884231"/>
                <a:gd name="connsiteX3" fmla="*/ 407894 w 4814598"/>
                <a:gd name="connsiteY3" fmla="*/ 1812768 h 4884231"/>
                <a:gd name="connsiteX4" fmla="*/ 220025 w 4814598"/>
                <a:gd name="connsiteY4" fmla="*/ 2558977 h 4884231"/>
                <a:gd name="connsiteX5" fmla="*/ 530204 w 4814598"/>
                <a:gd name="connsiteY5" fmla="*/ 3236995 h 4884231"/>
                <a:gd name="connsiteX6" fmla="*/ 697098 w 4814598"/>
                <a:gd name="connsiteY6" fmla="*/ 3471717 h 4884231"/>
                <a:gd name="connsiteX7" fmla="*/ 1333800 w 4814598"/>
                <a:gd name="connsiteY7" fmla="*/ 4121677 h 4884231"/>
                <a:gd name="connsiteX8" fmla="*/ 2170902 w 4814598"/>
                <a:gd name="connsiteY8" fmla="*/ 4339420 h 4884231"/>
                <a:gd name="connsiteX9" fmla="*/ 2709357 w 4814598"/>
                <a:gd name="connsiteY9" fmla="*/ 4200765 h 4884231"/>
                <a:gd name="connsiteX10" fmla="*/ 3290852 w 4814598"/>
                <a:gd name="connsiteY10" fmla="*/ 3800420 h 4884231"/>
                <a:gd name="connsiteX11" fmla="*/ 3434410 w 4814598"/>
                <a:gd name="connsiteY11" fmla="*/ 3689188 h 4884231"/>
                <a:gd name="connsiteX12" fmla="*/ 4069660 w 4814598"/>
                <a:gd name="connsiteY12" fmla="*/ 3124945 h 4884231"/>
                <a:gd name="connsiteX13" fmla="*/ 4269787 w 4814598"/>
                <a:gd name="connsiteY13" fmla="*/ 2558977 h 4884231"/>
                <a:gd name="connsiteX14" fmla="*/ 3797526 w 4814598"/>
                <a:gd name="connsiteY14" fmla="*/ 1099701 h 4884231"/>
                <a:gd name="connsiteX15" fmla="*/ 3273691 w 4814598"/>
                <a:gd name="connsiteY15" fmla="*/ 695179 h 4884231"/>
                <a:gd name="connsiteX16" fmla="*/ 2550817 w 4814598"/>
                <a:gd name="connsiteY16" fmla="*/ 544811 h 4884231"/>
                <a:gd name="connsiteX17" fmla="*/ 2550817 w 4814598"/>
                <a:gd name="connsiteY17" fmla="*/ 0 h 4884231"/>
                <a:gd name="connsiteX18" fmla="*/ 4814598 w 4814598"/>
                <a:gd name="connsiteY18" fmla="*/ 2558977 h 4884231"/>
                <a:gd name="connsiteX19" fmla="*/ 3626365 w 4814598"/>
                <a:gd name="connsiteY19" fmla="*/ 4229640 h 4884231"/>
                <a:gd name="connsiteX20" fmla="*/ 2170902 w 4814598"/>
                <a:gd name="connsiteY20" fmla="*/ 4884231 h 4884231"/>
                <a:gd name="connsiteX21" fmla="*/ 246267 w 4814598"/>
                <a:gd name="connsiteY21" fmla="*/ 3777538 h 4884231"/>
                <a:gd name="connsiteX22" fmla="*/ 40127 w 4814598"/>
                <a:gd name="connsiteY22" fmla="*/ 3489366 h 4884231"/>
                <a:gd name="connsiteX23" fmla="*/ 0 w 4814598"/>
                <a:gd name="connsiteY23" fmla="*/ 3432245 h 4884231"/>
                <a:gd name="connsiteX24" fmla="*/ 0 w 4814598"/>
                <a:gd name="connsiteY24" fmla="*/ 1432577 h 4884231"/>
                <a:gd name="connsiteX25" fmla="*/ 54624 w 4814598"/>
                <a:gd name="connsiteY25" fmla="*/ 1339196 h 4884231"/>
                <a:gd name="connsiteX26" fmla="*/ 2550817 w 4814598"/>
                <a:gd name="connsiteY26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4598" h="4884231">
                  <a:moveTo>
                    <a:pt x="2550817" y="544811"/>
                  </a:moveTo>
                  <a:cubicBezTo>
                    <a:pt x="2270966" y="544811"/>
                    <a:pt x="1974952" y="601744"/>
                    <a:pt x="1694919" y="709526"/>
                  </a:cubicBezTo>
                  <a:cubicBezTo>
                    <a:pt x="1417883" y="816127"/>
                    <a:pt x="1154103" y="973032"/>
                    <a:pt x="932184" y="1163171"/>
                  </a:cubicBezTo>
                  <a:cubicBezTo>
                    <a:pt x="710536" y="1353038"/>
                    <a:pt x="529296" y="1577682"/>
                    <a:pt x="407894" y="1812768"/>
                  </a:cubicBezTo>
                  <a:cubicBezTo>
                    <a:pt x="283223" y="2054210"/>
                    <a:pt x="220025" y="2305277"/>
                    <a:pt x="220025" y="2558977"/>
                  </a:cubicBezTo>
                  <a:cubicBezTo>
                    <a:pt x="220025" y="2801418"/>
                    <a:pt x="315095" y="2942070"/>
                    <a:pt x="530204" y="3236995"/>
                  </a:cubicBezTo>
                  <a:cubicBezTo>
                    <a:pt x="584050" y="3310817"/>
                    <a:pt x="639711" y="3387181"/>
                    <a:pt x="697098" y="3471717"/>
                  </a:cubicBezTo>
                  <a:cubicBezTo>
                    <a:pt x="900040" y="3770818"/>
                    <a:pt x="1108249" y="3983476"/>
                    <a:pt x="1333800" y="4121677"/>
                  </a:cubicBezTo>
                  <a:cubicBezTo>
                    <a:pt x="1572882" y="4268231"/>
                    <a:pt x="1846740" y="4339420"/>
                    <a:pt x="2170902" y="4339420"/>
                  </a:cubicBezTo>
                  <a:cubicBezTo>
                    <a:pt x="2354867" y="4339420"/>
                    <a:pt x="2525938" y="4295381"/>
                    <a:pt x="2709357" y="4200765"/>
                  </a:cubicBezTo>
                  <a:cubicBezTo>
                    <a:pt x="2897680" y="4103607"/>
                    <a:pt x="3084097" y="3961956"/>
                    <a:pt x="3290852" y="3800420"/>
                  </a:cubicBezTo>
                  <a:cubicBezTo>
                    <a:pt x="3339340" y="3762556"/>
                    <a:pt x="3387647" y="3725236"/>
                    <a:pt x="3434410" y="3689188"/>
                  </a:cubicBezTo>
                  <a:cubicBezTo>
                    <a:pt x="3682844" y="3497505"/>
                    <a:pt x="3917476" y="3316446"/>
                    <a:pt x="4069660" y="3124945"/>
                  </a:cubicBezTo>
                  <a:cubicBezTo>
                    <a:pt x="4209948" y="2948426"/>
                    <a:pt x="4269787" y="2779172"/>
                    <a:pt x="4269787" y="2558977"/>
                  </a:cubicBezTo>
                  <a:cubicBezTo>
                    <a:pt x="4269787" y="1980933"/>
                    <a:pt x="4102076" y="1462636"/>
                    <a:pt x="3797526" y="1099701"/>
                  </a:cubicBezTo>
                  <a:cubicBezTo>
                    <a:pt x="3650427" y="924453"/>
                    <a:pt x="3474272" y="788342"/>
                    <a:pt x="3273691" y="695179"/>
                  </a:cubicBezTo>
                  <a:cubicBezTo>
                    <a:pt x="3058944" y="595388"/>
                    <a:pt x="2815686" y="544811"/>
                    <a:pt x="2550817" y="544811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52A8D1-612B-42BB-A925-A3EF53F72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454009 h 4884231"/>
                <a:gd name="connsiteX1" fmla="*/ 1662321 w 4814598"/>
                <a:gd name="connsiteY1" fmla="*/ 624807 h 4884231"/>
                <a:gd name="connsiteX2" fmla="*/ 873072 w 4814598"/>
                <a:gd name="connsiteY2" fmla="*/ 1094253 h 4884231"/>
                <a:gd name="connsiteX3" fmla="*/ 327171 w 4814598"/>
                <a:gd name="connsiteY3" fmla="*/ 1771181 h 4884231"/>
                <a:gd name="connsiteX4" fmla="*/ 129223 w 4814598"/>
                <a:gd name="connsiteY4" fmla="*/ 2558977 h 4884231"/>
                <a:gd name="connsiteX5" fmla="*/ 456836 w 4814598"/>
                <a:gd name="connsiteY5" fmla="*/ 3290477 h 4884231"/>
                <a:gd name="connsiteX6" fmla="*/ 621914 w 4814598"/>
                <a:gd name="connsiteY6" fmla="*/ 3522657 h 4884231"/>
                <a:gd name="connsiteX7" fmla="*/ 2170902 w 4814598"/>
                <a:gd name="connsiteY7" fmla="*/ 4430222 h 4884231"/>
                <a:gd name="connsiteX8" fmla="*/ 3346786 w 4814598"/>
                <a:gd name="connsiteY8" fmla="*/ 3871881 h 4884231"/>
                <a:gd name="connsiteX9" fmla="*/ 3489890 w 4814598"/>
                <a:gd name="connsiteY9" fmla="*/ 3761012 h 4884231"/>
                <a:gd name="connsiteX10" fmla="*/ 4140757 w 4814598"/>
                <a:gd name="connsiteY10" fmla="*/ 3181424 h 4884231"/>
                <a:gd name="connsiteX11" fmla="*/ 4360589 w 4814598"/>
                <a:gd name="connsiteY11" fmla="*/ 2558977 h 4884231"/>
                <a:gd name="connsiteX12" fmla="*/ 3867171 w 4814598"/>
                <a:gd name="connsiteY12" fmla="*/ 1041315 h 4884231"/>
                <a:gd name="connsiteX13" fmla="*/ 3312009 w 4814598"/>
                <a:gd name="connsiteY13" fmla="*/ 612822 h 4884231"/>
                <a:gd name="connsiteX14" fmla="*/ 2550817 w 4814598"/>
                <a:gd name="connsiteY14" fmla="*/ 454009 h 4884231"/>
                <a:gd name="connsiteX15" fmla="*/ 2550817 w 4814598"/>
                <a:gd name="connsiteY15" fmla="*/ 0 h 4884231"/>
                <a:gd name="connsiteX16" fmla="*/ 4814598 w 4814598"/>
                <a:gd name="connsiteY16" fmla="*/ 2558977 h 4884231"/>
                <a:gd name="connsiteX17" fmla="*/ 3626365 w 4814598"/>
                <a:gd name="connsiteY17" fmla="*/ 4229640 h 4884231"/>
                <a:gd name="connsiteX18" fmla="*/ 2170902 w 4814598"/>
                <a:gd name="connsiteY18" fmla="*/ 4884231 h 4884231"/>
                <a:gd name="connsiteX19" fmla="*/ 246267 w 4814598"/>
                <a:gd name="connsiteY19" fmla="*/ 3777538 h 4884231"/>
                <a:gd name="connsiteX20" fmla="*/ 40127 w 4814598"/>
                <a:gd name="connsiteY20" fmla="*/ 3489366 h 4884231"/>
                <a:gd name="connsiteX21" fmla="*/ 0 w 4814598"/>
                <a:gd name="connsiteY21" fmla="*/ 3432245 h 4884231"/>
                <a:gd name="connsiteX22" fmla="*/ 0 w 4814598"/>
                <a:gd name="connsiteY22" fmla="*/ 1432577 h 4884231"/>
                <a:gd name="connsiteX23" fmla="*/ 54624 w 4814598"/>
                <a:gd name="connsiteY23" fmla="*/ 1339196 h 4884231"/>
                <a:gd name="connsiteX24" fmla="*/ 2550817 w 4814598"/>
                <a:gd name="connsiteY24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4598" h="4884231">
                  <a:moveTo>
                    <a:pt x="2550817" y="454009"/>
                  </a:moveTo>
                  <a:cubicBezTo>
                    <a:pt x="2255802" y="454009"/>
                    <a:pt x="1956792" y="511396"/>
                    <a:pt x="1662321" y="624807"/>
                  </a:cubicBezTo>
                  <a:cubicBezTo>
                    <a:pt x="1375660" y="735041"/>
                    <a:pt x="1102800" y="897394"/>
                    <a:pt x="873072" y="1094253"/>
                  </a:cubicBezTo>
                  <a:cubicBezTo>
                    <a:pt x="639348" y="1294471"/>
                    <a:pt x="455656" y="1522293"/>
                    <a:pt x="327171" y="1771181"/>
                  </a:cubicBezTo>
                  <a:cubicBezTo>
                    <a:pt x="195872" y="2025607"/>
                    <a:pt x="129223" y="2290658"/>
                    <a:pt x="129223" y="2558977"/>
                  </a:cubicBezTo>
                  <a:cubicBezTo>
                    <a:pt x="129223" y="2829294"/>
                    <a:pt x="235552" y="2987108"/>
                    <a:pt x="456836" y="3290477"/>
                  </a:cubicBezTo>
                  <a:cubicBezTo>
                    <a:pt x="510228" y="3363663"/>
                    <a:pt x="565435" y="3439392"/>
                    <a:pt x="621914" y="3522657"/>
                  </a:cubicBezTo>
                  <a:cubicBezTo>
                    <a:pt x="1053495" y="4158815"/>
                    <a:pt x="1516766" y="4430222"/>
                    <a:pt x="2170902" y="4430222"/>
                  </a:cubicBezTo>
                  <a:cubicBezTo>
                    <a:pt x="2600213" y="4430222"/>
                    <a:pt x="2915205" y="4209119"/>
                    <a:pt x="3346786" y="3871881"/>
                  </a:cubicBezTo>
                  <a:cubicBezTo>
                    <a:pt x="3395002" y="3834198"/>
                    <a:pt x="3443218" y="3796969"/>
                    <a:pt x="3489890" y="3761012"/>
                  </a:cubicBezTo>
                  <a:cubicBezTo>
                    <a:pt x="3742864" y="3565879"/>
                    <a:pt x="3981763" y="3381551"/>
                    <a:pt x="4140757" y="3181424"/>
                  </a:cubicBezTo>
                  <a:cubicBezTo>
                    <a:pt x="4292760" y="2990104"/>
                    <a:pt x="4360589" y="2798149"/>
                    <a:pt x="4360589" y="2558977"/>
                  </a:cubicBezTo>
                  <a:cubicBezTo>
                    <a:pt x="4360589" y="1959594"/>
                    <a:pt x="4185341" y="1420595"/>
                    <a:pt x="3867171" y="1041315"/>
                  </a:cubicBezTo>
                  <a:cubicBezTo>
                    <a:pt x="3711446" y="855807"/>
                    <a:pt x="3524667" y="711614"/>
                    <a:pt x="3312009" y="612822"/>
                  </a:cubicBezTo>
                  <a:cubicBezTo>
                    <a:pt x="3085095" y="507491"/>
                    <a:pt x="2829034" y="454009"/>
                    <a:pt x="2550817" y="454009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3" name="Freeform: Shape 22">
              <a:extLst>
                <a:ext uri="{FF2B5EF4-FFF2-40B4-BE49-F238E27FC236}">
                  <a16:creationId xmlns:a16="http://schemas.microsoft.com/office/drawing/2014/main" id="{0858A699-36FD-4E40-A79C-7B11883C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96695"/>
              <a:ext cx="4850918" cy="5212025"/>
            </a:xfrm>
            <a:custGeom>
              <a:avLst/>
              <a:gdLst>
                <a:gd name="connsiteX0" fmla="*/ 2244906 w 4850918"/>
                <a:gd name="connsiteY0" fmla="*/ 0 h 5212025"/>
                <a:gd name="connsiteX1" fmla="*/ 4850918 w 4850918"/>
                <a:gd name="connsiteY1" fmla="*/ 2606013 h 5212025"/>
                <a:gd name="connsiteX2" fmla="*/ 2244906 w 4850918"/>
                <a:gd name="connsiteY2" fmla="*/ 5212025 h 5212025"/>
                <a:gd name="connsiteX3" fmla="*/ 83949 w 4850918"/>
                <a:gd name="connsiteY3" fmla="*/ 4063077 h 5212025"/>
                <a:gd name="connsiteX4" fmla="*/ 0 w 4850918"/>
                <a:gd name="connsiteY4" fmla="*/ 3924890 h 5212025"/>
                <a:gd name="connsiteX5" fmla="*/ 0 w 4850918"/>
                <a:gd name="connsiteY5" fmla="*/ 3598606 h 5212025"/>
                <a:gd name="connsiteX6" fmla="*/ 15357 w 4850918"/>
                <a:gd name="connsiteY6" fmla="*/ 3619452 h 5212025"/>
                <a:gd name="connsiteX7" fmla="*/ 107340 w 4850918"/>
                <a:gd name="connsiteY7" fmla="*/ 3738402 h 5212025"/>
                <a:gd name="connsiteX8" fmla="*/ 168177 w 4850918"/>
                <a:gd name="connsiteY8" fmla="*/ 3816401 h 5212025"/>
                <a:gd name="connsiteX9" fmla="*/ 245086 w 4850918"/>
                <a:gd name="connsiteY9" fmla="*/ 3916919 h 5212025"/>
                <a:gd name="connsiteX10" fmla="*/ 284403 w 4850918"/>
                <a:gd name="connsiteY10" fmla="*/ 3970310 h 5212025"/>
                <a:gd name="connsiteX11" fmla="*/ 319634 w 4850918"/>
                <a:gd name="connsiteY11" fmla="*/ 4018253 h 5212025"/>
                <a:gd name="connsiteX12" fmla="*/ 319816 w 4850918"/>
                <a:gd name="connsiteY12" fmla="*/ 4018435 h 5212025"/>
                <a:gd name="connsiteX13" fmla="*/ 319998 w 4850918"/>
                <a:gd name="connsiteY13" fmla="*/ 4018617 h 5212025"/>
                <a:gd name="connsiteX14" fmla="*/ 381652 w 4850918"/>
                <a:gd name="connsiteY14" fmla="*/ 4099884 h 5212025"/>
                <a:gd name="connsiteX15" fmla="*/ 393547 w 4850918"/>
                <a:gd name="connsiteY15" fmla="*/ 4115230 h 5212025"/>
                <a:gd name="connsiteX16" fmla="*/ 399540 w 4850918"/>
                <a:gd name="connsiteY16" fmla="*/ 4122676 h 5212025"/>
                <a:gd name="connsiteX17" fmla="*/ 470547 w 4850918"/>
                <a:gd name="connsiteY17" fmla="*/ 4208756 h 5212025"/>
                <a:gd name="connsiteX18" fmla="*/ 633445 w 4850918"/>
                <a:gd name="connsiteY18" fmla="*/ 4384730 h 5212025"/>
                <a:gd name="connsiteX19" fmla="*/ 997833 w 4850918"/>
                <a:gd name="connsiteY19" fmla="*/ 4677384 h 5212025"/>
                <a:gd name="connsiteX20" fmla="*/ 1198505 w 4850918"/>
                <a:gd name="connsiteY20" fmla="*/ 4786982 h 5212025"/>
                <a:gd name="connsiteX21" fmla="*/ 1198687 w 4850918"/>
                <a:gd name="connsiteY21" fmla="*/ 4787073 h 5212025"/>
                <a:gd name="connsiteX22" fmla="*/ 1198869 w 4850918"/>
                <a:gd name="connsiteY22" fmla="*/ 4787164 h 5212025"/>
                <a:gd name="connsiteX23" fmla="*/ 1410709 w 4850918"/>
                <a:gd name="connsiteY23" fmla="*/ 4869975 h 5212025"/>
                <a:gd name="connsiteX24" fmla="*/ 1631902 w 4850918"/>
                <a:gd name="connsiteY24" fmla="*/ 4927271 h 5212025"/>
                <a:gd name="connsiteX25" fmla="*/ 1744134 w 4850918"/>
                <a:gd name="connsiteY25" fmla="*/ 4946157 h 5212025"/>
                <a:gd name="connsiteX26" fmla="*/ 1856819 w 4850918"/>
                <a:gd name="connsiteY26" fmla="*/ 4958961 h 5212025"/>
                <a:gd name="connsiteX27" fmla="*/ 2090089 w 4850918"/>
                <a:gd name="connsiteY27" fmla="*/ 4969130 h 5212025"/>
                <a:gd name="connsiteX28" fmla="*/ 2101802 w 4850918"/>
                <a:gd name="connsiteY28" fmla="*/ 4969130 h 5212025"/>
                <a:gd name="connsiteX29" fmla="*/ 2117238 w 4850918"/>
                <a:gd name="connsiteY29" fmla="*/ 4969221 h 5212025"/>
                <a:gd name="connsiteX30" fmla="*/ 2147294 w 4850918"/>
                <a:gd name="connsiteY30" fmla="*/ 4968767 h 5212025"/>
                <a:gd name="connsiteX31" fmla="*/ 2147566 w 4850918"/>
                <a:gd name="connsiteY31" fmla="*/ 4968767 h 5212025"/>
                <a:gd name="connsiteX32" fmla="*/ 2147838 w 4850918"/>
                <a:gd name="connsiteY32" fmla="*/ 4968767 h 5212025"/>
                <a:gd name="connsiteX33" fmla="*/ 2176078 w 4850918"/>
                <a:gd name="connsiteY33" fmla="*/ 4968041 h 5212025"/>
                <a:gd name="connsiteX34" fmla="*/ 2204499 w 4850918"/>
                <a:gd name="connsiteY34" fmla="*/ 4966588 h 5212025"/>
                <a:gd name="connsiteX35" fmla="*/ 2315822 w 4850918"/>
                <a:gd name="connsiteY35" fmla="*/ 4956872 h 5212025"/>
                <a:gd name="connsiteX36" fmla="*/ 2746222 w 4850918"/>
                <a:gd name="connsiteY36" fmla="*/ 4840555 h 5212025"/>
                <a:gd name="connsiteX37" fmla="*/ 2950617 w 4850918"/>
                <a:gd name="connsiteY37" fmla="*/ 4739220 h 5212025"/>
                <a:gd name="connsiteX38" fmla="*/ 3148929 w 4850918"/>
                <a:gd name="connsiteY38" fmla="*/ 4615367 h 5212025"/>
                <a:gd name="connsiteX39" fmla="*/ 3342791 w 4850918"/>
                <a:gd name="connsiteY39" fmla="*/ 4474533 h 5212025"/>
                <a:gd name="connsiteX40" fmla="*/ 3438496 w 4850918"/>
                <a:gd name="connsiteY40" fmla="*/ 4399894 h 5212025"/>
                <a:gd name="connsiteX41" fmla="*/ 3536108 w 4850918"/>
                <a:gd name="connsiteY41" fmla="*/ 4321804 h 5212025"/>
                <a:gd name="connsiteX42" fmla="*/ 3700641 w 4850918"/>
                <a:gd name="connsiteY42" fmla="*/ 4192956 h 5212025"/>
                <a:gd name="connsiteX43" fmla="*/ 3927282 w 4850918"/>
                <a:gd name="connsiteY43" fmla="*/ 4014258 h 5212025"/>
                <a:gd name="connsiteX44" fmla="*/ 4279230 w 4850918"/>
                <a:gd name="connsiteY44" fmla="*/ 3693909 h 5212025"/>
                <a:gd name="connsiteX45" fmla="*/ 4424785 w 4850918"/>
                <a:gd name="connsiteY45" fmla="*/ 3517209 h 5212025"/>
                <a:gd name="connsiteX46" fmla="*/ 4539922 w 4850918"/>
                <a:gd name="connsiteY46" fmla="*/ 3324800 h 5212025"/>
                <a:gd name="connsiteX47" fmla="*/ 4660234 w 4850918"/>
                <a:gd name="connsiteY47" fmla="*/ 2893945 h 5212025"/>
                <a:gd name="connsiteX48" fmla="*/ 4667045 w 4850918"/>
                <a:gd name="connsiteY48" fmla="*/ 2779081 h 5212025"/>
                <a:gd name="connsiteX49" fmla="*/ 4667135 w 4850918"/>
                <a:gd name="connsiteY49" fmla="*/ 2774632 h 5212025"/>
                <a:gd name="connsiteX50" fmla="*/ 4667408 w 4850918"/>
                <a:gd name="connsiteY50" fmla="*/ 2719787 h 5212025"/>
                <a:gd name="connsiteX51" fmla="*/ 4667317 w 4850918"/>
                <a:gd name="connsiteY51" fmla="*/ 2702444 h 5212025"/>
                <a:gd name="connsiteX52" fmla="*/ 4666772 w 4850918"/>
                <a:gd name="connsiteY52" fmla="*/ 2658950 h 5212025"/>
                <a:gd name="connsiteX53" fmla="*/ 4654787 w 4850918"/>
                <a:gd name="connsiteY53" fmla="*/ 2416691 h 5212025"/>
                <a:gd name="connsiteX54" fmla="*/ 4581781 w 4850918"/>
                <a:gd name="connsiteY54" fmla="*/ 1936985 h 5212025"/>
                <a:gd name="connsiteX55" fmla="*/ 4435046 w 4850918"/>
                <a:gd name="connsiteY55" fmla="*/ 1474894 h 5212025"/>
                <a:gd name="connsiteX56" fmla="*/ 4386104 w 4850918"/>
                <a:gd name="connsiteY56" fmla="*/ 1364116 h 5212025"/>
                <a:gd name="connsiteX57" fmla="*/ 4331623 w 4850918"/>
                <a:gd name="connsiteY57" fmla="*/ 1255698 h 5212025"/>
                <a:gd name="connsiteX58" fmla="*/ 4206861 w 4850918"/>
                <a:gd name="connsiteY58" fmla="*/ 1048216 h 5212025"/>
                <a:gd name="connsiteX59" fmla="*/ 3895592 w 4850918"/>
                <a:gd name="connsiteY59" fmla="*/ 681922 h 5212025"/>
                <a:gd name="connsiteX60" fmla="*/ 3710356 w 4850918"/>
                <a:gd name="connsiteY60" fmla="*/ 530192 h 5212025"/>
                <a:gd name="connsiteX61" fmla="*/ 3507777 w 4850918"/>
                <a:gd name="connsiteY61" fmla="*/ 403705 h 5212025"/>
                <a:gd name="connsiteX62" fmla="*/ 3065936 w 4850918"/>
                <a:gd name="connsiteY62" fmla="*/ 232543 h 5212025"/>
                <a:gd name="connsiteX63" fmla="*/ 2834573 w 4850918"/>
                <a:gd name="connsiteY63" fmla="*/ 187233 h 5212025"/>
                <a:gd name="connsiteX64" fmla="*/ 2601212 w 4850918"/>
                <a:gd name="connsiteY64" fmla="*/ 166894 h 5212025"/>
                <a:gd name="connsiteX65" fmla="*/ 2499332 w 4850918"/>
                <a:gd name="connsiteY65" fmla="*/ 164715 h 5212025"/>
                <a:gd name="connsiteX66" fmla="*/ 2131857 w 4850918"/>
                <a:gd name="connsiteY66" fmla="*/ 192046 h 5212025"/>
                <a:gd name="connsiteX67" fmla="*/ 1901130 w 4850918"/>
                <a:gd name="connsiteY67" fmla="*/ 237084 h 5212025"/>
                <a:gd name="connsiteX68" fmla="*/ 1674579 w 4850918"/>
                <a:gd name="connsiteY68" fmla="*/ 301553 h 5212025"/>
                <a:gd name="connsiteX69" fmla="*/ 1453477 w 4850918"/>
                <a:gd name="connsiteY69" fmla="*/ 383819 h 5212025"/>
                <a:gd name="connsiteX70" fmla="*/ 1238821 w 4850918"/>
                <a:gd name="connsiteY70" fmla="*/ 483338 h 5212025"/>
                <a:gd name="connsiteX71" fmla="*/ 831666 w 4850918"/>
                <a:gd name="connsiteY71" fmla="*/ 727777 h 5212025"/>
                <a:gd name="connsiteX72" fmla="*/ 735416 w 4850918"/>
                <a:gd name="connsiteY72" fmla="*/ 798148 h 5212025"/>
                <a:gd name="connsiteX73" fmla="*/ 735234 w 4850918"/>
                <a:gd name="connsiteY73" fmla="*/ 798330 h 5212025"/>
                <a:gd name="connsiteX74" fmla="*/ 735053 w 4850918"/>
                <a:gd name="connsiteY74" fmla="*/ 798511 h 5212025"/>
                <a:gd name="connsiteX75" fmla="*/ 695554 w 4850918"/>
                <a:gd name="connsiteY75" fmla="*/ 828748 h 5212025"/>
                <a:gd name="connsiteX76" fmla="*/ 687563 w 4850918"/>
                <a:gd name="connsiteY76" fmla="*/ 835014 h 5212025"/>
                <a:gd name="connsiteX77" fmla="*/ 641254 w 4850918"/>
                <a:gd name="connsiteY77" fmla="*/ 871970 h 5212025"/>
                <a:gd name="connsiteX78" fmla="*/ 461013 w 4850918"/>
                <a:gd name="connsiteY78" fmla="*/ 1030147 h 5212025"/>
                <a:gd name="connsiteX79" fmla="*/ 139938 w 4850918"/>
                <a:gd name="connsiteY79" fmla="*/ 1388360 h 5212025"/>
                <a:gd name="connsiteX80" fmla="*/ 3281 w 4850918"/>
                <a:gd name="connsiteY80" fmla="*/ 1587670 h 5212025"/>
                <a:gd name="connsiteX81" fmla="*/ 0 w 4850918"/>
                <a:gd name="connsiteY81" fmla="*/ 1593348 h 5212025"/>
                <a:gd name="connsiteX82" fmla="*/ 0 w 4850918"/>
                <a:gd name="connsiteY82" fmla="*/ 1287136 h 5212025"/>
                <a:gd name="connsiteX83" fmla="*/ 83949 w 4850918"/>
                <a:gd name="connsiteY83" fmla="*/ 1148949 h 5212025"/>
                <a:gd name="connsiteX84" fmla="*/ 2244906 w 4850918"/>
                <a:gd name="connsiteY84" fmla="*/ 0 h 521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50918" h="5212025">
                  <a:moveTo>
                    <a:pt x="2244906" y="0"/>
                  </a:moveTo>
                  <a:cubicBezTo>
                    <a:pt x="3684206" y="0"/>
                    <a:pt x="4850918" y="1166713"/>
                    <a:pt x="4850918" y="2606013"/>
                  </a:cubicBezTo>
                  <a:cubicBezTo>
                    <a:pt x="4850918" y="4045313"/>
                    <a:pt x="3684206" y="5212025"/>
                    <a:pt x="2244906" y="5212025"/>
                  </a:cubicBezTo>
                  <a:cubicBezTo>
                    <a:pt x="1345344" y="5212025"/>
                    <a:pt x="552260" y="4756278"/>
                    <a:pt x="83949" y="4063077"/>
                  </a:cubicBezTo>
                  <a:lnTo>
                    <a:pt x="0" y="3924890"/>
                  </a:lnTo>
                  <a:lnTo>
                    <a:pt x="0" y="3598606"/>
                  </a:lnTo>
                  <a:lnTo>
                    <a:pt x="15357" y="3619452"/>
                  </a:lnTo>
                  <a:cubicBezTo>
                    <a:pt x="45413" y="3659314"/>
                    <a:pt x="76921" y="3699539"/>
                    <a:pt x="107340" y="3738402"/>
                  </a:cubicBezTo>
                  <a:cubicBezTo>
                    <a:pt x="127316" y="3763917"/>
                    <a:pt x="148019" y="3790250"/>
                    <a:pt x="168177" y="3816401"/>
                  </a:cubicBezTo>
                  <a:cubicBezTo>
                    <a:pt x="189334" y="3843732"/>
                    <a:pt x="217210" y="3879781"/>
                    <a:pt x="245086" y="3916919"/>
                  </a:cubicBezTo>
                  <a:cubicBezTo>
                    <a:pt x="258343" y="3934443"/>
                    <a:pt x="271600" y="3952695"/>
                    <a:pt x="284403" y="3970310"/>
                  </a:cubicBezTo>
                  <a:cubicBezTo>
                    <a:pt x="296571" y="3987018"/>
                    <a:pt x="308102" y="4002908"/>
                    <a:pt x="319634" y="4018253"/>
                  </a:cubicBezTo>
                  <a:lnTo>
                    <a:pt x="319816" y="4018435"/>
                  </a:lnTo>
                  <a:lnTo>
                    <a:pt x="319998" y="4018617"/>
                  </a:lnTo>
                  <a:cubicBezTo>
                    <a:pt x="339883" y="4045948"/>
                    <a:pt x="361131" y="4073370"/>
                    <a:pt x="381652" y="4099884"/>
                  </a:cubicBezTo>
                  <a:lnTo>
                    <a:pt x="393547" y="4115230"/>
                  </a:lnTo>
                  <a:lnTo>
                    <a:pt x="399540" y="4122676"/>
                  </a:lnTo>
                  <a:cubicBezTo>
                    <a:pt x="422604" y="4151187"/>
                    <a:pt x="446303" y="4180698"/>
                    <a:pt x="470547" y="4208756"/>
                  </a:cubicBezTo>
                  <a:cubicBezTo>
                    <a:pt x="523848" y="4271228"/>
                    <a:pt x="578692" y="4330430"/>
                    <a:pt x="633445" y="4384730"/>
                  </a:cubicBezTo>
                  <a:cubicBezTo>
                    <a:pt x="750035" y="4499776"/>
                    <a:pt x="872708" y="4598296"/>
                    <a:pt x="997833" y="4677384"/>
                  </a:cubicBezTo>
                  <a:cubicBezTo>
                    <a:pt x="1068659" y="4721786"/>
                    <a:pt x="1134218" y="4757653"/>
                    <a:pt x="1198505" y="4786982"/>
                  </a:cubicBezTo>
                  <a:lnTo>
                    <a:pt x="1198687" y="4787073"/>
                  </a:lnTo>
                  <a:lnTo>
                    <a:pt x="1198869" y="4787164"/>
                  </a:lnTo>
                  <a:cubicBezTo>
                    <a:pt x="1264246" y="4817945"/>
                    <a:pt x="1335525" y="4845821"/>
                    <a:pt x="1410709" y="4869975"/>
                  </a:cubicBezTo>
                  <a:cubicBezTo>
                    <a:pt x="1479900" y="4892221"/>
                    <a:pt x="1554358" y="4911562"/>
                    <a:pt x="1631902" y="4927271"/>
                  </a:cubicBezTo>
                  <a:cubicBezTo>
                    <a:pt x="1667588" y="4934353"/>
                    <a:pt x="1705452" y="4940709"/>
                    <a:pt x="1744134" y="4946157"/>
                  </a:cubicBezTo>
                  <a:cubicBezTo>
                    <a:pt x="1780454" y="4951243"/>
                    <a:pt x="1818409" y="4955510"/>
                    <a:pt x="1856819" y="4958961"/>
                  </a:cubicBezTo>
                  <a:cubicBezTo>
                    <a:pt x="1930277" y="4965680"/>
                    <a:pt x="2006551" y="4968949"/>
                    <a:pt x="2090089" y="4969130"/>
                  </a:cubicBezTo>
                  <a:lnTo>
                    <a:pt x="2101802" y="4969130"/>
                  </a:lnTo>
                  <a:cubicBezTo>
                    <a:pt x="2106978" y="4969221"/>
                    <a:pt x="2112063" y="4969221"/>
                    <a:pt x="2117238" y="4969221"/>
                  </a:cubicBezTo>
                  <a:cubicBezTo>
                    <a:pt x="2129678" y="4969221"/>
                    <a:pt x="2138940" y="4969130"/>
                    <a:pt x="2147294" y="4968767"/>
                  </a:cubicBezTo>
                  <a:lnTo>
                    <a:pt x="2147566" y="4968767"/>
                  </a:lnTo>
                  <a:lnTo>
                    <a:pt x="2147838" y="4968767"/>
                  </a:lnTo>
                  <a:lnTo>
                    <a:pt x="2176078" y="4968041"/>
                  </a:lnTo>
                  <a:lnTo>
                    <a:pt x="2204499" y="4966588"/>
                  </a:lnTo>
                  <a:cubicBezTo>
                    <a:pt x="2236824" y="4965135"/>
                    <a:pt x="2271238" y="4962138"/>
                    <a:pt x="2315822" y="4956872"/>
                  </a:cubicBezTo>
                  <a:cubicBezTo>
                    <a:pt x="2460651" y="4939166"/>
                    <a:pt x="2605480" y="4900030"/>
                    <a:pt x="2746222" y="4840555"/>
                  </a:cubicBezTo>
                  <a:cubicBezTo>
                    <a:pt x="2810783" y="4813587"/>
                    <a:pt x="2877613" y="4780444"/>
                    <a:pt x="2950617" y="4739220"/>
                  </a:cubicBezTo>
                  <a:cubicBezTo>
                    <a:pt x="3013452" y="4703989"/>
                    <a:pt x="3078285" y="4663492"/>
                    <a:pt x="3148929" y="4615367"/>
                  </a:cubicBezTo>
                  <a:cubicBezTo>
                    <a:pt x="3207042" y="4575777"/>
                    <a:pt x="3268696" y="4531012"/>
                    <a:pt x="3342791" y="4474533"/>
                  </a:cubicBezTo>
                  <a:cubicBezTo>
                    <a:pt x="3375298" y="4449835"/>
                    <a:pt x="3408077" y="4423956"/>
                    <a:pt x="3438496" y="4399894"/>
                  </a:cubicBezTo>
                  <a:lnTo>
                    <a:pt x="3536108" y="4321804"/>
                  </a:lnTo>
                  <a:cubicBezTo>
                    <a:pt x="3591043" y="4278219"/>
                    <a:pt x="3646795" y="4234907"/>
                    <a:pt x="3700641" y="4192956"/>
                  </a:cubicBezTo>
                  <a:cubicBezTo>
                    <a:pt x="3775643" y="4134571"/>
                    <a:pt x="3853279" y="4074187"/>
                    <a:pt x="3927282" y="4014258"/>
                  </a:cubicBezTo>
                  <a:cubicBezTo>
                    <a:pt x="4077741" y="3892493"/>
                    <a:pt x="4186340" y="3793610"/>
                    <a:pt x="4279230" y="3693909"/>
                  </a:cubicBezTo>
                  <a:cubicBezTo>
                    <a:pt x="4335800" y="3632800"/>
                    <a:pt x="4383471" y="3574959"/>
                    <a:pt x="4424785" y="3517209"/>
                  </a:cubicBezTo>
                  <a:cubicBezTo>
                    <a:pt x="4471367" y="3451559"/>
                    <a:pt x="4508959" y="3388725"/>
                    <a:pt x="4539922" y="3324800"/>
                  </a:cubicBezTo>
                  <a:cubicBezTo>
                    <a:pt x="4604664" y="3192774"/>
                    <a:pt x="4645162" y="3047763"/>
                    <a:pt x="4660234" y="2893945"/>
                  </a:cubicBezTo>
                  <a:cubicBezTo>
                    <a:pt x="4663776" y="2857443"/>
                    <a:pt x="4666046" y="2818671"/>
                    <a:pt x="4667045" y="2779081"/>
                  </a:cubicBezTo>
                  <a:lnTo>
                    <a:pt x="4667135" y="2774632"/>
                  </a:lnTo>
                  <a:cubicBezTo>
                    <a:pt x="4667408" y="2756834"/>
                    <a:pt x="4667680" y="2738583"/>
                    <a:pt x="4667408" y="2719787"/>
                  </a:cubicBezTo>
                  <a:cubicBezTo>
                    <a:pt x="4667408" y="2713976"/>
                    <a:pt x="4667317" y="2708256"/>
                    <a:pt x="4667317" y="2702444"/>
                  </a:cubicBezTo>
                  <a:cubicBezTo>
                    <a:pt x="4667317" y="2688188"/>
                    <a:pt x="4667226" y="2673569"/>
                    <a:pt x="4666772" y="2658950"/>
                  </a:cubicBezTo>
                  <a:cubicBezTo>
                    <a:pt x="4665228" y="2576139"/>
                    <a:pt x="4661142" y="2494599"/>
                    <a:pt x="4654787" y="2416691"/>
                  </a:cubicBezTo>
                  <a:cubicBezTo>
                    <a:pt x="4640531" y="2247618"/>
                    <a:pt x="4616014" y="2086263"/>
                    <a:pt x="4581781" y="1936985"/>
                  </a:cubicBezTo>
                  <a:cubicBezTo>
                    <a:pt x="4544280" y="1773814"/>
                    <a:pt x="4494884" y="1618361"/>
                    <a:pt x="4435046" y="1474894"/>
                  </a:cubicBezTo>
                  <a:cubicBezTo>
                    <a:pt x="4419519" y="1437484"/>
                    <a:pt x="4402993" y="1400164"/>
                    <a:pt x="4386104" y="1364116"/>
                  </a:cubicBezTo>
                  <a:cubicBezTo>
                    <a:pt x="4369578" y="1329248"/>
                    <a:pt x="4351236" y="1292837"/>
                    <a:pt x="4331623" y="1255698"/>
                  </a:cubicBezTo>
                  <a:cubicBezTo>
                    <a:pt x="4294757" y="1186054"/>
                    <a:pt x="4252988" y="1116318"/>
                    <a:pt x="4206861" y="1048216"/>
                  </a:cubicBezTo>
                  <a:cubicBezTo>
                    <a:pt x="4117058" y="913920"/>
                    <a:pt x="4012273" y="790612"/>
                    <a:pt x="3895592" y="681922"/>
                  </a:cubicBezTo>
                  <a:cubicBezTo>
                    <a:pt x="3836662" y="627441"/>
                    <a:pt x="3774281" y="576319"/>
                    <a:pt x="3710356" y="530192"/>
                  </a:cubicBezTo>
                  <a:cubicBezTo>
                    <a:pt x="3642437" y="481795"/>
                    <a:pt x="3574335" y="439299"/>
                    <a:pt x="3507777" y="403705"/>
                  </a:cubicBezTo>
                  <a:cubicBezTo>
                    <a:pt x="3371575" y="329974"/>
                    <a:pt x="3222932" y="272406"/>
                    <a:pt x="3065936" y="232543"/>
                  </a:cubicBezTo>
                  <a:cubicBezTo>
                    <a:pt x="2990933" y="213475"/>
                    <a:pt x="2913116" y="198220"/>
                    <a:pt x="2834573" y="187233"/>
                  </a:cubicBezTo>
                  <a:cubicBezTo>
                    <a:pt x="2758208" y="176610"/>
                    <a:pt x="2679756" y="169799"/>
                    <a:pt x="2601212" y="166894"/>
                  </a:cubicBezTo>
                  <a:cubicBezTo>
                    <a:pt x="2567434" y="165441"/>
                    <a:pt x="2533201" y="164715"/>
                    <a:pt x="2499332" y="164715"/>
                  </a:cubicBezTo>
                  <a:cubicBezTo>
                    <a:pt x="2378294" y="164715"/>
                    <a:pt x="2254531" y="173886"/>
                    <a:pt x="2131857" y="192046"/>
                  </a:cubicBezTo>
                  <a:cubicBezTo>
                    <a:pt x="2052043" y="204304"/>
                    <a:pt x="1974407" y="219468"/>
                    <a:pt x="1901130" y="237084"/>
                  </a:cubicBezTo>
                  <a:cubicBezTo>
                    <a:pt x="1822314" y="256334"/>
                    <a:pt x="1746040" y="278035"/>
                    <a:pt x="1674579" y="301553"/>
                  </a:cubicBezTo>
                  <a:cubicBezTo>
                    <a:pt x="1599849" y="326069"/>
                    <a:pt x="1525483" y="353764"/>
                    <a:pt x="1453477" y="383819"/>
                  </a:cubicBezTo>
                  <a:cubicBezTo>
                    <a:pt x="1381199" y="414147"/>
                    <a:pt x="1309011" y="447653"/>
                    <a:pt x="1238821" y="483338"/>
                  </a:cubicBezTo>
                  <a:cubicBezTo>
                    <a:pt x="1097715" y="555162"/>
                    <a:pt x="960695" y="637338"/>
                    <a:pt x="831666" y="727777"/>
                  </a:cubicBezTo>
                  <a:cubicBezTo>
                    <a:pt x="805061" y="746573"/>
                    <a:pt x="770102" y="771543"/>
                    <a:pt x="735416" y="798148"/>
                  </a:cubicBezTo>
                  <a:lnTo>
                    <a:pt x="735234" y="798330"/>
                  </a:lnTo>
                  <a:lnTo>
                    <a:pt x="735053" y="798511"/>
                  </a:lnTo>
                  <a:cubicBezTo>
                    <a:pt x="721796" y="808318"/>
                    <a:pt x="708448" y="818669"/>
                    <a:pt x="695554" y="828748"/>
                  </a:cubicBezTo>
                  <a:lnTo>
                    <a:pt x="687563" y="835014"/>
                  </a:lnTo>
                  <a:cubicBezTo>
                    <a:pt x="670765" y="847817"/>
                    <a:pt x="654784" y="860892"/>
                    <a:pt x="641254" y="871970"/>
                  </a:cubicBezTo>
                  <a:cubicBezTo>
                    <a:pt x="574061" y="926996"/>
                    <a:pt x="515131" y="978753"/>
                    <a:pt x="461013" y="1030147"/>
                  </a:cubicBezTo>
                  <a:cubicBezTo>
                    <a:pt x="343152" y="1141288"/>
                    <a:pt x="235189" y="1261782"/>
                    <a:pt x="139938" y="1388360"/>
                  </a:cubicBezTo>
                  <a:cubicBezTo>
                    <a:pt x="90632" y="1453919"/>
                    <a:pt x="44596" y="1521021"/>
                    <a:pt x="3281" y="1587670"/>
                  </a:cubicBezTo>
                  <a:lnTo>
                    <a:pt x="0" y="1593348"/>
                  </a:lnTo>
                  <a:lnTo>
                    <a:pt x="0" y="1287136"/>
                  </a:lnTo>
                  <a:lnTo>
                    <a:pt x="83949" y="1148949"/>
                  </a:lnTo>
                  <a:cubicBezTo>
                    <a:pt x="552260" y="455747"/>
                    <a:pt x="1345344" y="0"/>
                    <a:pt x="22449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3F1344D7-41C7-591A-8D77-864FB0D028B3}"/>
              </a:ext>
            </a:extLst>
          </p:cNvPr>
          <p:cNvGrpSpPr/>
          <p:nvPr/>
        </p:nvGrpSpPr>
        <p:grpSpPr>
          <a:xfrm>
            <a:off x="6670481" y="2423343"/>
            <a:ext cx="3817763" cy="2363377"/>
            <a:chOff x="6670481" y="2423343"/>
            <a:chExt cx="3817763" cy="2363377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56402FE9-59E1-4078-B99D-E0ADB8100159}"/>
                </a:ext>
              </a:extLst>
            </p:cNvPr>
            <p:cNvSpPr/>
            <p:nvPr/>
          </p:nvSpPr>
          <p:spPr>
            <a:xfrm>
              <a:off x="6670481" y="2423343"/>
              <a:ext cx="1817982" cy="1090789"/>
            </a:xfrm>
            <a:custGeom>
              <a:avLst/>
              <a:gdLst>
                <a:gd name="connsiteX0" fmla="*/ 0 w 1817982"/>
                <a:gd name="connsiteY0" fmla="*/ 0 h 1090789"/>
                <a:gd name="connsiteX1" fmla="*/ 1817982 w 1817982"/>
                <a:gd name="connsiteY1" fmla="*/ 0 h 1090789"/>
                <a:gd name="connsiteX2" fmla="*/ 1817982 w 1817982"/>
                <a:gd name="connsiteY2" fmla="*/ 1090789 h 1090789"/>
                <a:gd name="connsiteX3" fmla="*/ 0 w 1817982"/>
                <a:gd name="connsiteY3" fmla="*/ 1090789 h 1090789"/>
                <a:gd name="connsiteX4" fmla="*/ 0 w 1817982"/>
                <a:gd name="connsiteY4" fmla="*/ 0 h 109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7982" h="1090789">
                  <a:moveTo>
                    <a:pt x="0" y="0"/>
                  </a:moveTo>
                  <a:lnTo>
                    <a:pt x="1817982" y="0"/>
                  </a:lnTo>
                  <a:lnTo>
                    <a:pt x="1817982" y="1090789"/>
                  </a:lnTo>
                  <a:lnTo>
                    <a:pt x="0" y="10907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0" i="0" kern="1200" baseline="0"/>
                <a:t>Version v1:</a:t>
              </a:r>
              <a:endParaRPr lang="en-US" sz="1700" kern="1200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2238A50E-2C79-F6AE-F886-F884DF548010}"/>
                </a:ext>
              </a:extLst>
            </p:cNvPr>
            <p:cNvSpPr/>
            <p:nvPr/>
          </p:nvSpPr>
          <p:spPr>
            <a:xfrm>
              <a:off x="8670262" y="2423343"/>
              <a:ext cx="1817982" cy="1090789"/>
            </a:xfrm>
            <a:custGeom>
              <a:avLst/>
              <a:gdLst>
                <a:gd name="connsiteX0" fmla="*/ 0 w 1817982"/>
                <a:gd name="connsiteY0" fmla="*/ 0 h 1090789"/>
                <a:gd name="connsiteX1" fmla="*/ 1817982 w 1817982"/>
                <a:gd name="connsiteY1" fmla="*/ 0 h 1090789"/>
                <a:gd name="connsiteX2" fmla="*/ 1817982 w 1817982"/>
                <a:gd name="connsiteY2" fmla="*/ 1090789 h 1090789"/>
                <a:gd name="connsiteX3" fmla="*/ 0 w 1817982"/>
                <a:gd name="connsiteY3" fmla="*/ 1090789 h 1090789"/>
                <a:gd name="connsiteX4" fmla="*/ 0 w 1817982"/>
                <a:gd name="connsiteY4" fmla="*/ 0 h 109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7982" h="1090789">
                  <a:moveTo>
                    <a:pt x="0" y="0"/>
                  </a:moveTo>
                  <a:lnTo>
                    <a:pt x="1817982" y="0"/>
                  </a:lnTo>
                  <a:lnTo>
                    <a:pt x="1817982" y="1090789"/>
                  </a:lnTo>
                  <a:lnTo>
                    <a:pt x="0" y="10907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0" i="0" kern="1200" baseline="0"/>
                <a:t>Over 120,000 samples genotyped</a:t>
              </a:r>
              <a:endParaRPr lang="en-US" sz="1700" kern="1200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95325550-7E94-C618-E999-8EC19801078D}"/>
                </a:ext>
              </a:extLst>
            </p:cNvPr>
            <p:cNvSpPr/>
            <p:nvPr/>
          </p:nvSpPr>
          <p:spPr>
            <a:xfrm>
              <a:off x="6670481" y="3695931"/>
              <a:ext cx="1817982" cy="1090789"/>
            </a:xfrm>
            <a:custGeom>
              <a:avLst/>
              <a:gdLst>
                <a:gd name="connsiteX0" fmla="*/ 0 w 1817982"/>
                <a:gd name="connsiteY0" fmla="*/ 0 h 1090789"/>
                <a:gd name="connsiteX1" fmla="*/ 1817982 w 1817982"/>
                <a:gd name="connsiteY1" fmla="*/ 0 h 1090789"/>
                <a:gd name="connsiteX2" fmla="*/ 1817982 w 1817982"/>
                <a:gd name="connsiteY2" fmla="*/ 1090789 h 1090789"/>
                <a:gd name="connsiteX3" fmla="*/ 0 w 1817982"/>
                <a:gd name="connsiteY3" fmla="*/ 1090789 h 1090789"/>
                <a:gd name="connsiteX4" fmla="*/ 0 w 1817982"/>
                <a:gd name="connsiteY4" fmla="*/ 0 h 109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7982" h="1090789">
                  <a:moveTo>
                    <a:pt x="0" y="0"/>
                  </a:moveTo>
                  <a:lnTo>
                    <a:pt x="1817982" y="0"/>
                  </a:lnTo>
                  <a:lnTo>
                    <a:pt x="1817982" y="1090789"/>
                  </a:lnTo>
                  <a:lnTo>
                    <a:pt x="0" y="10907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0" i="0" kern="1200" baseline="0"/>
                <a:t>Version v2:</a:t>
              </a:r>
              <a:endParaRPr lang="en-US" sz="1700" kern="120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3AAADEDE-1C23-8BD2-A351-786E2302CB79}"/>
                </a:ext>
              </a:extLst>
            </p:cNvPr>
            <p:cNvSpPr/>
            <p:nvPr/>
          </p:nvSpPr>
          <p:spPr>
            <a:xfrm>
              <a:off x="8670262" y="3695931"/>
              <a:ext cx="1817982" cy="1090789"/>
            </a:xfrm>
            <a:custGeom>
              <a:avLst/>
              <a:gdLst>
                <a:gd name="connsiteX0" fmla="*/ 0 w 1817982"/>
                <a:gd name="connsiteY0" fmla="*/ 0 h 1090789"/>
                <a:gd name="connsiteX1" fmla="*/ 1817982 w 1817982"/>
                <a:gd name="connsiteY1" fmla="*/ 0 h 1090789"/>
                <a:gd name="connsiteX2" fmla="*/ 1817982 w 1817982"/>
                <a:gd name="connsiteY2" fmla="*/ 1090789 h 1090789"/>
                <a:gd name="connsiteX3" fmla="*/ 0 w 1817982"/>
                <a:gd name="connsiteY3" fmla="*/ 1090789 h 1090789"/>
                <a:gd name="connsiteX4" fmla="*/ 0 w 1817982"/>
                <a:gd name="connsiteY4" fmla="*/ 0 h 109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7982" h="1090789">
                  <a:moveTo>
                    <a:pt x="0" y="0"/>
                  </a:moveTo>
                  <a:lnTo>
                    <a:pt x="1817982" y="0"/>
                  </a:lnTo>
                  <a:lnTo>
                    <a:pt x="1817982" y="1090789"/>
                  </a:lnTo>
                  <a:lnTo>
                    <a:pt x="0" y="10907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0" i="0" kern="1200" baseline="0"/>
                <a:t>More than 320,000 samples genotyped</a:t>
              </a:r>
              <a:endParaRPr lang="en-US" sz="1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693103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FD44BAB-2F3A-4B95-B9D3-E5B819787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A61EEB-5A57-4C0F-869A-89024BC0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98445"/>
            <a:ext cx="4803636" cy="13116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3600" b="0" i="0" u="none" strike="noStrike" baseline="0">
                <a:solidFill>
                  <a:schemeClr val="tx2"/>
                </a:solidFill>
              </a:rPr>
              <a:t>Legacy Genotypes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9C0F5-A273-12E7-9189-CB9DE237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68" r="18912" b="2"/>
          <a:stretch/>
        </p:blipFill>
        <p:spPr>
          <a:xfrm>
            <a:off x="6886803" y="770037"/>
            <a:ext cx="5298683" cy="6087963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6AE2F4-5A2E-4357-A1D8-6142F9BDC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14766" y="695399"/>
            <a:ext cx="5570720" cy="6171739"/>
            <a:chOff x="6626306" y="695399"/>
            <a:chExt cx="5570720" cy="617173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6AC7E8-A56F-4E9D-A394-C9A2F65DD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33035" y="910673"/>
              <a:ext cx="5263991" cy="5956465"/>
            </a:xfrm>
            <a:custGeom>
              <a:avLst/>
              <a:gdLst>
                <a:gd name="connsiteX0" fmla="*/ 2918460 w 2961539"/>
                <a:gd name="connsiteY0" fmla="*/ 1324969 h 3351127"/>
                <a:gd name="connsiteX1" fmla="*/ 2906649 w 2961539"/>
                <a:gd name="connsiteY1" fmla="*/ 1284393 h 3351127"/>
                <a:gd name="connsiteX2" fmla="*/ 2893314 w 2961539"/>
                <a:gd name="connsiteY2" fmla="*/ 1244388 h 3351127"/>
                <a:gd name="connsiteX3" fmla="*/ 2878741 w 2961539"/>
                <a:gd name="connsiteY3" fmla="*/ 1204859 h 3351127"/>
                <a:gd name="connsiteX4" fmla="*/ 2811209 w 2961539"/>
                <a:gd name="connsiteY4" fmla="*/ 1051316 h 3351127"/>
                <a:gd name="connsiteX5" fmla="*/ 2636711 w 2961539"/>
                <a:gd name="connsiteY5" fmla="*/ 768709 h 3351127"/>
                <a:gd name="connsiteX6" fmla="*/ 2418683 w 2961539"/>
                <a:gd name="connsiteY6" fmla="*/ 522202 h 3351127"/>
                <a:gd name="connsiteX7" fmla="*/ 2165699 w 2961539"/>
                <a:gd name="connsiteY7" fmla="*/ 314748 h 3351127"/>
                <a:gd name="connsiteX8" fmla="*/ 2027873 w 2961539"/>
                <a:gd name="connsiteY8" fmla="*/ 227213 h 3351127"/>
                <a:gd name="connsiteX9" fmla="*/ 1883474 w 2961539"/>
                <a:gd name="connsiteY9" fmla="*/ 151203 h 3351127"/>
                <a:gd name="connsiteX10" fmla="*/ 1576483 w 2961539"/>
                <a:gd name="connsiteY10" fmla="*/ 40618 h 3351127"/>
                <a:gd name="connsiteX11" fmla="*/ 1415415 w 2961539"/>
                <a:gd name="connsiteY11" fmla="*/ 10233 h 3351127"/>
                <a:gd name="connsiteX12" fmla="*/ 1251204 w 2961539"/>
                <a:gd name="connsiteY12" fmla="*/ 42 h 3351127"/>
                <a:gd name="connsiteX13" fmla="*/ 927163 w 2961539"/>
                <a:gd name="connsiteY13" fmla="*/ 29855 h 3351127"/>
                <a:gd name="connsiteX14" fmla="*/ 610362 w 2961539"/>
                <a:gd name="connsiteY14" fmla="*/ 116151 h 3351127"/>
                <a:gd name="connsiteX15" fmla="*/ 315468 w 2961539"/>
                <a:gd name="connsiteY15" fmla="*/ 267408 h 3351127"/>
                <a:gd name="connsiteX16" fmla="*/ 182975 w 2961539"/>
                <a:gd name="connsiteY16" fmla="*/ 368183 h 3351127"/>
                <a:gd name="connsiteX17" fmla="*/ 64294 w 2961539"/>
                <a:gd name="connsiteY17" fmla="*/ 484674 h 3351127"/>
                <a:gd name="connsiteX18" fmla="*/ 0 w 2961539"/>
                <a:gd name="connsiteY18" fmla="*/ 556778 h 3351127"/>
                <a:gd name="connsiteX19" fmla="*/ 0 w 2961539"/>
                <a:gd name="connsiteY19" fmla="*/ 956066 h 3351127"/>
                <a:gd name="connsiteX20" fmla="*/ 227552 w 2961539"/>
                <a:gd name="connsiteY20" fmla="*/ 636597 h 3351127"/>
                <a:gd name="connsiteX21" fmla="*/ 331756 w 2961539"/>
                <a:gd name="connsiteY21" fmla="*/ 534966 h 3351127"/>
                <a:gd name="connsiteX22" fmla="*/ 441770 w 2961539"/>
                <a:gd name="connsiteY22" fmla="*/ 439620 h 3351127"/>
                <a:gd name="connsiteX23" fmla="*/ 683419 w 2961539"/>
                <a:gd name="connsiteY23" fmla="*/ 274457 h 3351127"/>
                <a:gd name="connsiteX24" fmla="*/ 956596 w 2961539"/>
                <a:gd name="connsiteY24" fmla="*/ 161300 h 3351127"/>
                <a:gd name="connsiteX25" fmla="*/ 1251490 w 2961539"/>
                <a:gd name="connsiteY25" fmla="*/ 123009 h 3351127"/>
                <a:gd name="connsiteX26" fmla="*/ 1398175 w 2961539"/>
                <a:gd name="connsiteY26" fmla="*/ 135297 h 3351127"/>
                <a:gd name="connsiteX27" fmla="*/ 1542383 w 2961539"/>
                <a:gd name="connsiteY27" fmla="*/ 167967 h 3351127"/>
                <a:gd name="connsiteX28" fmla="*/ 1681925 w 2961539"/>
                <a:gd name="connsiteY28" fmla="*/ 218450 h 3351127"/>
                <a:gd name="connsiteX29" fmla="*/ 1715929 w 2961539"/>
                <a:gd name="connsiteY29" fmla="*/ 233595 h 3351127"/>
                <a:gd name="connsiteX30" fmla="*/ 1749552 w 2961539"/>
                <a:gd name="connsiteY30" fmla="*/ 249597 h 3351127"/>
                <a:gd name="connsiteX31" fmla="*/ 1782604 w 2961539"/>
                <a:gd name="connsiteY31" fmla="*/ 266646 h 3351127"/>
                <a:gd name="connsiteX32" fmla="*/ 1815275 w 2961539"/>
                <a:gd name="connsiteY32" fmla="*/ 284553 h 3351127"/>
                <a:gd name="connsiteX33" fmla="*/ 2059400 w 2961539"/>
                <a:gd name="connsiteY33" fmla="*/ 454765 h 3351127"/>
                <a:gd name="connsiteX34" fmla="*/ 2270284 w 2961539"/>
                <a:gd name="connsiteY34" fmla="*/ 663648 h 3351127"/>
                <a:gd name="connsiteX35" fmla="*/ 2362581 w 2961539"/>
                <a:gd name="connsiteY35" fmla="*/ 779091 h 3351127"/>
                <a:gd name="connsiteX36" fmla="*/ 2445353 w 2961539"/>
                <a:gd name="connsiteY36" fmla="*/ 900726 h 3351127"/>
                <a:gd name="connsiteX37" fmla="*/ 2581180 w 2961539"/>
                <a:gd name="connsiteY37" fmla="*/ 1158663 h 3351127"/>
                <a:gd name="connsiteX38" fmla="*/ 2673382 w 2961539"/>
                <a:gd name="connsiteY38" fmla="*/ 1430601 h 3351127"/>
                <a:gd name="connsiteX39" fmla="*/ 2707291 w 2961539"/>
                <a:gd name="connsiteY39" fmla="*/ 1569095 h 3351127"/>
                <a:gd name="connsiteX40" fmla="*/ 2728913 w 2961539"/>
                <a:gd name="connsiteY40" fmla="*/ 1710065 h 3351127"/>
                <a:gd name="connsiteX41" fmla="*/ 2738342 w 2961539"/>
                <a:gd name="connsiteY41" fmla="*/ 1853321 h 3351127"/>
                <a:gd name="connsiteX42" fmla="*/ 2733294 w 2961539"/>
                <a:gd name="connsiteY42" fmla="*/ 1998482 h 3351127"/>
                <a:gd name="connsiteX43" fmla="*/ 2704433 w 2961539"/>
                <a:gd name="connsiteY43" fmla="*/ 2140785 h 3351127"/>
                <a:gd name="connsiteX44" fmla="*/ 2645759 w 2961539"/>
                <a:gd name="connsiteY44" fmla="*/ 2264515 h 3351127"/>
                <a:gd name="connsiteX45" fmla="*/ 2552986 w 2961539"/>
                <a:gd name="connsiteY45" fmla="*/ 2354717 h 3351127"/>
                <a:gd name="connsiteX46" fmla="*/ 2492026 w 2961539"/>
                <a:gd name="connsiteY46" fmla="*/ 2389769 h 3351127"/>
                <a:gd name="connsiteX47" fmla="*/ 2423541 w 2961539"/>
                <a:gd name="connsiteY47" fmla="*/ 2423583 h 3351127"/>
                <a:gd name="connsiteX48" fmla="*/ 2278475 w 2961539"/>
                <a:gd name="connsiteY48" fmla="*/ 2502640 h 3351127"/>
                <a:gd name="connsiteX49" fmla="*/ 2143697 w 2961539"/>
                <a:gd name="connsiteY49" fmla="*/ 2606463 h 3351127"/>
                <a:gd name="connsiteX50" fmla="*/ 2113312 w 2961539"/>
                <a:gd name="connsiteY50" fmla="*/ 2635514 h 3351127"/>
                <a:gd name="connsiteX51" fmla="*/ 2084927 w 2961539"/>
                <a:gd name="connsiteY51" fmla="*/ 2664184 h 3351127"/>
                <a:gd name="connsiteX52" fmla="*/ 2030349 w 2961539"/>
                <a:gd name="connsiteY52" fmla="*/ 2722573 h 3351127"/>
                <a:gd name="connsiteX53" fmla="*/ 1929098 w 2961539"/>
                <a:gd name="connsiteY53" fmla="*/ 2842683 h 3351127"/>
                <a:gd name="connsiteX54" fmla="*/ 1880045 w 2961539"/>
                <a:gd name="connsiteY54" fmla="*/ 2902309 h 3351127"/>
                <a:gd name="connsiteX55" fmla="*/ 1831086 w 2961539"/>
                <a:gd name="connsiteY55" fmla="*/ 2960888 h 3351127"/>
                <a:gd name="connsiteX56" fmla="*/ 1730121 w 2961539"/>
                <a:gd name="connsiteY56" fmla="*/ 3071854 h 3351127"/>
                <a:gd name="connsiteX57" fmla="*/ 1620488 w 2961539"/>
                <a:gd name="connsiteY57" fmla="*/ 3169200 h 3351127"/>
                <a:gd name="connsiteX58" fmla="*/ 1497616 w 2961539"/>
                <a:gd name="connsiteY58" fmla="*/ 3244447 h 3351127"/>
                <a:gd name="connsiteX59" fmla="*/ 1361313 w 2961539"/>
                <a:gd name="connsiteY59" fmla="*/ 3288739 h 3351127"/>
                <a:gd name="connsiteX60" fmla="*/ 1289590 w 2961539"/>
                <a:gd name="connsiteY60" fmla="*/ 3297978 h 3351127"/>
                <a:gd name="connsiteX61" fmla="*/ 1253204 w 2961539"/>
                <a:gd name="connsiteY61" fmla="*/ 3299407 h 3351127"/>
                <a:gd name="connsiteX62" fmla="*/ 1215676 w 2961539"/>
                <a:gd name="connsiteY62" fmla="*/ 3299216 h 3351127"/>
                <a:gd name="connsiteX63" fmla="*/ 918972 w 2961539"/>
                <a:gd name="connsiteY63" fmla="*/ 3254639 h 3351127"/>
                <a:gd name="connsiteX64" fmla="*/ 642557 w 2961539"/>
                <a:gd name="connsiteY64" fmla="*/ 3139672 h 3351127"/>
                <a:gd name="connsiteX65" fmla="*/ 515112 w 2961539"/>
                <a:gd name="connsiteY65" fmla="*/ 3061853 h 3351127"/>
                <a:gd name="connsiteX66" fmla="*/ 484442 w 2961539"/>
                <a:gd name="connsiteY66" fmla="*/ 3040612 h 3351127"/>
                <a:gd name="connsiteX67" fmla="*/ 454343 w 2961539"/>
                <a:gd name="connsiteY67" fmla="*/ 3018610 h 3351127"/>
                <a:gd name="connsiteX68" fmla="*/ 424625 w 2961539"/>
                <a:gd name="connsiteY68" fmla="*/ 2996131 h 3351127"/>
                <a:gd name="connsiteX69" fmla="*/ 395478 w 2961539"/>
                <a:gd name="connsiteY69" fmla="*/ 2973080 h 3351127"/>
                <a:gd name="connsiteX70" fmla="*/ 181547 w 2961539"/>
                <a:gd name="connsiteY70" fmla="*/ 2767626 h 3351127"/>
                <a:gd name="connsiteX71" fmla="*/ 134112 w 2961539"/>
                <a:gd name="connsiteY71" fmla="*/ 2710761 h 3351127"/>
                <a:gd name="connsiteX72" fmla="*/ 89821 w 2961539"/>
                <a:gd name="connsiteY72" fmla="*/ 2652087 h 3351127"/>
                <a:gd name="connsiteX73" fmla="*/ 10096 w 2961539"/>
                <a:gd name="connsiteY73" fmla="*/ 2529025 h 3351127"/>
                <a:gd name="connsiteX74" fmla="*/ 191 w 2961539"/>
                <a:gd name="connsiteY74" fmla="*/ 2511499 h 3351127"/>
                <a:gd name="connsiteX75" fmla="*/ 191 w 2961539"/>
                <a:gd name="connsiteY75" fmla="*/ 2835063 h 3351127"/>
                <a:gd name="connsiteX76" fmla="*/ 50959 w 2961539"/>
                <a:gd name="connsiteY76" fmla="*/ 2888879 h 3351127"/>
                <a:gd name="connsiteX77" fmla="*/ 300038 w 2961539"/>
                <a:gd name="connsiteY77" fmla="*/ 3100525 h 3351127"/>
                <a:gd name="connsiteX78" fmla="*/ 438150 w 2961539"/>
                <a:gd name="connsiteY78" fmla="*/ 3186916 h 3351127"/>
                <a:gd name="connsiteX79" fmla="*/ 584264 w 2961539"/>
                <a:gd name="connsiteY79" fmla="*/ 3258830 h 3351127"/>
                <a:gd name="connsiteX80" fmla="*/ 862965 w 2961539"/>
                <a:gd name="connsiteY80" fmla="*/ 3351127 h 3351127"/>
                <a:gd name="connsiteX81" fmla="*/ 1534478 w 2961539"/>
                <a:gd name="connsiteY81" fmla="*/ 3351127 h 3351127"/>
                <a:gd name="connsiteX82" fmla="*/ 1540955 w 2961539"/>
                <a:gd name="connsiteY82" fmla="*/ 3348841 h 3351127"/>
                <a:gd name="connsiteX83" fmla="*/ 1691831 w 2961539"/>
                <a:gd name="connsiteY83" fmla="*/ 3275403 h 3351127"/>
                <a:gd name="connsiteX84" fmla="*/ 1827086 w 2961539"/>
                <a:gd name="connsiteY84" fmla="*/ 3179963 h 3351127"/>
                <a:gd name="connsiteX85" fmla="*/ 1948625 w 2961539"/>
                <a:gd name="connsiteY85" fmla="*/ 3072426 h 3351127"/>
                <a:gd name="connsiteX86" fmla="*/ 2005584 w 2961539"/>
                <a:gd name="connsiteY86" fmla="*/ 3016514 h 3351127"/>
                <a:gd name="connsiteX87" fmla="*/ 2060639 w 2961539"/>
                <a:gd name="connsiteY87" fmla="*/ 2959935 h 3351127"/>
                <a:gd name="connsiteX88" fmla="*/ 2167223 w 2961539"/>
                <a:gd name="connsiteY88" fmla="*/ 2847350 h 3351127"/>
                <a:gd name="connsiteX89" fmla="*/ 2218754 w 2961539"/>
                <a:gd name="connsiteY89" fmla="*/ 2791438 h 3351127"/>
                <a:gd name="connsiteX90" fmla="*/ 2244471 w 2961539"/>
                <a:gd name="connsiteY90" fmla="*/ 2763911 h 3351127"/>
                <a:gd name="connsiteX91" fmla="*/ 2269427 w 2961539"/>
                <a:gd name="connsiteY91" fmla="*/ 2738098 h 3351127"/>
                <a:gd name="connsiteX92" fmla="*/ 2321243 w 2961539"/>
                <a:gd name="connsiteY92" fmla="*/ 2689807 h 3351127"/>
                <a:gd name="connsiteX93" fmla="*/ 2376297 w 2961539"/>
                <a:gd name="connsiteY93" fmla="*/ 2645230 h 3351127"/>
                <a:gd name="connsiteX94" fmla="*/ 2499265 w 2961539"/>
                <a:gd name="connsiteY94" fmla="*/ 2564934 h 3351127"/>
                <a:gd name="connsiteX95" fmla="*/ 2639187 w 2961539"/>
                <a:gd name="connsiteY95" fmla="*/ 2476732 h 3351127"/>
                <a:gd name="connsiteX96" fmla="*/ 2674239 w 2961539"/>
                <a:gd name="connsiteY96" fmla="*/ 2448729 h 3351127"/>
                <a:gd name="connsiteX97" fmla="*/ 2707481 w 2961539"/>
                <a:gd name="connsiteY97" fmla="*/ 2417487 h 3351127"/>
                <a:gd name="connsiteX98" fmla="*/ 2765298 w 2961539"/>
                <a:gd name="connsiteY98" fmla="*/ 2347097 h 3351127"/>
                <a:gd name="connsiteX99" fmla="*/ 2810447 w 2961539"/>
                <a:gd name="connsiteY99" fmla="*/ 2270802 h 3351127"/>
                <a:gd name="connsiteX100" fmla="*/ 2845499 w 2961539"/>
                <a:gd name="connsiteY100" fmla="*/ 2192411 h 3351127"/>
                <a:gd name="connsiteX101" fmla="*/ 2901315 w 2961539"/>
                <a:gd name="connsiteY101" fmla="*/ 2034772 h 3351127"/>
                <a:gd name="connsiteX102" fmla="*/ 2943130 w 2961539"/>
                <a:gd name="connsiteY102" fmla="*/ 1871704 h 3351127"/>
                <a:gd name="connsiteX103" fmla="*/ 2961037 w 2961539"/>
                <a:gd name="connsiteY103" fmla="*/ 1703302 h 3351127"/>
                <a:gd name="connsiteX104" fmla="*/ 2928842 w 2961539"/>
                <a:gd name="connsiteY104" fmla="*/ 1366308 h 3351127"/>
                <a:gd name="connsiteX105" fmla="*/ 2918460 w 2961539"/>
                <a:gd name="connsiteY105" fmla="*/ 1324969 h 335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961539" h="3351127">
                  <a:moveTo>
                    <a:pt x="2918460" y="1324969"/>
                  </a:moveTo>
                  <a:lnTo>
                    <a:pt x="2906649" y="1284393"/>
                  </a:lnTo>
                  <a:lnTo>
                    <a:pt x="2893314" y="1244388"/>
                  </a:lnTo>
                  <a:cubicBezTo>
                    <a:pt x="2888837" y="1231053"/>
                    <a:pt x="2883694" y="1218004"/>
                    <a:pt x="2878741" y="1204859"/>
                  </a:cubicBezTo>
                  <a:cubicBezTo>
                    <a:pt x="2858453" y="1152567"/>
                    <a:pt x="2836069" y="1101227"/>
                    <a:pt x="2811209" y="1051316"/>
                  </a:cubicBezTo>
                  <a:cubicBezTo>
                    <a:pt x="2761107" y="951684"/>
                    <a:pt x="2702814" y="857006"/>
                    <a:pt x="2636711" y="768709"/>
                  </a:cubicBezTo>
                  <a:cubicBezTo>
                    <a:pt x="2570798" y="680412"/>
                    <a:pt x="2497455" y="598212"/>
                    <a:pt x="2418683" y="522202"/>
                  </a:cubicBezTo>
                  <a:cubicBezTo>
                    <a:pt x="2339912" y="446193"/>
                    <a:pt x="2254949" y="377232"/>
                    <a:pt x="2165699" y="314748"/>
                  </a:cubicBezTo>
                  <a:cubicBezTo>
                    <a:pt x="2121122" y="283506"/>
                    <a:pt x="2075021" y="254359"/>
                    <a:pt x="2027873" y="227213"/>
                  </a:cubicBezTo>
                  <a:cubicBezTo>
                    <a:pt x="1980914" y="199781"/>
                    <a:pt x="1932623" y="174635"/>
                    <a:pt x="1883474" y="151203"/>
                  </a:cubicBezTo>
                  <a:cubicBezTo>
                    <a:pt x="1785176" y="104721"/>
                    <a:pt x="1682496" y="67002"/>
                    <a:pt x="1576483" y="40618"/>
                  </a:cubicBezTo>
                  <a:cubicBezTo>
                    <a:pt x="1523524" y="27474"/>
                    <a:pt x="1469803" y="16901"/>
                    <a:pt x="1415415" y="10233"/>
                  </a:cubicBezTo>
                  <a:cubicBezTo>
                    <a:pt x="1361123" y="3185"/>
                    <a:pt x="1306163" y="-435"/>
                    <a:pt x="1251204" y="42"/>
                  </a:cubicBezTo>
                  <a:cubicBezTo>
                    <a:pt x="1142714" y="804"/>
                    <a:pt x="1034415" y="10805"/>
                    <a:pt x="927163" y="29855"/>
                  </a:cubicBezTo>
                  <a:cubicBezTo>
                    <a:pt x="820007" y="49095"/>
                    <a:pt x="713423" y="76813"/>
                    <a:pt x="610362" y="116151"/>
                  </a:cubicBezTo>
                  <a:cubicBezTo>
                    <a:pt x="507301" y="155394"/>
                    <a:pt x="407861" y="205782"/>
                    <a:pt x="315468" y="267408"/>
                  </a:cubicBezTo>
                  <a:cubicBezTo>
                    <a:pt x="269367" y="298269"/>
                    <a:pt x="224504" y="331226"/>
                    <a:pt x="182975" y="368183"/>
                  </a:cubicBezTo>
                  <a:cubicBezTo>
                    <a:pt x="141542" y="405140"/>
                    <a:pt x="102489" y="444573"/>
                    <a:pt x="64294" y="484674"/>
                  </a:cubicBezTo>
                  <a:cubicBezTo>
                    <a:pt x="42291" y="508105"/>
                    <a:pt x="20860" y="532203"/>
                    <a:pt x="0" y="556778"/>
                  </a:cubicBezTo>
                  <a:lnTo>
                    <a:pt x="0" y="956066"/>
                  </a:lnTo>
                  <a:cubicBezTo>
                    <a:pt x="62579" y="840909"/>
                    <a:pt x="138970" y="733276"/>
                    <a:pt x="227552" y="636597"/>
                  </a:cubicBezTo>
                  <a:cubicBezTo>
                    <a:pt x="260223" y="600593"/>
                    <a:pt x="295466" y="567160"/>
                    <a:pt x="331756" y="534966"/>
                  </a:cubicBezTo>
                  <a:cubicBezTo>
                    <a:pt x="367951" y="502771"/>
                    <a:pt x="403955" y="470196"/>
                    <a:pt x="441770" y="439620"/>
                  </a:cubicBezTo>
                  <a:cubicBezTo>
                    <a:pt x="517208" y="378375"/>
                    <a:pt x="597503" y="322177"/>
                    <a:pt x="683419" y="274457"/>
                  </a:cubicBezTo>
                  <a:cubicBezTo>
                    <a:pt x="769239" y="226832"/>
                    <a:pt x="860679" y="187208"/>
                    <a:pt x="956596" y="161300"/>
                  </a:cubicBezTo>
                  <a:cubicBezTo>
                    <a:pt x="1052322" y="135201"/>
                    <a:pt x="1151954" y="122247"/>
                    <a:pt x="1251490" y="123009"/>
                  </a:cubicBezTo>
                  <a:cubicBezTo>
                    <a:pt x="1300448" y="123581"/>
                    <a:pt x="1349502" y="127772"/>
                    <a:pt x="1398175" y="135297"/>
                  </a:cubicBezTo>
                  <a:cubicBezTo>
                    <a:pt x="1446752" y="143107"/>
                    <a:pt x="1495044" y="153870"/>
                    <a:pt x="1542383" y="167967"/>
                  </a:cubicBezTo>
                  <a:cubicBezTo>
                    <a:pt x="1589723" y="182160"/>
                    <a:pt x="1636490" y="198733"/>
                    <a:pt x="1681925" y="218450"/>
                  </a:cubicBezTo>
                  <a:cubicBezTo>
                    <a:pt x="1693259" y="223498"/>
                    <a:pt x="1704689" y="228261"/>
                    <a:pt x="1715929" y="233595"/>
                  </a:cubicBezTo>
                  <a:lnTo>
                    <a:pt x="1749552" y="249597"/>
                  </a:lnTo>
                  <a:lnTo>
                    <a:pt x="1782604" y="266646"/>
                  </a:lnTo>
                  <a:cubicBezTo>
                    <a:pt x="1793558" y="272457"/>
                    <a:pt x="1804416" y="278553"/>
                    <a:pt x="1815275" y="284553"/>
                  </a:cubicBezTo>
                  <a:cubicBezTo>
                    <a:pt x="1901762" y="333321"/>
                    <a:pt x="1983486" y="390662"/>
                    <a:pt x="2059400" y="454765"/>
                  </a:cubicBezTo>
                  <a:cubicBezTo>
                    <a:pt x="2135410" y="518583"/>
                    <a:pt x="2205990" y="588687"/>
                    <a:pt x="2270284" y="663648"/>
                  </a:cubicBezTo>
                  <a:cubicBezTo>
                    <a:pt x="2302574" y="701082"/>
                    <a:pt x="2333530" y="739372"/>
                    <a:pt x="2362581" y="779091"/>
                  </a:cubicBezTo>
                  <a:cubicBezTo>
                    <a:pt x="2391632" y="818811"/>
                    <a:pt x="2419255" y="859387"/>
                    <a:pt x="2445353" y="900726"/>
                  </a:cubicBezTo>
                  <a:cubicBezTo>
                    <a:pt x="2497455" y="983593"/>
                    <a:pt x="2542889" y="1069890"/>
                    <a:pt x="2581180" y="1158663"/>
                  </a:cubicBezTo>
                  <a:cubicBezTo>
                    <a:pt x="2619470" y="1247436"/>
                    <a:pt x="2648617" y="1338876"/>
                    <a:pt x="2673382" y="1430601"/>
                  </a:cubicBezTo>
                  <a:cubicBezTo>
                    <a:pt x="2685764" y="1476512"/>
                    <a:pt x="2697480" y="1522518"/>
                    <a:pt x="2707291" y="1569095"/>
                  </a:cubicBezTo>
                  <a:cubicBezTo>
                    <a:pt x="2717197" y="1615672"/>
                    <a:pt x="2724245" y="1662726"/>
                    <a:pt x="2728913" y="1710065"/>
                  </a:cubicBezTo>
                  <a:cubicBezTo>
                    <a:pt x="2733485" y="1757404"/>
                    <a:pt x="2736818" y="1805124"/>
                    <a:pt x="2738342" y="1853321"/>
                  </a:cubicBezTo>
                  <a:cubicBezTo>
                    <a:pt x="2739390" y="1901422"/>
                    <a:pt x="2738247" y="1950000"/>
                    <a:pt x="2733294" y="1998482"/>
                  </a:cubicBezTo>
                  <a:cubicBezTo>
                    <a:pt x="2728151" y="2046774"/>
                    <a:pt x="2718911" y="2095542"/>
                    <a:pt x="2704433" y="2140785"/>
                  </a:cubicBezTo>
                  <a:cubicBezTo>
                    <a:pt x="2689860" y="2186029"/>
                    <a:pt x="2670429" y="2228320"/>
                    <a:pt x="2645759" y="2264515"/>
                  </a:cubicBezTo>
                  <a:cubicBezTo>
                    <a:pt x="2620899" y="2300710"/>
                    <a:pt x="2590514" y="2330047"/>
                    <a:pt x="2552986" y="2354717"/>
                  </a:cubicBezTo>
                  <a:cubicBezTo>
                    <a:pt x="2534317" y="2367195"/>
                    <a:pt x="2513838" y="2378530"/>
                    <a:pt x="2492026" y="2389769"/>
                  </a:cubicBezTo>
                  <a:cubicBezTo>
                    <a:pt x="2470309" y="2401009"/>
                    <a:pt x="2447258" y="2412058"/>
                    <a:pt x="2423541" y="2423583"/>
                  </a:cubicBezTo>
                  <a:cubicBezTo>
                    <a:pt x="2376107" y="2446633"/>
                    <a:pt x="2326100" y="2472065"/>
                    <a:pt x="2278475" y="2502640"/>
                  </a:cubicBezTo>
                  <a:cubicBezTo>
                    <a:pt x="2230850" y="2533120"/>
                    <a:pt x="2185130" y="2567982"/>
                    <a:pt x="2143697" y="2606463"/>
                  </a:cubicBezTo>
                  <a:cubicBezTo>
                    <a:pt x="2133410" y="2615988"/>
                    <a:pt x="2122837" y="2625989"/>
                    <a:pt x="2113312" y="2635514"/>
                  </a:cubicBezTo>
                  <a:lnTo>
                    <a:pt x="2084927" y="2664184"/>
                  </a:lnTo>
                  <a:cubicBezTo>
                    <a:pt x="2066258" y="2683425"/>
                    <a:pt x="2048066" y="2702951"/>
                    <a:pt x="2030349" y="2722573"/>
                  </a:cubicBezTo>
                  <a:cubicBezTo>
                    <a:pt x="1995011" y="2762101"/>
                    <a:pt x="1962055" y="2802773"/>
                    <a:pt x="1929098" y="2842683"/>
                  </a:cubicBezTo>
                  <a:lnTo>
                    <a:pt x="1880045" y="2902309"/>
                  </a:lnTo>
                  <a:cubicBezTo>
                    <a:pt x="1863757" y="2922026"/>
                    <a:pt x="1847564" y="2941648"/>
                    <a:pt x="1831086" y="2960888"/>
                  </a:cubicBezTo>
                  <a:cubicBezTo>
                    <a:pt x="1798130" y="2999178"/>
                    <a:pt x="1764983" y="3036707"/>
                    <a:pt x="1730121" y="3071854"/>
                  </a:cubicBezTo>
                  <a:cubicBezTo>
                    <a:pt x="1695355" y="3107001"/>
                    <a:pt x="1659160" y="3140053"/>
                    <a:pt x="1620488" y="3169200"/>
                  </a:cubicBezTo>
                  <a:cubicBezTo>
                    <a:pt x="1581912" y="3198442"/>
                    <a:pt x="1541145" y="3224254"/>
                    <a:pt x="1497616" y="3244447"/>
                  </a:cubicBezTo>
                  <a:cubicBezTo>
                    <a:pt x="1454277" y="3264735"/>
                    <a:pt x="1408462" y="3279690"/>
                    <a:pt x="1361313" y="3288739"/>
                  </a:cubicBezTo>
                  <a:cubicBezTo>
                    <a:pt x="1337691" y="3293406"/>
                    <a:pt x="1313688" y="3296168"/>
                    <a:pt x="1289590" y="3297978"/>
                  </a:cubicBezTo>
                  <a:cubicBezTo>
                    <a:pt x="1277493" y="3298740"/>
                    <a:pt x="1265396" y="3299216"/>
                    <a:pt x="1253204" y="3299407"/>
                  </a:cubicBezTo>
                  <a:lnTo>
                    <a:pt x="1215676" y="3299216"/>
                  </a:lnTo>
                  <a:cubicBezTo>
                    <a:pt x="1115378" y="3296930"/>
                    <a:pt x="1015365" y="3281785"/>
                    <a:pt x="918972" y="3254639"/>
                  </a:cubicBezTo>
                  <a:cubicBezTo>
                    <a:pt x="822484" y="3227302"/>
                    <a:pt x="729996" y="3187583"/>
                    <a:pt x="642557" y="3139672"/>
                  </a:cubicBezTo>
                  <a:cubicBezTo>
                    <a:pt x="598837" y="3115765"/>
                    <a:pt x="556451" y="3089571"/>
                    <a:pt x="515112" y="3061853"/>
                  </a:cubicBezTo>
                  <a:lnTo>
                    <a:pt x="484442" y="3040612"/>
                  </a:lnTo>
                  <a:lnTo>
                    <a:pt x="454343" y="3018610"/>
                  </a:lnTo>
                  <a:lnTo>
                    <a:pt x="424625" y="2996131"/>
                  </a:lnTo>
                  <a:cubicBezTo>
                    <a:pt x="414719" y="2988606"/>
                    <a:pt x="405194" y="2980605"/>
                    <a:pt x="395478" y="2973080"/>
                  </a:cubicBezTo>
                  <a:cubicBezTo>
                    <a:pt x="318230" y="2910882"/>
                    <a:pt x="246507" y="2842111"/>
                    <a:pt x="181547" y="2767626"/>
                  </a:cubicBezTo>
                  <a:cubicBezTo>
                    <a:pt x="165259" y="2749052"/>
                    <a:pt x="149543" y="2730002"/>
                    <a:pt x="134112" y="2710761"/>
                  </a:cubicBezTo>
                  <a:cubicBezTo>
                    <a:pt x="118967" y="2691521"/>
                    <a:pt x="104013" y="2672090"/>
                    <a:pt x="89821" y="2652087"/>
                  </a:cubicBezTo>
                  <a:cubicBezTo>
                    <a:pt x="61246" y="2612273"/>
                    <a:pt x="34766" y="2571220"/>
                    <a:pt x="10096" y="2529025"/>
                  </a:cubicBezTo>
                  <a:cubicBezTo>
                    <a:pt x="6668" y="2523214"/>
                    <a:pt x="3429" y="2517309"/>
                    <a:pt x="191" y="2511499"/>
                  </a:cubicBezTo>
                  <a:lnTo>
                    <a:pt x="191" y="2835063"/>
                  </a:lnTo>
                  <a:cubicBezTo>
                    <a:pt x="16764" y="2853351"/>
                    <a:pt x="33719" y="2871353"/>
                    <a:pt x="50959" y="2888879"/>
                  </a:cubicBezTo>
                  <a:cubicBezTo>
                    <a:pt x="127635" y="2966698"/>
                    <a:pt x="210788" y="3037945"/>
                    <a:pt x="300038" y="3100525"/>
                  </a:cubicBezTo>
                  <a:cubicBezTo>
                    <a:pt x="344424" y="3131671"/>
                    <a:pt x="390525" y="3160627"/>
                    <a:pt x="438150" y="3186916"/>
                  </a:cubicBezTo>
                  <a:cubicBezTo>
                    <a:pt x="485585" y="3213491"/>
                    <a:pt x="534543" y="3237303"/>
                    <a:pt x="584264" y="3258830"/>
                  </a:cubicBezTo>
                  <a:cubicBezTo>
                    <a:pt x="674561" y="3297597"/>
                    <a:pt x="767906" y="3328362"/>
                    <a:pt x="862965" y="3351127"/>
                  </a:cubicBezTo>
                  <a:lnTo>
                    <a:pt x="1534478" y="3351127"/>
                  </a:lnTo>
                  <a:cubicBezTo>
                    <a:pt x="1536668" y="3350365"/>
                    <a:pt x="1538764" y="3349603"/>
                    <a:pt x="1540955" y="3348841"/>
                  </a:cubicBezTo>
                  <a:cubicBezTo>
                    <a:pt x="1593628" y="3329220"/>
                    <a:pt x="1644110" y="3304169"/>
                    <a:pt x="1691831" y="3275403"/>
                  </a:cubicBezTo>
                  <a:cubicBezTo>
                    <a:pt x="1739551" y="3246543"/>
                    <a:pt x="1784509" y="3214253"/>
                    <a:pt x="1827086" y="3179963"/>
                  </a:cubicBezTo>
                  <a:cubicBezTo>
                    <a:pt x="1869662" y="3145578"/>
                    <a:pt x="1910143" y="3109573"/>
                    <a:pt x="1948625" y="3072426"/>
                  </a:cubicBezTo>
                  <a:cubicBezTo>
                    <a:pt x="1967960" y="3053852"/>
                    <a:pt x="1986915" y="3035278"/>
                    <a:pt x="2005584" y="3016514"/>
                  </a:cubicBezTo>
                  <a:cubicBezTo>
                    <a:pt x="2024158" y="2997655"/>
                    <a:pt x="2042541" y="2978890"/>
                    <a:pt x="2060639" y="2959935"/>
                  </a:cubicBezTo>
                  <a:cubicBezTo>
                    <a:pt x="2096834" y="2922121"/>
                    <a:pt x="2132552" y="2884783"/>
                    <a:pt x="2167223" y="2847350"/>
                  </a:cubicBezTo>
                  <a:lnTo>
                    <a:pt x="2218754" y="2791438"/>
                  </a:lnTo>
                  <a:lnTo>
                    <a:pt x="2244471" y="2763911"/>
                  </a:lnTo>
                  <a:cubicBezTo>
                    <a:pt x="2253044" y="2754862"/>
                    <a:pt x="2260949" y="2746576"/>
                    <a:pt x="2269427" y="2738098"/>
                  </a:cubicBezTo>
                  <a:cubicBezTo>
                    <a:pt x="2286191" y="2721430"/>
                    <a:pt x="2303336" y="2705142"/>
                    <a:pt x="2321243" y="2689807"/>
                  </a:cubicBezTo>
                  <a:cubicBezTo>
                    <a:pt x="2338959" y="2674281"/>
                    <a:pt x="2357247" y="2659326"/>
                    <a:pt x="2376297" y="2645230"/>
                  </a:cubicBezTo>
                  <a:cubicBezTo>
                    <a:pt x="2414302" y="2616750"/>
                    <a:pt x="2454974" y="2590937"/>
                    <a:pt x="2499265" y="2564934"/>
                  </a:cubicBezTo>
                  <a:cubicBezTo>
                    <a:pt x="2543270" y="2538645"/>
                    <a:pt x="2591562" y="2512165"/>
                    <a:pt x="2639187" y="2476732"/>
                  </a:cubicBezTo>
                  <a:cubicBezTo>
                    <a:pt x="2650998" y="2467874"/>
                    <a:pt x="2662809" y="2458635"/>
                    <a:pt x="2674239" y="2448729"/>
                  </a:cubicBezTo>
                  <a:cubicBezTo>
                    <a:pt x="2685669" y="2438823"/>
                    <a:pt x="2696718" y="2428345"/>
                    <a:pt x="2707481" y="2417487"/>
                  </a:cubicBezTo>
                  <a:cubicBezTo>
                    <a:pt x="2728817" y="2395675"/>
                    <a:pt x="2748248" y="2371862"/>
                    <a:pt x="2765298" y="2347097"/>
                  </a:cubicBezTo>
                  <a:cubicBezTo>
                    <a:pt x="2782538" y="2322427"/>
                    <a:pt x="2797112" y="2296614"/>
                    <a:pt x="2810447" y="2270802"/>
                  </a:cubicBezTo>
                  <a:cubicBezTo>
                    <a:pt x="2823496" y="2244799"/>
                    <a:pt x="2834926" y="2218605"/>
                    <a:pt x="2845499" y="2192411"/>
                  </a:cubicBezTo>
                  <a:cubicBezTo>
                    <a:pt x="2866739" y="2139928"/>
                    <a:pt x="2884551" y="2088017"/>
                    <a:pt x="2901315" y="2034772"/>
                  </a:cubicBezTo>
                  <a:cubicBezTo>
                    <a:pt x="2918079" y="1981528"/>
                    <a:pt x="2932653" y="1927140"/>
                    <a:pt x="2943130" y="1871704"/>
                  </a:cubicBezTo>
                  <a:cubicBezTo>
                    <a:pt x="2953607" y="1816269"/>
                    <a:pt x="2959608" y="1759785"/>
                    <a:pt x="2961037" y="1703302"/>
                  </a:cubicBezTo>
                  <a:cubicBezTo>
                    <a:pt x="2963895" y="1590241"/>
                    <a:pt x="2954750" y="1476226"/>
                    <a:pt x="2928842" y="1366308"/>
                  </a:cubicBezTo>
                  <a:cubicBezTo>
                    <a:pt x="2925413" y="1352306"/>
                    <a:pt x="2922270" y="1338590"/>
                    <a:pt x="2918460" y="132496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0D558E-7A90-4D66-BE03-397AEF32F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13315" y="863680"/>
              <a:ext cx="5283711" cy="6003457"/>
            </a:xfrm>
            <a:custGeom>
              <a:avLst/>
              <a:gdLst>
                <a:gd name="connsiteX0" fmla="*/ 1247966 w 2972634"/>
                <a:gd name="connsiteY0" fmla="*/ 0 h 3377565"/>
                <a:gd name="connsiteX1" fmla="*/ 0 w 2972634"/>
                <a:gd name="connsiteY1" fmla="*/ 557308 h 3377565"/>
                <a:gd name="connsiteX2" fmla="*/ 0 w 2972634"/>
                <a:gd name="connsiteY2" fmla="*/ 1091660 h 3377565"/>
                <a:gd name="connsiteX3" fmla="*/ 264414 w 2972634"/>
                <a:gd name="connsiteY3" fmla="*/ 717423 h 3377565"/>
                <a:gd name="connsiteX4" fmla="*/ 1247966 w 2972634"/>
                <a:gd name="connsiteY4" fmla="*/ 302324 h 3377565"/>
                <a:gd name="connsiteX5" fmla="*/ 1843850 w 2972634"/>
                <a:gd name="connsiteY5" fmla="*/ 472916 h 3377565"/>
                <a:gd name="connsiteX6" fmla="*/ 2372106 w 2972634"/>
                <a:gd name="connsiteY6" fmla="*/ 934688 h 3377565"/>
                <a:gd name="connsiteX7" fmla="*/ 2635377 w 2972634"/>
                <a:gd name="connsiteY7" fmla="*/ 1471041 h 3377565"/>
                <a:gd name="connsiteX8" fmla="*/ 2630996 w 2972634"/>
                <a:gd name="connsiteY8" fmla="*/ 2037112 h 3377565"/>
                <a:gd name="connsiteX9" fmla="*/ 2555558 w 2972634"/>
                <a:gd name="connsiteY9" fmla="*/ 2200085 h 3377565"/>
                <a:gd name="connsiteX10" fmla="*/ 2429828 w 2972634"/>
                <a:gd name="connsiteY10" fmla="*/ 2280285 h 3377565"/>
                <a:gd name="connsiteX11" fmla="*/ 2040255 w 2972634"/>
                <a:gd name="connsiteY11" fmla="*/ 2560892 h 3377565"/>
                <a:gd name="connsiteX12" fmla="*/ 1873377 w 2972634"/>
                <a:gd name="connsiteY12" fmla="*/ 2739295 h 3377565"/>
                <a:gd name="connsiteX13" fmla="*/ 1553147 w 2972634"/>
                <a:gd name="connsiteY13" fmla="*/ 3048476 h 3377565"/>
                <a:gd name="connsiteX14" fmla="*/ 1247966 w 2972634"/>
                <a:gd name="connsiteY14" fmla="*/ 3149822 h 3377565"/>
                <a:gd name="connsiteX15" fmla="*/ 662083 w 2972634"/>
                <a:gd name="connsiteY15" fmla="*/ 3018377 h 3377565"/>
                <a:gd name="connsiteX16" fmla="*/ 197263 w 2972634"/>
                <a:gd name="connsiteY16" fmla="*/ 2661476 h 3377565"/>
                <a:gd name="connsiteX17" fmla="*/ 0 w 2972634"/>
                <a:gd name="connsiteY17" fmla="*/ 2360581 h 3377565"/>
                <a:gd name="connsiteX18" fmla="*/ 0 w 2972634"/>
                <a:gd name="connsiteY18" fmla="*/ 2894933 h 3377565"/>
                <a:gd name="connsiteX19" fmla="*/ 753428 w 2972634"/>
                <a:gd name="connsiteY19" fmla="*/ 3377565 h 3377565"/>
                <a:gd name="connsiteX20" fmla="*/ 1587341 w 2972634"/>
                <a:gd name="connsiteY20" fmla="*/ 3377565 h 3377565"/>
                <a:gd name="connsiteX21" fmla="*/ 2255996 w 2972634"/>
                <a:gd name="connsiteY21" fmla="*/ 2772823 h 3377565"/>
                <a:gd name="connsiteX22" fmla="*/ 2922270 w 2972634"/>
                <a:gd name="connsiteY22" fmla="*/ 2118551 h 3377565"/>
                <a:gd name="connsiteX23" fmla="*/ 1247966 w 2972634"/>
                <a:gd name="connsiteY23" fmla="*/ 0 h 33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72634" h="337756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091660"/>
                  </a:lnTo>
                  <a:cubicBezTo>
                    <a:pt x="67437" y="953357"/>
                    <a:pt x="156019" y="827723"/>
                    <a:pt x="264414" y="717423"/>
                  </a:cubicBezTo>
                  <a:cubicBezTo>
                    <a:pt x="527399" y="449771"/>
                    <a:pt x="876776" y="302324"/>
                    <a:pt x="1247966" y="302324"/>
                  </a:cubicBezTo>
                  <a:cubicBezTo>
                    <a:pt x="1438370" y="302324"/>
                    <a:pt x="1644491" y="361283"/>
                    <a:pt x="1843850" y="472916"/>
                  </a:cubicBezTo>
                  <a:cubicBezTo>
                    <a:pt x="2046161" y="586169"/>
                    <a:pt x="2228755" y="745808"/>
                    <a:pt x="2372106" y="934688"/>
                  </a:cubicBezTo>
                  <a:cubicBezTo>
                    <a:pt x="2498884" y="1101757"/>
                    <a:pt x="2589848" y="1287209"/>
                    <a:pt x="2635377" y="1471041"/>
                  </a:cubicBezTo>
                  <a:cubicBezTo>
                    <a:pt x="2683288" y="1664779"/>
                    <a:pt x="2681859" y="1855279"/>
                    <a:pt x="2630996" y="2037112"/>
                  </a:cubicBezTo>
                  <a:cubicBezTo>
                    <a:pt x="2608993" y="2115788"/>
                    <a:pt x="2583656" y="2170557"/>
                    <a:pt x="2555558" y="2200085"/>
                  </a:cubicBezTo>
                  <a:cubicBezTo>
                    <a:pt x="2531650" y="2225135"/>
                    <a:pt x="2494121" y="2245900"/>
                    <a:pt x="2429828" y="2280285"/>
                  </a:cubicBezTo>
                  <a:cubicBezTo>
                    <a:pt x="2328482" y="2334578"/>
                    <a:pt x="2189607" y="2408873"/>
                    <a:pt x="2040255" y="2560892"/>
                  </a:cubicBezTo>
                  <a:cubicBezTo>
                    <a:pt x="1981486" y="2620709"/>
                    <a:pt x="1926527" y="2681002"/>
                    <a:pt x="1873377" y="2739295"/>
                  </a:cubicBezTo>
                  <a:cubicBezTo>
                    <a:pt x="1763839" y="2859405"/>
                    <a:pt x="1660398" y="2972943"/>
                    <a:pt x="1553147" y="3048476"/>
                  </a:cubicBezTo>
                  <a:cubicBezTo>
                    <a:pt x="1453610" y="3118580"/>
                    <a:pt x="1359503" y="3149822"/>
                    <a:pt x="1247966" y="3149822"/>
                  </a:cubicBezTo>
                  <a:cubicBezTo>
                    <a:pt x="1043178" y="3149822"/>
                    <a:pt x="846011" y="3105626"/>
                    <a:pt x="662083" y="3018377"/>
                  </a:cubicBezTo>
                  <a:cubicBezTo>
                    <a:pt x="486156" y="2934938"/>
                    <a:pt x="325374" y="2811494"/>
                    <a:pt x="197263" y="2661476"/>
                  </a:cubicBezTo>
                  <a:cubicBezTo>
                    <a:pt x="118682" y="2569464"/>
                    <a:pt x="52673" y="2468594"/>
                    <a:pt x="0" y="2360581"/>
                  </a:cubicBezTo>
                  <a:lnTo>
                    <a:pt x="0" y="2894933"/>
                  </a:lnTo>
                  <a:cubicBezTo>
                    <a:pt x="201930" y="3118104"/>
                    <a:pt x="460915" y="3286982"/>
                    <a:pt x="753428" y="3377565"/>
                  </a:cubicBezTo>
                  <a:lnTo>
                    <a:pt x="1587341" y="3377565"/>
                  </a:lnTo>
                  <a:cubicBezTo>
                    <a:pt x="1849850" y="3254312"/>
                    <a:pt x="2033492" y="2999327"/>
                    <a:pt x="2255996" y="2772823"/>
                  </a:cubicBezTo>
                  <a:cubicBezTo>
                    <a:pt x="2562892" y="2460498"/>
                    <a:pt x="2794159" y="2577084"/>
                    <a:pt x="2922270" y="211855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1BA3E7A-EB58-48E8-B67C-31A746641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13197" y="855729"/>
              <a:ext cx="5283829" cy="6003795"/>
            </a:xfrm>
            <a:custGeom>
              <a:avLst/>
              <a:gdLst>
                <a:gd name="connsiteX0" fmla="*/ 1247966 w 2972700"/>
                <a:gd name="connsiteY0" fmla="*/ 0 h 3377755"/>
                <a:gd name="connsiteX1" fmla="*/ 0 w 2972700"/>
                <a:gd name="connsiteY1" fmla="*/ 557308 h 3377755"/>
                <a:gd name="connsiteX2" fmla="*/ 0 w 2972700"/>
                <a:gd name="connsiteY2" fmla="*/ 1245489 h 3377755"/>
                <a:gd name="connsiteX3" fmla="*/ 20288 w 2972700"/>
                <a:gd name="connsiteY3" fmla="*/ 1193387 h 3377755"/>
                <a:gd name="connsiteX4" fmla="*/ 307467 w 2972700"/>
                <a:gd name="connsiteY4" fmla="*/ 759809 h 3377755"/>
                <a:gd name="connsiteX5" fmla="*/ 1247966 w 2972700"/>
                <a:gd name="connsiteY5" fmla="*/ 362903 h 3377755"/>
                <a:gd name="connsiteX6" fmla="*/ 1814322 w 2972700"/>
                <a:gd name="connsiteY6" fmla="*/ 525780 h 3377755"/>
                <a:gd name="connsiteX7" fmla="*/ 2324005 w 2972700"/>
                <a:gd name="connsiteY7" fmla="*/ 971360 h 3377755"/>
                <a:gd name="connsiteX8" fmla="*/ 2576703 w 2972700"/>
                <a:gd name="connsiteY8" fmla="*/ 1485710 h 3377755"/>
                <a:gd name="connsiteX9" fmla="*/ 2572798 w 2972700"/>
                <a:gd name="connsiteY9" fmla="*/ 2021015 h 3377755"/>
                <a:gd name="connsiteX10" fmla="*/ 2511838 w 2972700"/>
                <a:gd name="connsiteY10" fmla="*/ 2158556 h 3377755"/>
                <a:gd name="connsiteX11" fmla="*/ 2401348 w 2972700"/>
                <a:gd name="connsiteY11" fmla="*/ 2227136 h 3377755"/>
                <a:gd name="connsiteX12" fmla="*/ 1997107 w 2972700"/>
                <a:gd name="connsiteY12" fmla="*/ 2518696 h 3377755"/>
                <a:gd name="connsiteX13" fmla="*/ 1828705 w 2972700"/>
                <a:gd name="connsiteY13" fmla="*/ 2698718 h 3377755"/>
                <a:gd name="connsiteX14" fmla="*/ 1247966 w 2972700"/>
                <a:gd name="connsiteY14" fmla="*/ 3089529 h 3377755"/>
                <a:gd name="connsiteX15" fmla="*/ 687991 w 2972700"/>
                <a:gd name="connsiteY15" fmla="*/ 2963894 h 3377755"/>
                <a:gd name="connsiteX16" fmla="*/ 243269 w 2972700"/>
                <a:gd name="connsiteY16" fmla="*/ 2622328 h 3377755"/>
                <a:gd name="connsiteX17" fmla="*/ 2477 w 2972700"/>
                <a:gd name="connsiteY17" fmla="*/ 2213610 h 3377755"/>
                <a:gd name="connsiteX18" fmla="*/ 95 w 2972700"/>
                <a:gd name="connsiteY18" fmla="*/ 2206943 h 3377755"/>
                <a:gd name="connsiteX19" fmla="*/ 95 w 2972700"/>
                <a:gd name="connsiteY19" fmla="*/ 2895124 h 3377755"/>
                <a:gd name="connsiteX20" fmla="*/ 753523 w 2972700"/>
                <a:gd name="connsiteY20" fmla="*/ 3377756 h 3377755"/>
                <a:gd name="connsiteX21" fmla="*/ 1587437 w 2972700"/>
                <a:gd name="connsiteY21" fmla="*/ 3377756 h 3377755"/>
                <a:gd name="connsiteX22" fmla="*/ 2256092 w 2972700"/>
                <a:gd name="connsiteY22" fmla="*/ 2773013 h 3377755"/>
                <a:gd name="connsiteX23" fmla="*/ 2922365 w 2972700"/>
                <a:gd name="connsiteY23" fmla="*/ 2118741 h 3377755"/>
                <a:gd name="connsiteX24" fmla="*/ 1247966 w 2972700"/>
                <a:gd name="connsiteY24" fmla="*/ 0 h 337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72700" h="337775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245489"/>
                  </a:lnTo>
                  <a:cubicBezTo>
                    <a:pt x="6477" y="1228058"/>
                    <a:pt x="13145" y="1210628"/>
                    <a:pt x="20288" y="1193387"/>
                  </a:cubicBezTo>
                  <a:cubicBezTo>
                    <a:pt x="87821" y="1030891"/>
                    <a:pt x="184404" y="885063"/>
                    <a:pt x="307467" y="759809"/>
                  </a:cubicBezTo>
                  <a:cubicBezTo>
                    <a:pt x="559118" y="503873"/>
                    <a:pt x="893064" y="362903"/>
                    <a:pt x="1247966" y="362903"/>
                  </a:cubicBezTo>
                  <a:cubicBezTo>
                    <a:pt x="1428083" y="362903"/>
                    <a:pt x="1623917" y="419195"/>
                    <a:pt x="1814322" y="525780"/>
                  </a:cubicBezTo>
                  <a:cubicBezTo>
                    <a:pt x="2009394" y="634937"/>
                    <a:pt x="2185607" y="789051"/>
                    <a:pt x="2324005" y="971360"/>
                  </a:cubicBezTo>
                  <a:cubicBezTo>
                    <a:pt x="2445830" y="1131856"/>
                    <a:pt x="2533174" y="1309688"/>
                    <a:pt x="2576703" y="1485710"/>
                  </a:cubicBezTo>
                  <a:cubicBezTo>
                    <a:pt x="2622042" y="1669161"/>
                    <a:pt x="2620804" y="1849279"/>
                    <a:pt x="2572798" y="2021015"/>
                  </a:cubicBezTo>
                  <a:cubicBezTo>
                    <a:pt x="2554034" y="2088071"/>
                    <a:pt x="2532412" y="2136934"/>
                    <a:pt x="2511838" y="2158556"/>
                  </a:cubicBezTo>
                  <a:cubicBezTo>
                    <a:pt x="2493455" y="2177796"/>
                    <a:pt x="2452878" y="2199608"/>
                    <a:pt x="2401348" y="2227136"/>
                  </a:cubicBezTo>
                  <a:cubicBezTo>
                    <a:pt x="2296573" y="2283238"/>
                    <a:pt x="2153031" y="2360010"/>
                    <a:pt x="1997107" y="2518696"/>
                  </a:cubicBezTo>
                  <a:cubicBezTo>
                    <a:pt x="1937576" y="2579370"/>
                    <a:pt x="1882235" y="2640044"/>
                    <a:pt x="1828705" y="2698718"/>
                  </a:cubicBezTo>
                  <a:cubicBezTo>
                    <a:pt x="1594580" y="2955512"/>
                    <a:pt x="1462468" y="3089529"/>
                    <a:pt x="1247966" y="3089529"/>
                  </a:cubicBezTo>
                  <a:cubicBezTo>
                    <a:pt x="1052227" y="3089529"/>
                    <a:pt x="863822" y="3047238"/>
                    <a:pt x="687991" y="2963894"/>
                  </a:cubicBezTo>
                  <a:cubicBezTo>
                    <a:pt x="519684" y="2884075"/>
                    <a:pt x="365855" y="2765965"/>
                    <a:pt x="243269" y="2622328"/>
                  </a:cubicBezTo>
                  <a:cubicBezTo>
                    <a:pt x="139541" y="2500884"/>
                    <a:pt x="58484" y="2363343"/>
                    <a:pt x="2477" y="2213610"/>
                  </a:cubicBezTo>
                  <a:cubicBezTo>
                    <a:pt x="1619" y="2211419"/>
                    <a:pt x="857" y="2209133"/>
                    <a:pt x="95" y="2206943"/>
                  </a:cubicBezTo>
                  <a:lnTo>
                    <a:pt x="95" y="2895124"/>
                  </a:lnTo>
                  <a:cubicBezTo>
                    <a:pt x="202025" y="3118295"/>
                    <a:pt x="461010" y="3287173"/>
                    <a:pt x="753523" y="3377756"/>
                  </a:cubicBezTo>
                  <a:lnTo>
                    <a:pt x="1587437" y="3377756"/>
                  </a:lnTo>
                  <a:cubicBezTo>
                    <a:pt x="1849946" y="3254502"/>
                    <a:pt x="2033588" y="2999518"/>
                    <a:pt x="2256092" y="2773013"/>
                  </a:cubicBezTo>
                  <a:cubicBezTo>
                    <a:pt x="2562987" y="2460689"/>
                    <a:pt x="2794254" y="2577275"/>
                    <a:pt x="2922365" y="211874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A1FD08-DCDA-4E01-BB3D-303ED3136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626306" y="695399"/>
              <a:ext cx="5570720" cy="6162601"/>
            </a:xfrm>
            <a:custGeom>
              <a:avLst/>
              <a:gdLst>
                <a:gd name="connsiteX0" fmla="*/ 1262253 w 3134106"/>
                <a:gd name="connsiteY0" fmla="*/ 0 h 3467100"/>
                <a:gd name="connsiteX1" fmla="*/ 0 w 3134106"/>
                <a:gd name="connsiteY1" fmla="*/ 482156 h 3467100"/>
                <a:gd name="connsiteX2" fmla="*/ 0 w 3134106"/>
                <a:gd name="connsiteY2" fmla="*/ 777526 h 3467100"/>
                <a:gd name="connsiteX3" fmla="*/ 106966 w 3134106"/>
                <a:gd name="connsiteY3" fmla="*/ 645319 h 3467100"/>
                <a:gd name="connsiteX4" fmla="*/ 621316 w 3134106"/>
                <a:gd name="connsiteY4" fmla="*/ 259556 h 3467100"/>
                <a:gd name="connsiteX5" fmla="*/ 658749 w 3134106"/>
                <a:gd name="connsiteY5" fmla="*/ 242888 h 3467100"/>
                <a:gd name="connsiteX6" fmla="*/ 696468 w 3134106"/>
                <a:gd name="connsiteY6" fmla="*/ 226790 h 3467100"/>
                <a:gd name="connsiteX7" fmla="*/ 734854 w 3134106"/>
                <a:gd name="connsiteY7" fmla="*/ 212217 h 3467100"/>
                <a:gd name="connsiteX8" fmla="*/ 773525 w 3134106"/>
                <a:gd name="connsiteY8" fmla="*/ 198215 h 3467100"/>
                <a:gd name="connsiteX9" fmla="*/ 812768 w 3134106"/>
                <a:gd name="connsiteY9" fmla="*/ 185642 h 3467100"/>
                <a:gd name="connsiteX10" fmla="*/ 852202 w 3134106"/>
                <a:gd name="connsiteY10" fmla="*/ 173736 h 3467100"/>
                <a:gd name="connsiteX11" fmla="*/ 892112 w 3134106"/>
                <a:gd name="connsiteY11" fmla="*/ 163354 h 3467100"/>
                <a:gd name="connsiteX12" fmla="*/ 912114 w 3134106"/>
                <a:gd name="connsiteY12" fmla="*/ 158210 h 3467100"/>
                <a:gd name="connsiteX13" fmla="*/ 922115 w 3134106"/>
                <a:gd name="connsiteY13" fmla="*/ 155639 h 3467100"/>
                <a:gd name="connsiteX14" fmla="*/ 932212 w 3134106"/>
                <a:gd name="connsiteY14" fmla="*/ 153543 h 3467100"/>
                <a:gd name="connsiteX15" fmla="*/ 1260634 w 3134106"/>
                <a:gd name="connsiteY15" fmla="*/ 117062 h 3467100"/>
                <a:gd name="connsiteX16" fmla="*/ 1587341 w 3134106"/>
                <a:gd name="connsiteY16" fmla="*/ 161544 h 3467100"/>
                <a:gd name="connsiteX17" fmla="*/ 1743647 w 3134106"/>
                <a:gd name="connsiteY17" fmla="*/ 213741 h 3467100"/>
                <a:gd name="connsiteX18" fmla="*/ 1892808 w 3134106"/>
                <a:gd name="connsiteY18" fmla="*/ 282702 h 3467100"/>
                <a:gd name="connsiteX19" fmla="*/ 2033683 w 3134106"/>
                <a:gd name="connsiteY19" fmla="*/ 365950 h 3467100"/>
                <a:gd name="connsiteX20" fmla="*/ 2165509 w 3134106"/>
                <a:gd name="connsiteY20" fmla="*/ 461677 h 3467100"/>
                <a:gd name="connsiteX21" fmla="*/ 2288286 w 3134106"/>
                <a:gd name="connsiteY21" fmla="*/ 567500 h 3467100"/>
                <a:gd name="connsiteX22" fmla="*/ 2401348 w 3134106"/>
                <a:gd name="connsiteY22" fmla="*/ 682371 h 3467100"/>
                <a:gd name="connsiteX23" fmla="*/ 2505075 w 3134106"/>
                <a:gd name="connsiteY23" fmla="*/ 804577 h 3467100"/>
                <a:gd name="connsiteX24" fmla="*/ 2598801 w 3134106"/>
                <a:gd name="connsiteY24" fmla="*/ 933355 h 3467100"/>
                <a:gd name="connsiteX25" fmla="*/ 2682240 w 3134106"/>
                <a:gd name="connsiteY25" fmla="*/ 1067943 h 3467100"/>
                <a:gd name="connsiteX26" fmla="*/ 2754725 w 3134106"/>
                <a:gd name="connsiteY26" fmla="*/ 1207770 h 3467100"/>
                <a:gd name="connsiteX27" fmla="*/ 2861596 w 3134106"/>
                <a:gd name="connsiteY27" fmla="*/ 1501140 h 3467100"/>
                <a:gd name="connsiteX28" fmla="*/ 2893314 w 3134106"/>
                <a:gd name="connsiteY28" fmla="*/ 1653254 h 3467100"/>
                <a:gd name="connsiteX29" fmla="*/ 2898743 w 3134106"/>
                <a:gd name="connsiteY29" fmla="*/ 1691640 h 3467100"/>
                <a:gd name="connsiteX30" fmla="*/ 2903220 w 3134106"/>
                <a:gd name="connsiteY30" fmla="*/ 1730216 h 3467100"/>
                <a:gd name="connsiteX31" fmla="*/ 2906840 w 3134106"/>
                <a:gd name="connsiteY31" fmla="*/ 1768888 h 3467100"/>
                <a:gd name="connsiteX32" fmla="*/ 2909221 w 3134106"/>
                <a:gd name="connsiteY32" fmla="*/ 1807655 h 3467100"/>
                <a:gd name="connsiteX33" fmla="*/ 2907506 w 3134106"/>
                <a:gd name="connsiteY33" fmla="*/ 1963007 h 3467100"/>
                <a:gd name="connsiteX34" fmla="*/ 2904458 w 3134106"/>
                <a:gd name="connsiteY34" fmla="*/ 2001869 h 3467100"/>
                <a:gd name="connsiteX35" fmla="*/ 2900267 w 3134106"/>
                <a:gd name="connsiteY35" fmla="*/ 2040636 h 3467100"/>
                <a:gd name="connsiteX36" fmla="*/ 2894648 w 3134106"/>
                <a:gd name="connsiteY36" fmla="*/ 2079308 h 3467100"/>
                <a:gd name="connsiteX37" fmla="*/ 2888075 w 3134106"/>
                <a:gd name="connsiteY37" fmla="*/ 2117884 h 3467100"/>
                <a:gd name="connsiteX38" fmla="*/ 2849785 w 3134106"/>
                <a:gd name="connsiteY38" fmla="*/ 2268855 h 3467100"/>
                <a:gd name="connsiteX39" fmla="*/ 2785491 w 3134106"/>
                <a:gd name="connsiteY39" fmla="*/ 2404777 h 3467100"/>
                <a:gd name="connsiteX40" fmla="*/ 2682049 w 3134106"/>
                <a:gd name="connsiteY40" fmla="*/ 2511647 h 3467100"/>
                <a:gd name="connsiteX41" fmla="*/ 2544318 w 3134106"/>
                <a:gd name="connsiteY41" fmla="*/ 2596229 h 3467100"/>
                <a:gd name="connsiteX42" fmla="*/ 2270474 w 3134106"/>
                <a:gd name="connsiteY42" fmla="*/ 2796349 h 3467100"/>
                <a:gd name="connsiteX43" fmla="*/ 2211896 w 3134106"/>
                <a:gd name="connsiteY43" fmla="*/ 2856357 h 3467100"/>
                <a:gd name="connsiteX44" fmla="*/ 2155127 w 3134106"/>
                <a:gd name="connsiteY44" fmla="*/ 2916936 h 3467100"/>
                <a:gd name="connsiteX45" fmla="*/ 2042636 w 3134106"/>
                <a:gd name="connsiteY45" fmla="*/ 3038094 h 3467100"/>
                <a:gd name="connsiteX46" fmla="*/ 1985963 w 3134106"/>
                <a:gd name="connsiteY46" fmla="*/ 3097721 h 3467100"/>
                <a:gd name="connsiteX47" fmla="*/ 1928051 w 3134106"/>
                <a:gd name="connsiteY47" fmla="*/ 3155728 h 3467100"/>
                <a:gd name="connsiteX48" fmla="*/ 1806702 w 3134106"/>
                <a:gd name="connsiteY48" fmla="*/ 3264313 h 3467100"/>
                <a:gd name="connsiteX49" fmla="*/ 1674400 w 3134106"/>
                <a:gd name="connsiteY49" fmla="*/ 3356134 h 3467100"/>
                <a:gd name="connsiteX50" fmla="*/ 1529906 w 3134106"/>
                <a:gd name="connsiteY50" fmla="*/ 3422333 h 3467100"/>
                <a:gd name="connsiteX51" fmla="*/ 1492187 w 3134106"/>
                <a:gd name="connsiteY51" fmla="*/ 3434048 h 3467100"/>
                <a:gd name="connsiteX52" fmla="*/ 1453896 w 3134106"/>
                <a:gd name="connsiteY52" fmla="*/ 3443669 h 3467100"/>
                <a:gd name="connsiteX53" fmla="*/ 1415129 w 3134106"/>
                <a:gd name="connsiteY53" fmla="*/ 3451003 h 3467100"/>
                <a:gd name="connsiteX54" fmla="*/ 1376077 w 3134106"/>
                <a:gd name="connsiteY54" fmla="*/ 3456241 h 3467100"/>
                <a:gd name="connsiteX55" fmla="*/ 1336834 w 3134106"/>
                <a:gd name="connsiteY55" fmla="*/ 3459480 h 3467100"/>
                <a:gd name="connsiteX56" fmla="*/ 1297496 w 3134106"/>
                <a:gd name="connsiteY56" fmla="*/ 3460718 h 3467100"/>
                <a:gd name="connsiteX57" fmla="*/ 1258062 w 3134106"/>
                <a:gd name="connsiteY57" fmla="*/ 3460052 h 3467100"/>
                <a:gd name="connsiteX58" fmla="*/ 1217676 w 3134106"/>
                <a:gd name="connsiteY58" fmla="*/ 3457480 h 3467100"/>
                <a:gd name="connsiteX59" fmla="*/ 900113 w 3134106"/>
                <a:gd name="connsiteY59" fmla="*/ 3406426 h 3467100"/>
                <a:gd name="connsiteX60" fmla="*/ 823246 w 3134106"/>
                <a:gd name="connsiteY60" fmla="*/ 3383947 h 3467100"/>
                <a:gd name="connsiteX61" fmla="*/ 747808 w 3134106"/>
                <a:gd name="connsiteY61" fmla="*/ 3357753 h 3467100"/>
                <a:gd name="connsiteX62" fmla="*/ 710660 w 3134106"/>
                <a:gd name="connsiteY62" fmla="*/ 3343370 h 3467100"/>
                <a:gd name="connsiteX63" fmla="*/ 673799 w 3134106"/>
                <a:gd name="connsiteY63" fmla="*/ 3328321 h 3467100"/>
                <a:gd name="connsiteX64" fmla="*/ 655415 w 3134106"/>
                <a:gd name="connsiteY64" fmla="*/ 3320796 h 3467100"/>
                <a:gd name="connsiteX65" fmla="*/ 637413 w 3134106"/>
                <a:gd name="connsiteY65" fmla="*/ 3312319 h 3467100"/>
                <a:gd name="connsiteX66" fmla="*/ 601409 w 3134106"/>
                <a:gd name="connsiteY66" fmla="*/ 3295460 h 3467100"/>
                <a:gd name="connsiteX67" fmla="*/ 96012 w 3134106"/>
                <a:gd name="connsiteY67" fmla="*/ 2922746 h 3467100"/>
                <a:gd name="connsiteX68" fmla="*/ 0 w 3134106"/>
                <a:gd name="connsiteY68" fmla="*/ 2808256 h 3467100"/>
                <a:gd name="connsiteX69" fmla="*/ 0 w 3134106"/>
                <a:gd name="connsiteY69" fmla="*/ 3204020 h 3467100"/>
                <a:gd name="connsiteX70" fmla="*/ 376523 w 3134106"/>
                <a:gd name="connsiteY70" fmla="*/ 3467100 h 3467100"/>
                <a:gd name="connsiteX71" fmla="*/ 2147983 w 3134106"/>
                <a:gd name="connsiteY71" fmla="*/ 3467100 h 3467100"/>
                <a:gd name="connsiteX72" fmla="*/ 3134106 w 3134106"/>
                <a:gd name="connsiteY72" fmla="*/ 1843088 h 3467100"/>
                <a:gd name="connsiteX73" fmla="*/ 1262253 w 3134106"/>
                <a:gd name="connsiteY73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134106" h="3467100">
                  <a:moveTo>
                    <a:pt x="1262253" y="0"/>
                  </a:moveTo>
                  <a:cubicBezTo>
                    <a:pt x="775907" y="0"/>
                    <a:pt x="332804" y="182690"/>
                    <a:pt x="0" y="482156"/>
                  </a:cubicBezTo>
                  <a:lnTo>
                    <a:pt x="0" y="777526"/>
                  </a:lnTo>
                  <a:cubicBezTo>
                    <a:pt x="33338" y="731901"/>
                    <a:pt x="68961" y="687705"/>
                    <a:pt x="106966" y="645319"/>
                  </a:cubicBezTo>
                  <a:cubicBezTo>
                    <a:pt x="248603" y="486632"/>
                    <a:pt x="423100" y="351854"/>
                    <a:pt x="621316" y="259556"/>
                  </a:cubicBezTo>
                  <a:lnTo>
                    <a:pt x="658749" y="242888"/>
                  </a:lnTo>
                  <a:cubicBezTo>
                    <a:pt x="671322" y="237458"/>
                    <a:pt x="683609" y="231362"/>
                    <a:pt x="696468" y="226790"/>
                  </a:cubicBezTo>
                  <a:lnTo>
                    <a:pt x="734854" y="212217"/>
                  </a:lnTo>
                  <a:cubicBezTo>
                    <a:pt x="747713" y="207550"/>
                    <a:pt x="760381" y="202121"/>
                    <a:pt x="773525" y="198215"/>
                  </a:cubicBezTo>
                  <a:lnTo>
                    <a:pt x="812768" y="185642"/>
                  </a:lnTo>
                  <a:cubicBezTo>
                    <a:pt x="825913" y="181547"/>
                    <a:pt x="838867" y="176879"/>
                    <a:pt x="852202" y="173736"/>
                  </a:cubicBezTo>
                  <a:lnTo>
                    <a:pt x="892112" y="163354"/>
                  </a:lnTo>
                  <a:lnTo>
                    <a:pt x="912114" y="158210"/>
                  </a:lnTo>
                  <a:lnTo>
                    <a:pt x="922115" y="155639"/>
                  </a:lnTo>
                  <a:lnTo>
                    <a:pt x="932212" y="153543"/>
                  </a:lnTo>
                  <a:cubicBezTo>
                    <a:pt x="1039749" y="129635"/>
                    <a:pt x="1150144" y="117443"/>
                    <a:pt x="1260634" y="117062"/>
                  </a:cubicBezTo>
                  <a:cubicBezTo>
                    <a:pt x="1370933" y="116967"/>
                    <a:pt x="1481138" y="132874"/>
                    <a:pt x="1587341" y="161544"/>
                  </a:cubicBezTo>
                  <a:cubicBezTo>
                    <a:pt x="1640491" y="175831"/>
                    <a:pt x="1692688" y="193358"/>
                    <a:pt x="1743647" y="213741"/>
                  </a:cubicBezTo>
                  <a:cubicBezTo>
                    <a:pt x="1794796" y="233744"/>
                    <a:pt x="1844421" y="257175"/>
                    <a:pt x="1892808" y="282702"/>
                  </a:cubicBezTo>
                  <a:cubicBezTo>
                    <a:pt x="1941290" y="308134"/>
                    <a:pt x="1988153" y="336233"/>
                    <a:pt x="2033683" y="365950"/>
                  </a:cubicBezTo>
                  <a:cubicBezTo>
                    <a:pt x="2079117" y="395954"/>
                    <a:pt x="2123027" y="428054"/>
                    <a:pt x="2165509" y="461677"/>
                  </a:cubicBezTo>
                  <a:cubicBezTo>
                    <a:pt x="2207990" y="495300"/>
                    <a:pt x="2248948" y="530733"/>
                    <a:pt x="2288286" y="567500"/>
                  </a:cubicBezTo>
                  <a:cubicBezTo>
                    <a:pt x="2327720" y="604266"/>
                    <a:pt x="2365153" y="642938"/>
                    <a:pt x="2401348" y="682371"/>
                  </a:cubicBezTo>
                  <a:cubicBezTo>
                    <a:pt x="2437543" y="721900"/>
                    <a:pt x="2472119" y="762667"/>
                    <a:pt x="2505075" y="804577"/>
                  </a:cubicBezTo>
                  <a:cubicBezTo>
                    <a:pt x="2537841" y="846677"/>
                    <a:pt x="2569369" y="889445"/>
                    <a:pt x="2598801" y="933355"/>
                  </a:cubicBezTo>
                  <a:cubicBezTo>
                    <a:pt x="2628329" y="977265"/>
                    <a:pt x="2656428" y="1022128"/>
                    <a:pt x="2682240" y="1067943"/>
                  </a:cubicBezTo>
                  <a:cubicBezTo>
                    <a:pt x="2708243" y="1113663"/>
                    <a:pt x="2732437" y="1160336"/>
                    <a:pt x="2754725" y="1207770"/>
                  </a:cubicBezTo>
                  <a:cubicBezTo>
                    <a:pt x="2799112" y="1302639"/>
                    <a:pt x="2835021" y="1400747"/>
                    <a:pt x="2861596" y="1501140"/>
                  </a:cubicBezTo>
                  <a:cubicBezTo>
                    <a:pt x="2874645" y="1551337"/>
                    <a:pt x="2885218" y="1602105"/>
                    <a:pt x="2893314" y="1653254"/>
                  </a:cubicBezTo>
                  <a:cubicBezTo>
                    <a:pt x="2895314" y="1666018"/>
                    <a:pt x="2897410" y="1678781"/>
                    <a:pt x="2898743" y="1691640"/>
                  </a:cubicBezTo>
                  <a:cubicBezTo>
                    <a:pt x="2900172" y="1704499"/>
                    <a:pt x="2902172" y="1717262"/>
                    <a:pt x="2903220" y="1730216"/>
                  </a:cubicBezTo>
                  <a:cubicBezTo>
                    <a:pt x="2904363" y="1743075"/>
                    <a:pt x="2905792" y="1755934"/>
                    <a:pt x="2906840" y="1768888"/>
                  </a:cubicBezTo>
                  <a:lnTo>
                    <a:pt x="2909221" y="1807655"/>
                  </a:lnTo>
                  <a:cubicBezTo>
                    <a:pt x="2911316" y="1859375"/>
                    <a:pt x="2911221" y="1911191"/>
                    <a:pt x="2907506" y="1963007"/>
                  </a:cubicBezTo>
                  <a:cubicBezTo>
                    <a:pt x="2906459" y="1975961"/>
                    <a:pt x="2906078" y="1988915"/>
                    <a:pt x="2904458" y="2001869"/>
                  </a:cubicBezTo>
                  <a:lnTo>
                    <a:pt x="2900267" y="2040636"/>
                  </a:lnTo>
                  <a:lnTo>
                    <a:pt x="2894648" y="2079308"/>
                  </a:lnTo>
                  <a:cubicBezTo>
                    <a:pt x="2892838" y="2092166"/>
                    <a:pt x="2890171" y="2104930"/>
                    <a:pt x="2888075" y="2117884"/>
                  </a:cubicBezTo>
                  <a:cubicBezTo>
                    <a:pt x="2878360" y="2169128"/>
                    <a:pt x="2866168" y="2220278"/>
                    <a:pt x="2849785" y="2268855"/>
                  </a:cubicBezTo>
                  <a:cubicBezTo>
                    <a:pt x="2833402" y="2317433"/>
                    <a:pt x="2813018" y="2363915"/>
                    <a:pt x="2785491" y="2404777"/>
                  </a:cubicBezTo>
                  <a:cubicBezTo>
                    <a:pt x="2758440" y="2446115"/>
                    <a:pt x="2723579" y="2481263"/>
                    <a:pt x="2682049" y="2511647"/>
                  </a:cubicBezTo>
                  <a:cubicBezTo>
                    <a:pt x="2640616" y="2542223"/>
                    <a:pt x="2592705" y="2568321"/>
                    <a:pt x="2544318" y="2596229"/>
                  </a:cubicBezTo>
                  <a:cubicBezTo>
                    <a:pt x="2446687" y="2650808"/>
                    <a:pt x="2350580" y="2716530"/>
                    <a:pt x="2270474" y="2796349"/>
                  </a:cubicBezTo>
                  <a:cubicBezTo>
                    <a:pt x="2250091" y="2816257"/>
                    <a:pt x="2230946" y="2836164"/>
                    <a:pt x="2211896" y="2856357"/>
                  </a:cubicBezTo>
                  <a:lnTo>
                    <a:pt x="2155127" y="2916936"/>
                  </a:lnTo>
                  <a:cubicBezTo>
                    <a:pt x="2117503" y="2957417"/>
                    <a:pt x="2080260" y="2998089"/>
                    <a:pt x="2042636" y="3038094"/>
                  </a:cubicBezTo>
                  <a:cubicBezTo>
                    <a:pt x="2023872" y="3058097"/>
                    <a:pt x="2005013" y="3078099"/>
                    <a:pt x="1985963" y="3097721"/>
                  </a:cubicBezTo>
                  <a:cubicBezTo>
                    <a:pt x="1966913" y="3117342"/>
                    <a:pt x="1947577" y="3136678"/>
                    <a:pt x="1928051" y="3155728"/>
                  </a:cubicBezTo>
                  <a:cubicBezTo>
                    <a:pt x="1889093" y="3193828"/>
                    <a:pt x="1848707" y="3230309"/>
                    <a:pt x="1806702" y="3264313"/>
                  </a:cubicBezTo>
                  <a:cubicBezTo>
                    <a:pt x="1764792" y="3298412"/>
                    <a:pt x="1720406" y="3329083"/>
                    <a:pt x="1674400" y="3356134"/>
                  </a:cubicBezTo>
                  <a:cubicBezTo>
                    <a:pt x="1628204" y="3382804"/>
                    <a:pt x="1579912" y="3405473"/>
                    <a:pt x="1529906" y="3422333"/>
                  </a:cubicBezTo>
                  <a:cubicBezTo>
                    <a:pt x="1517428" y="3426714"/>
                    <a:pt x="1504664" y="3430048"/>
                    <a:pt x="1492187" y="3434048"/>
                  </a:cubicBezTo>
                  <a:cubicBezTo>
                    <a:pt x="1479518" y="3437478"/>
                    <a:pt x="1466660" y="3440430"/>
                    <a:pt x="1453896" y="3443669"/>
                  </a:cubicBezTo>
                  <a:cubicBezTo>
                    <a:pt x="1440942" y="3446145"/>
                    <a:pt x="1428083" y="3448717"/>
                    <a:pt x="1415129" y="3451003"/>
                  </a:cubicBezTo>
                  <a:cubicBezTo>
                    <a:pt x="1402080" y="3452717"/>
                    <a:pt x="1389126" y="3454813"/>
                    <a:pt x="1376077" y="3456241"/>
                  </a:cubicBezTo>
                  <a:cubicBezTo>
                    <a:pt x="1362932" y="3457289"/>
                    <a:pt x="1349978" y="3458718"/>
                    <a:pt x="1336834" y="3459480"/>
                  </a:cubicBezTo>
                  <a:cubicBezTo>
                    <a:pt x="1323689" y="3459861"/>
                    <a:pt x="1310640" y="3460623"/>
                    <a:pt x="1297496" y="3460718"/>
                  </a:cubicBezTo>
                  <a:cubicBezTo>
                    <a:pt x="1284351" y="3460433"/>
                    <a:pt x="1271302" y="3460528"/>
                    <a:pt x="1258062" y="3460052"/>
                  </a:cubicBezTo>
                  <a:lnTo>
                    <a:pt x="1217676" y="3457480"/>
                  </a:lnTo>
                  <a:cubicBezTo>
                    <a:pt x="1110044" y="3450717"/>
                    <a:pt x="1003554" y="3433286"/>
                    <a:pt x="900113" y="3406426"/>
                  </a:cubicBezTo>
                  <a:lnTo>
                    <a:pt x="823246" y="3383947"/>
                  </a:lnTo>
                  <a:cubicBezTo>
                    <a:pt x="797909" y="3375660"/>
                    <a:pt x="772954" y="3366326"/>
                    <a:pt x="747808" y="3357753"/>
                  </a:cubicBezTo>
                  <a:cubicBezTo>
                    <a:pt x="735140" y="3353753"/>
                    <a:pt x="722948" y="3348323"/>
                    <a:pt x="710660" y="3343370"/>
                  </a:cubicBezTo>
                  <a:lnTo>
                    <a:pt x="673799" y="3328321"/>
                  </a:lnTo>
                  <a:lnTo>
                    <a:pt x="655415" y="3320796"/>
                  </a:lnTo>
                  <a:lnTo>
                    <a:pt x="637413" y="3312319"/>
                  </a:lnTo>
                  <a:lnTo>
                    <a:pt x="601409" y="3295460"/>
                  </a:lnTo>
                  <a:cubicBezTo>
                    <a:pt x="410909" y="3202877"/>
                    <a:pt x="238125" y="3076575"/>
                    <a:pt x="96012" y="2922746"/>
                  </a:cubicBezTo>
                  <a:cubicBezTo>
                    <a:pt x="62103" y="2886075"/>
                    <a:pt x="30194" y="2847785"/>
                    <a:pt x="0" y="2808256"/>
                  </a:cubicBezTo>
                  <a:lnTo>
                    <a:pt x="0" y="3204020"/>
                  </a:lnTo>
                  <a:cubicBezTo>
                    <a:pt x="113538" y="3306223"/>
                    <a:pt x="239935" y="3394710"/>
                    <a:pt x="376523" y="3467100"/>
                  </a:cubicBezTo>
                  <a:lnTo>
                    <a:pt x="2147983" y="3467100"/>
                  </a:lnTo>
                  <a:cubicBezTo>
                    <a:pt x="2735009" y="3156014"/>
                    <a:pt x="3134106" y="2545461"/>
                    <a:pt x="3134106" y="1843088"/>
                  </a:cubicBezTo>
                  <a:cubicBezTo>
                    <a:pt x="3134106" y="825151"/>
                    <a:pt x="2296097" y="0"/>
                    <a:pt x="1262253" y="0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C8C29B6B-72D6-3EC4-AEF6-8B5CD4754694}"/>
              </a:ext>
            </a:extLst>
          </p:cNvPr>
          <p:cNvGrpSpPr/>
          <p:nvPr/>
        </p:nvGrpSpPr>
        <p:grpSpPr>
          <a:xfrm>
            <a:off x="804672" y="3302089"/>
            <a:ext cx="4706803" cy="2623645"/>
            <a:chOff x="804672" y="3302089"/>
            <a:chExt cx="4706803" cy="262364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400D393B-0FA7-1874-9B40-AFFDE8C80117}"/>
                </a:ext>
              </a:extLst>
            </p:cNvPr>
            <p:cNvSpPr/>
            <p:nvPr/>
          </p:nvSpPr>
          <p:spPr>
            <a:xfrm>
              <a:off x="804672" y="3302089"/>
              <a:ext cx="4706803" cy="834228"/>
            </a:xfrm>
            <a:custGeom>
              <a:avLst/>
              <a:gdLst>
                <a:gd name="connsiteX0" fmla="*/ 0 w 4706803"/>
                <a:gd name="connsiteY0" fmla="*/ 139041 h 834228"/>
                <a:gd name="connsiteX1" fmla="*/ 139041 w 4706803"/>
                <a:gd name="connsiteY1" fmla="*/ 0 h 834228"/>
                <a:gd name="connsiteX2" fmla="*/ 4567762 w 4706803"/>
                <a:gd name="connsiteY2" fmla="*/ 0 h 834228"/>
                <a:gd name="connsiteX3" fmla="*/ 4706803 w 4706803"/>
                <a:gd name="connsiteY3" fmla="*/ 139041 h 834228"/>
                <a:gd name="connsiteX4" fmla="*/ 4706803 w 4706803"/>
                <a:gd name="connsiteY4" fmla="*/ 695187 h 834228"/>
                <a:gd name="connsiteX5" fmla="*/ 4567762 w 4706803"/>
                <a:gd name="connsiteY5" fmla="*/ 834228 h 834228"/>
                <a:gd name="connsiteX6" fmla="*/ 139041 w 4706803"/>
                <a:gd name="connsiteY6" fmla="*/ 834228 h 834228"/>
                <a:gd name="connsiteX7" fmla="*/ 0 w 4706803"/>
                <a:gd name="connsiteY7" fmla="*/ 695187 h 834228"/>
                <a:gd name="connsiteX8" fmla="*/ 0 w 4706803"/>
                <a:gd name="connsiteY8" fmla="*/ 139041 h 83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803" h="834228">
                  <a:moveTo>
                    <a:pt x="0" y="139041"/>
                  </a:moveTo>
                  <a:cubicBezTo>
                    <a:pt x="0" y="62251"/>
                    <a:pt x="62251" y="0"/>
                    <a:pt x="139041" y="0"/>
                  </a:cubicBezTo>
                  <a:lnTo>
                    <a:pt x="4567762" y="0"/>
                  </a:lnTo>
                  <a:cubicBezTo>
                    <a:pt x="4644552" y="0"/>
                    <a:pt x="4706803" y="62251"/>
                    <a:pt x="4706803" y="139041"/>
                  </a:cubicBezTo>
                  <a:lnTo>
                    <a:pt x="4706803" y="695187"/>
                  </a:lnTo>
                  <a:cubicBezTo>
                    <a:pt x="4706803" y="771977"/>
                    <a:pt x="4644552" y="834228"/>
                    <a:pt x="4567762" y="834228"/>
                  </a:cubicBezTo>
                  <a:lnTo>
                    <a:pt x="139041" y="834228"/>
                  </a:lnTo>
                  <a:cubicBezTo>
                    <a:pt x="62251" y="834228"/>
                    <a:pt x="0" y="771977"/>
                    <a:pt x="0" y="695187"/>
                  </a:cubicBezTo>
                  <a:lnTo>
                    <a:pt x="0" y="13904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85121"/>
                <a:satOff val="-27976"/>
                <a:lumOff val="2876"/>
                <a:alphaOff val="0"/>
              </a:schemeClr>
            </a:fillRef>
            <a:effectRef idx="3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34" tIns="120734" rIns="120734" bIns="120734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0" i="0" kern="1200" baseline="0"/>
                <a:t>Produced from biobank samples before FinnGen</a:t>
              </a:r>
              <a:endParaRPr lang="en-US" sz="2100" kern="1200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89EBCBB1-22DF-98BD-CEE7-5B9E185E9750}"/>
                </a:ext>
              </a:extLst>
            </p:cNvPr>
            <p:cNvSpPr/>
            <p:nvPr/>
          </p:nvSpPr>
          <p:spPr>
            <a:xfrm>
              <a:off x="804672" y="4196797"/>
              <a:ext cx="4706803" cy="834228"/>
            </a:xfrm>
            <a:custGeom>
              <a:avLst/>
              <a:gdLst>
                <a:gd name="connsiteX0" fmla="*/ 0 w 4706803"/>
                <a:gd name="connsiteY0" fmla="*/ 139041 h 834228"/>
                <a:gd name="connsiteX1" fmla="*/ 139041 w 4706803"/>
                <a:gd name="connsiteY1" fmla="*/ 0 h 834228"/>
                <a:gd name="connsiteX2" fmla="*/ 4567762 w 4706803"/>
                <a:gd name="connsiteY2" fmla="*/ 0 h 834228"/>
                <a:gd name="connsiteX3" fmla="*/ 4706803 w 4706803"/>
                <a:gd name="connsiteY3" fmla="*/ 139041 h 834228"/>
                <a:gd name="connsiteX4" fmla="*/ 4706803 w 4706803"/>
                <a:gd name="connsiteY4" fmla="*/ 695187 h 834228"/>
                <a:gd name="connsiteX5" fmla="*/ 4567762 w 4706803"/>
                <a:gd name="connsiteY5" fmla="*/ 834228 h 834228"/>
                <a:gd name="connsiteX6" fmla="*/ 139041 w 4706803"/>
                <a:gd name="connsiteY6" fmla="*/ 834228 h 834228"/>
                <a:gd name="connsiteX7" fmla="*/ 0 w 4706803"/>
                <a:gd name="connsiteY7" fmla="*/ 695187 h 834228"/>
                <a:gd name="connsiteX8" fmla="*/ 0 w 4706803"/>
                <a:gd name="connsiteY8" fmla="*/ 139041 h 83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803" h="834228">
                  <a:moveTo>
                    <a:pt x="0" y="139041"/>
                  </a:moveTo>
                  <a:cubicBezTo>
                    <a:pt x="0" y="62251"/>
                    <a:pt x="62251" y="0"/>
                    <a:pt x="139041" y="0"/>
                  </a:cubicBezTo>
                  <a:lnTo>
                    <a:pt x="4567762" y="0"/>
                  </a:lnTo>
                  <a:cubicBezTo>
                    <a:pt x="4644552" y="0"/>
                    <a:pt x="4706803" y="62251"/>
                    <a:pt x="4706803" y="139041"/>
                  </a:cubicBezTo>
                  <a:lnTo>
                    <a:pt x="4706803" y="695187"/>
                  </a:lnTo>
                  <a:cubicBezTo>
                    <a:pt x="4706803" y="771977"/>
                    <a:pt x="4644552" y="834228"/>
                    <a:pt x="4567762" y="834228"/>
                  </a:cubicBezTo>
                  <a:lnTo>
                    <a:pt x="139041" y="834228"/>
                  </a:lnTo>
                  <a:cubicBezTo>
                    <a:pt x="62251" y="834228"/>
                    <a:pt x="0" y="771977"/>
                    <a:pt x="0" y="695187"/>
                  </a:cubicBezTo>
                  <a:lnTo>
                    <a:pt x="0" y="13904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970242"/>
                <a:satOff val="-55952"/>
                <a:lumOff val="5752"/>
                <a:alphaOff val="0"/>
              </a:schemeClr>
            </a:fillRef>
            <a:effectRef idx="3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34" tIns="120734" rIns="120734" bIns="120734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0" i="0" kern="1200" baseline="0"/>
                <a:t>Genotyped using different versions of the Illumina GWAS chip</a:t>
              </a:r>
              <a:endParaRPr lang="en-US" sz="2100" kern="120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0C08674E-8431-6782-2585-B7DA440AF4BC}"/>
                </a:ext>
              </a:extLst>
            </p:cNvPr>
            <p:cNvSpPr/>
            <p:nvPr/>
          </p:nvSpPr>
          <p:spPr>
            <a:xfrm>
              <a:off x="804672" y="5091506"/>
              <a:ext cx="4706803" cy="834228"/>
            </a:xfrm>
            <a:custGeom>
              <a:avLst/>
              <a:gdLst>
                <a:gd name="connsiteX0" fmla="*/ 0 w 4706803"/>
                <a:gd name="connsiteY0" fmla="*/ 139041 h 834228"/>
                <a:gd name="connsiteX1" fmla="*/ 139041 w 4706803"/>
                <a:gd name="connsiteY1" fmla="*/ 0 h 834228"/>
                <a:gd name="connsiteX2" fmla="*/ 4567762 w 4706803"/>
                <a:gd name="connsiteY2" fmla="*/ 0 h 834228"/>
                <a:gd name="connsiteX3" fmla="*/ 4706803 w 4706803"/>
                <a:gd name="connsiteY3" fmla="*/ 139041 h 834228"/>
                <a:gd name="connsiteX4" fmla="*/ 4706803 w 4706803"/>
                <a:gd name="connsiteY4" fmla="*/ 695187 h 834228"/>
                <a:gd name="connsiteX5" fmla="*/ 4567762 w 4706803"/>
                <a:gd name="connsiteY5" fmla="*/ 834228 h 834228"/>
                <a:gd name="connsiteX6" fmla="*/ 139041 w 4706803"/>
                <a:gd name="connsiteY6" fmla="*/ 834228 h 834228"/>
                <a:gd name="connsiteX7" fmla="*/ 0 w 4706803"/>
                <a:gd name="connsiteY7" fmla="*/ 695187 h 834228"/>
                <a:gd name="connsiteX8" fmla="*/ 0 w 4706803"/>
                <a:gd name="connsiteY8" fmla="*/ 139041 h 83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803" h="834228">
                  <a:moveTo>
                    <a:pt x="0" y="139041"/>
                  </a:moveTo>
                  <a:cubicBezTo>
                    <a:pt x="0" y="62251"/>
                    <a:pt x="62251" y="0"/>
                    <a:pt x="139041" y="0"/>
                  </a:cubicBezTo>
                  <a:lnTo>
                    <a:pt x="4567762" y="0"/>
                  </a:lnTo>
                  <a:cubicBezTo>
                    <a:pt x="4644552" y="0"/>
                    <a:pt x="4706803" y="62251"/>
                    <a:pt x="4706803" y="139041"/>
                  </a:cubicBezTo>
                  <a:lnTo>
                    <a:pt x="4706803" y="695187"/>
                  </a:lnTo>
                  <a:cubicBezTo>
                    <a:pt x="4706803" y="771977"/>
                    <a:pt x="4644552" y="834228"/>
                    <a:pt x="4567762" y="834228"/>
                  </a:cubicBezTo>
                  <a:lnTo>
                    <a:pt x="139041" y="834228"/>
                  </a:lnTo>
                  <a:cubicBezTo>
                    <a:pt x="62251" y="834228"/>
                    <a:pt x="0" y="771977"/>
                    <a:pt x="0" y="695187"/>
                  </a:cubicBezTo>
                  <a:lnTo>
                    <a:pt x="0" y="13904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3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34" tIns="120734" rIns="120734" bIns="120734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0" i="0" kern="1200" baseline="0"/>
                <a:t>Primarily from the biobank of the National Institute for Health and Welfare</a:t>
              </a:r>
              <a:endParaRPr lang="en-US" sz="2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302964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BF5D787-5094-4F9E-AE50-F3169F2D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/>
              <a:t>Imputation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E85EE-EBFF-10B4-6DDD-47E1CD28C8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24" r="34142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49CD22E2-95F2-8E5B-E64A-85563D79E40B}"/>
              </a:ext>
            </a:extLst>
          </p:cNvPr>
          <p:cNvGrpSpPr/>
          <p:nvPr/>
        </p:nvGrpSpPr>
        <p:grpSpPr>
          <a:xfrm>
            <a:off x="6513788" y="3130710"/>
            <a:ext cx="4840010" cy="2247091"/>
            <a:chOff x="6513788" y="3130710"/>
            <a:chExt cx="4840010" cy="2247091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1C7FC36D-18B4-4839-433F-0E0A20B7E776}"/>
                </a:ext>
              </a:extLst>
            </p:cNvPr>
            <p:cNvSpPr/>
            <p:nvPr/>
          </p:nvSpPr>
          <p:spPr>
            <a:xfrm>
              <a:off x="6513788" y="3130710"/>
              <a:ext cx="4840010" cy="715052"/>
            </a:xfrm>
            <a:custGeom>
              <a:avLst/>
              <a:gdLst>
                <a:gd name="connsiteX0" fmla="*/ 0 w 4840010"/>
                <a:gd name="connsiteY0" fmla="*/ 119178 h 715052"/>
                <a:gd name="connsiteX1" fmla="*/ 119178 w 4840010"/>
                <a:gd name="connsiteY1" fmla="*/ 0 h 715052"/>
                <a:gd name="connsiteX2" fmla="*/ 4720832 w 4840010"/>
                <a:gd name="connsiteY2" fmla="*/ 0 h 715052"/>
                <a:gd name="connsiteX3" fmla="*/ 4840010 w 4840010"/>
                <a:gd name="connsiteY3" fmla="*/ 119178 h 715052"/>
                <a:gd name="connsiteX4" fmla="*/ 4840010 w 4840010"/>
                <a:gd name="connsiteY4" fmla="*/ 595874 h 715052"/>
                <a:gd name="connsiteX5" fmla="*/ 4720832 w 4840010"/>
                <a:gd name="connsiteY5" fmla="*/ 715052 h 715052"/>
                <a:gd name="connsiteX6" fmla="*/ 119178 w 4840010"/>
                <a:gd name="connsiteY6" fmla="*/ 715052 h 715052"/>
                <a:gd name="connsiteX7" fmla="*/ 0 w 4840010"/>
                <a:gd name="connsiteY7" fmla="*/ 595874 h 715052"/>
                <a:gd name="connsiteX8" fmla="*/ 0 w 4840010"/>
                <a:gd name="connsiteY8" fmla="*/ 119178 h 71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0010" h="715052">
                  <a:moveTo>
                    <a:pt x="0" y="119178"/>
                  </a:moveTo>
                  <a:cubicBezTo>
                    <a:pt x="0" y="53358"/>
                    <a:pt x="53358" y="0"/>
                    <a:pt x="119178" y="0"/>
                  </a:cubicBezTo>
                  <a:lnTo>
                    <a:pt x="4720832" y="0"/>
                  </a:lnTo>
                  <a:cubicBezTo>
                    <a:pt x="4786652" y="0"/>
                    <a:pt x="4840010" y="53358"/>
                    <a:pt x="4840010" y="119178"/>
                  </a:cubicBezTo>
                  <a:lnTo>
                    <a:pt x="4840010" y="595874"/>
                  </a:lnTo>
                  <a:cubicBezTo>
                    <a:pt x="4840010" y="661694"/>
                    <a:pt x="4786652" y="715052"/>
                    <a:pt x="4720832" y="715052"/>
                  </a:cubicBezTo>
                  <a:lnTo>
                    <a:pt x="119178" y="715052"/>
                  </a:lnTo>
                  <a:cubicBezTo>
                    <a:pt x="53358" y="715052"/>
                    <a:pt x="0" y="661694"/>
                    <a:pt x="0" y="595874"/>
                  </a:cubicBezTo>
                  <a:lnTo>
                    <a:pt x="0" y="1191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486" tIns="103486" rIns="103486" bIns="10348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baseline="0"/>
                <a:t>Enhance utility of genotypes identified with FinnGen chip and previous genotypes</a:t>
              </a:r>
              <a:endParaRPr lang="en-US" sz="1800" kern="120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F7A2976-D3C8-FB8A-5E6A-9ED7317C0783}"/>
                </a:ext>
              </a:extLst>
            </p:cNvPr>
            <p:cNvSpPr/>
            <p:nvPr/>
          </p:nvSpPr>
          <p:spPr>
            <a:xfrm>
              <a:off x="6513788" y="3895856"/>
              <a:ext cx="4840010" cy="715052"/>
            </a:xfrm>
            <a:custGeom>
              <a:avLst/>
              <a:gdLst>
                <a:gd name="connsiteX0" fmla="*/ 0 w 4840010"/>
                <a:gd name="connsiteY0" fmla="*/ 119178 h 715052"/>
                <a:gd name="connsiteX1" fmla="*/ 119178 w 4840010"/>
                <a:gd name="connsiteY1" fmla="*/ 0 h 715052"/>
                <a:gd name="connsiteX2" fmla="*/ 4720832 w 4840010"/>
                <a:gd name="connsiteY2" fmla="*/ 0 h 715052"/>
                <a:gd name="connsiteX3" fmla="*/ 4840010 w 4840010"/>
                <a:gd name="connsiteY3" fmla="*/ 119178 h 715052"/>
                <a:gd name="connsiteX4" fmla="*/ 4840010 w 4840010"/>
                <a:gd name="connsiteY4" fmla="*/ 595874 h 715052"/>
                <a:gd name="connsiteX5" fmla="*/ 4720832 w 4840010"/>
                <a:gd name="connsiteY5" fmla="*/ 715052 h 715052"/>
                <a:gd name="connsiteX6" fmla="*/ 119178 w 4840010"/>
                <a:gd name="connsiteY6" fmla="*/ 715052 h 715052"/>
                <a:gd name="connsiteX7" fmla="*/ 0 w 4840010"/>
                <a:gd name="connsiteY7" fmla="*/ 595874 h 715052"/>
                <a:gd name="connsiteX8" fmla="*/ 0 w 4840010"/>
                <a:gd name="connsiteY8" fmla="*/ 119178 h 71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0010" h="715052">
                  <a:moveTo>
                    <a:pt x="0" y="119178"/>
                  </a:moveTo>
                  <a:cubicBezTo>
                    <a:pt x="0" y="53358"/>
                    <a:pt x="53358" y="0"/>
                    <a:pt x="119178" y="0"/>
                  </a:cubicBezTo>
                  <a:lnTo>
                    <a:pt x="4720832" y="0"/>
                  </a:lnTo>
                  <a:cubicBezTo>
                    <a:pt x="4786652" y="0"/>
                    <a:pt x="4840010" y="53358"/>
                    <a:pt x="4840010" y="119178"/>
                  </a:cubicBezTo>
                  <a:lnTo>
                    <a:pt x="4840010" y="595874"/>
                  </a:lnTo>
                  <a:cubicBezTo>
                    <a:pt x="4840010" y="661694"/>
                    <a:pt x="4786652" y="715052"/>
                    <a:pt x="4720832" y="715052"/>
                  </a:cubicBezTo>
                  <a:lnTo>
                    <a:pt x="119178" y="715052"/>
                  </a:lnTo>
                  <a:cubicBezTo>
                    <a:pt x="53358" y="715052"/>
                    <a:pt x="0" y="661694"/>
                    <a:pt x="0" y="595874"/>
                  </a:cubicBezTo>
                  <a:lnTo>
                    <a:pt x="0" y="1191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486" tIns="103486" rIns="103486" bIns="10348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baseline="0"/>
                <a:t>Imputed all samples from Finnish whole genome sequences</a:t>
              </a:r>
              <a:endParaRPr lang="en-US" sz="1800" kern="120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CB439D6-EBFE-16EC-A3A5-A3D2F48AA77D}"/>
                </a:ext>
              </a:extLst>
            </p:cNvPr>
            <p:cNvSpPr/>
            <p:nvPr/>
          </p:nvSpPr>
          <p:spPr>
            <a:xfrm>
              <a:off x="6513788" y="4662749"/>
              <a:ext cx="4840010" cy="715052"/>
            </a:xfrm>
            <a:custGeom>
              <a:avLst/>
              <a:gdLst>
                <a:gd name="connsiteX0" fmla="*/ 0 w 4840010"/>
                <a:gd name="connsiteY0" fmla="*/ 119178 h 715052"/>
                <a:gd name="connsiteX1" fmla="*/ 119178 w 4840010"/>
                <a:gd name="connsiteY1" fmla="*/ 0 h 715052"/>
                <a:gd name="connsiteX2" fmla="*/ 4720832 w 4840010"/>
                <a:gd name="connsiteY2" fmla="*/ 0 h 715052"/>
                <a:gd name="connsiteX3" fmla="*/ 4840010 w 4840010"/>
                <a:gd name="connsiteY3" fmla="*/ 119178 h 715052"/>
                <a:gd name="connsiteX4" fmla="*/ 4840010 w 4840010"/>
                <a:gd name="connsiteY4" fmla="*/ 595874 h 715052"/>
                <a:gd name="connsiteX5" fmla="*/ 4720832 w 4840010"/>
                <a:gd name="connsiteY5" fmla="*/ 715052 h 715052"/>
                <a:gd name="connsiteX6" fmla="*/ 119178 w 4840010"/>
                <a:gd name="connsiteY6" fmla="*/ 715052 h 715052"/>
                <a:gd name="connsiteX7" fmla="*/ 0 w 4840010"/>
                <a:gd name="connsiteY7" fmla="*/ 595874 h 715052"/>
                <a:gd name="connsiteX8" fmla="*/ 0 w 4840010"/>
                <a:gd name="connsiteY8" fmla="*/ 119178 h 71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0010" h="715052">
                  <a:moveTo>
                    <a:pt x="0" y="119178"/>
                  </a:moveTo>
                  <a:cubicBezTo>
                    <a:pt x="0" y="53358"/>
                    <a:pt x="53358" y="0"/>
                    <a:pt x="119178" y="0"/>
                  </a:cubicBezTo>
                  <a:lnTo>
                    <a:pt x="4720832" y="0"/>
                  </a:lnTo>
                  <a:cubicBezTo>
                    <a:pt x="4786652" y="0"/>
                    <a:pt x="4840010" y="53358"/>
                    <a:pt x="4840010" y="119178"/>
                  </a:cubicBezTo>
                  <a:lnTo>
                    <a:pt x="4840010" y="595874"/>
                  </a:lnTo>
                  <a:cubicBezTo>
                    <a:pt x="4840010" y="661694"/>
                    <a:pt x="4786652" y="715052"/>
                    <a:pt x="4720832" y="715052"/>
                  </a:cubicBezTo>
                  <a:lnTo>
                    <a:pt x="119178" y="715052"/>
                  </a:lnTo>
                  <a:cubicBezTo>
                    <a:pt x="53358" y="715052"/>
                    <a:pt x="0" y="661694"/>
                    <a:pt x="0" y="595874"/>
                  </a:cubicBezTo>
                  <a:lnTo>
                    <a:pt x="0" y="1191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486" tIns="103486" rIns="103486" bIns="10348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baseline="0"/>
                <a:t>Used reference data from approximately 8,700 individuals</a:t>
              </a:r>
              <a:endParaRPr lang="en-US" sz="1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403789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0A587F0-0196-49AE-A86B-E3C533B5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r"/>
            <a:r>
              <a:rPr lang="en-US" sz="62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Imputation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ekstin paikkamerkki 2">
            <a:extLst>
              <a:ext uri="{FF2B5EF4-FFF2-40B4-BE49-F238E27FC236}">
                <a16:creationId xmlns:a16="http://schemas.microsoft.com/office/drawing/2014/main" id="{4C6C1796-6995-E870-4375-C7A01714E2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793492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62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669E3E0-255D-41CB-BACE-5DE579FB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600"/>
              <a:t>Imputation</a:t>
            </a:r>
            <a:endParaRPr lang="en-US" sz="5600" b="0" i="0" u="none" strike="noStrike" baseline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turistic DNA Helix mustaan taustalla">
            <a:extLst>
              <a:ext uri="{FF2B5EF4-FFF2-40B4-BE49-F238E27FC236}">
                <a16:creationId xmlns:a16="http://schemas.microsoft.com/office/drawing/2014/main" id="{891A7537-E1B8-9560-9961-78C8AAC1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85" r="14865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3D350F-81BD-4357-A073-843759B32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/>
            <a:r>
              <a:rPr lang="en-US" sz="2000" b="0" i="0" u="none" strike="noStrike" baseline="0">
                <a:solidFill>
                  <a:schemeClr val="tx1">
                    <a:alpha val="80000"/>
                  </a:schemeClr>
                </a:solidFill>
              </a:rPr>
              <a:t>Generated computational genome sequence</a:t>
            </a:r>
          </a:p>
          <a:p>
            <a:pPr marR="0" lvl="0"/>
            <a:r>
              <a:rPr lang="en-US" sz="2000" b="0" i="0" u="none" strike="noStrike" baseline="0">
                <a:solidFill>
                  <a:schemeClr val="tx1">
                    <a:alpha val="80000"/>
                  </a:schemeClr>
                </a:solidFill>
              </a:rPr>
              <a:t>Enabled analysis of ~21 million variants per individual</a:t>
            </a:r>
          </a:p>
        </p:txBody>
      </p:sp>
      <p:sp>
        <p:nvSpPr>
          <p:cNvPr id="22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05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uoli ylöspäin">
            <a:extLst>
              <a:ext uri="{FF2B5EF4-FFF2-40B4-BE49-F238E27FC236}">
                <a16:creationId xmlns:a16="http://schemas.microsoft.com/office/drawing/2014/main" id="{6719330A-4403-D309-9184-368C7FE372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738" r="6588" b="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26E91CE-3BDB-44ED-9C0B-A9BD8348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/>
              <a:t>Accuracy of Imputation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481CC43-68D7-45AD-8347-62EA84507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2000" b="0" i="0" u="none" strike="noStrike" baseline="0"/>
              <a:t>Finland's demographic structure enhances imputation accuracy</a:t>
            </a:r>
          </a:p>
          <a:p>
            <a:pPr marR="0" lvl="0"/>
            <a:r>
              <a:rPr lang="en-US" sz="2000" b="0" i="0" u="none" strike="noStrike" baseline="0"/>
              <a:t>Higher accuracy compared to genetically diverse populations</a:t>
            </a:r>
          </a:p>
          <a:p>
            <a:pPr marR="0" lvl="0"/>
            <a:r>
              <a:rPr lang="en-US" sz="2000" b="0" i="0" u="none" strike="noStrike" baseline="0"/>
              <a:t>High accuracy extends to relatively rare variants</a:t>
            </a:r>
          </a:p>
          <a:p>
            <a:pPr marR="0" lvl="0"/>
            <a:r>
              <a:rPr lang="en-US" sz="2000" b="0" i="0" u="none" strike="noStrike" baseline="0"/>
              <a:t>Includes numerous disease mutations specific to the Finnish genome</a:t>
            </a:r>
          </a:p>
        </p:txBody>
      </p:sp>
    </p:spTree>
    <p:extLst>
      <p:ext uri="{BB962C8B-B14F-4D97-AF65-F5344CB8AC3E}">
        <p14:creationId xmlns:p14="http://schemas.microsoft.com/office/powerpoint/2010/main" val="830405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24EB089-B522-4C3E-9BE6-64BA8B11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/>
              <a:t>Compliance and Oversight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CB90FE-C18C-4113-AD0A-7E766D1F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2000" b="0" i="0" u="none" strike="noStrike" baseline="0"/>
              <a:t>Reviewed documentation for compliance with data protection legislation</a:t>
            </a:r>
          </a:p>
          <a:p>
            <a:pPr marR="0" lvl="0"/>
            <a:r>
              <a:rPr lang="en-US" sz="2000" b="0" i="0" u="none" strike="noStrike" baseline="0"/>
              <a:t>Submitted a statement on 25 June 2020</a:t>
            </a:r>
          </a:p>
          <a:p>
            <a:pPr marR="0" lvl="0"/>
            <a:r>
              <a:rPr lang="en-US" sz="2000" b="0" i="0" u="none" strike="noStrike" baseline="0"/>
              <a:t>Annual reports submitted to keep the office informed</a:t>
            </a:r>
          </a:p>
        </p:txBody>
      </p:sp>
      <p:pic>
        <p:nvPicPr>
          <p:cNvPr id="5" name="Picture 4" descr="Työpöytä ja tuottavuustyökaluja">
            <a:extLst>
              <a:ext uri="{FF2B5EF4-FFF2-40B4-BE49-F238E27FC236}">
                <a16:creationId xmlns:a16="http://schemas.microsoft.com/office/drawing/2014/main" id="{412268E7-FE49-E58C-8782-DC102445E6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828" r="1413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703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536FCB-E945-403C-A701-4392DC7F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>
                <a:solidFill>
                  <a:srgbClr val="2F5496"/>
                </a:solidFill>
                <a:latin typeface="Times New Roman" panose="02020603050405020304" pitchFamily="18" charset="0"/>
              </a:rPr>
              <a:t>Biobank Act</a:t>
            </a:r>
          </a:p>
        </p:txBody>
      </p:sp>
      <p:graphicFrame>
        <p:nvGraphicFramePr>
          <p:cNvPr id="25" name="Tekstin paikkamerkki 2">
            <a:extLst>
              <a:ext uri="{FF2B5EF4-FFF2-40B4-BE49-F238E27FC236}">
                <a16:creationId xmlns:a16="http://schemas.microsoft.com/office/drawing/2014/main" id="{9A4553DD-D7C1-422D-75AF-48ECEF85F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9087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3073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466FC-099D-7098-5C27-7F21D1B770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9" r="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E59A3EF-8575-4F80-A371-75A95FAD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/>
              <a:t>Data Protection and Security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D500F9-9D52-440D-B5D7-F37B7BF74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1600" b="0" i="0" u="none" strike="noStrike" baseline="0"/>
              <a:t>Information Security and Data Protection Officer </a:t>
            </a:r>
            <a:r>
              <a:rPr lang="en-US" sz="1600"/>
              <a:t>o</a:t>
            </a:r>
            <a:r>
              <a:rPr lang="en-US" sz="1600" b="0" i="0" u="none" strike="noStrike" baseline="0"/>
              <a:t>versees data protection of research subjects</a:t>
            </a:r>
          </a:p>
          <a:p>
            <a:pPr marR="0" lvl="0"/>
            <a:r>
              <a:rPr lang="en-US" sz="1600" b="0" i="0" u="none" strike="noStrike" baseline="0"/>
              <a:t>Specialized external parties evaluate data protection and security measures</a:t>
            </a:r>
          </a:p>
          <a:p>
            <a:pPr marR="0" lvl="0"/>
            <a:r>
              <a:rPr lang="en-US" sz="1600" b="0" i="0" u="none" strike="noStrike" baseline="0"/>
              <a:t>In line with protection level III of the National Security Audit Criteria (KATAKRI)</a:t>
            </a:r>
          </a:p>
        </p:txBody>
      </p:sp>
    </p:spTree>
    <p:extLst>
      <p:ext uri="{BB962C8B-B14F-4D97-AF65-F5344CB8AC3E}">
        <p14:creationId xmlns:p14="http://schemas.microsoft.com/office/powerpoint/2010/main" val="2035494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enkilö pitää hiirellä">
            <a:extLst>
              <a:ext uri="{FF2B5EF4-FFF2-40B4-BE49-F238E27FC236}">
                <a16:creationId xmlns:a16="http://schemas.microsoft.com/office/drawing/2014/main" id="{83D2378C-12C2-62BC-5B64-154E7B7696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66" r="21975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31" name="Rectangle 19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ADFF82D-183F-4470-AEFA-0B27B802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/>
              <a:t>Secure User Environment (Sandbox)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BA1FB22-B266-4CFA-B98E-4951FD516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1700"/>
              <a:t>The data is s</a:t>
            </a:r>
            <a:r>
              <a:rPr lang="en-US" sz="1700" b="0" i="0" u="none" strike="noStrike" baseline="0"/>
              <a:t>tored in a secure user environment (sandbox)</a:t>
            </a:r>
          </a:p>
          <a:p>
            <a:pPr marR="0" lvl="0"/>
            <a:r>
              <a:rPr lang="en-US" sz="1700" b="0" i="0" u="none" strike="noStrike" baseline="0"/>
              <a:t>Complies with legal requirements and statutory regulations</a:t>
            </a:r>
          </a:p>
          <a:p>
            <a:pPr marR="0" lvl="0"/>
            <a:r>
              <a:rPr lang="en-US" sz="1700" b="0" i="0" u="none" strike="noStrike" baseline="0"/>
              <a:t>Prevents saving or copying of contents</a:t>
            </a:r>
          </a:p>
          <a:p>
            <a:pPr marR="0" lvl="0"/>
            <a:r>
              <a:rPr lang="en-US" sz="1700" b="0" i="0" u="none" strike="noStrike" baseline="0"/>
              <a:t>Strictly controlled access rights</a:t>
            </a:r>
          </a:p>
          <a:p>
            <a:pPr marR="0" lvl="0"/>
            <a:r>
              <a:rPr lang="en-US" sz="1700" b="0" i="0" u="none" strike="noStrike" baseline="0"/>
              <a:t>Users log in through a web browser</a:t>
            </a:r>
          </a:p>
          <a:p>
            <a:pPr marR="0" lvl="0"/>
            <a:r>
              <a:rPr lang="en-US" sz="1700" b="0" i="0" u="none" strike="noStrike" baseline="0"/>
              <a:t>Audited for compliance with FinData's regulations</a:t>
            </a:r>
          </a:p>
          <a:p>
            <a:pPr marR="0" lvl="0"/>
            <a:r>
              <a:rPr lang="en-US" sz="1700" b="0" i="0" u="none" strike="noStrike" baseline="0"/>
              <a:t>Certificate issued on 20 April 2022, valid for five years</a:t>
            </a:r>
          </a:p>
        </p:txBody>
      </p:sp>
    </p:spTree>
    <p:extLst>
      <p:ext uri="{BB962C8B-B14F-4D97-AF65-F5344CB8AC3E}">
        <p14:creationId xmlns:p14="http://schemas.microsoft.com/office/powerpoint/2010/main" val="2672390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AE826E-3A19-4036-BFAC-54D0C3AD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Data s</a:t>
            </a:r>
            <a:r>
              <a:rPr lang="en-US" sz="36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ecurity</a:t>
            </a:r>
          </a:p>
        </p:txBody>
      </p:sp>
      <p:pic>
        <p:nvPicPr>
          <p:cNvPr id="7" name="Graphic 6" descr="Kannettava tietokone suojattu">
            <a:extLst>
              <a:ext uri="{FF2B5EF4-FFF2-40B4-BE49-F238E27FC236}">
                <a16:creationId xmlns:a16="http://schemas.microsoft.com/office/drawing/2014/main" id="{316309B1-DBBC-5883-2619-5BD9C135F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148C4ED-2ACE-48F1-9FDF-26A5C1B4F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1800" b="0" i="0" u="none" strike="noStrike" baseline="0">
                <a:solidFill>
                  <a:schemeClr val="tx2"/>
                </a:solidFill>
              </a:rPr>
              <a:t>Successful completion of the certification process</a:t>
            </a:r>
          </a:p>
          <a:p>
            <a:pPr marR="0" lvl="0"/>
            <a:r>
              <a:rPr lang="en-US" sz="1800" b="0" i="0" u="none" strike="noStrike" baseline="0">
                <a:solidFill>
                  <a:schemeClr val="tx2"/>
                </a:solidFill>
              </a:rPr>
              <a:t>Registered by the National Supervisory Authority for Welfare and Health (</a:t>
            </a:r>
            <a:r>
              <a:rPr lang="en-US" sz="1800" b="0" i="0" u="none" strike="noStrike" baseline="0" err="1">
                <a:solidFill>
                  <a:schemeClr val="tx2"/>
                </a:solidFill>
              </a:rPr>
              <a:t>Valvira</a:t>
            </a:r>
            <a:r>
              <a:rPr lang="en-US" sz="1800" b="0" i="0" u="none" strike="noStrike" baseline="0">
                <a:solidFill>
                  <a:schemeClr val="tx2"/>
                </a:solidFill>
              </a:rPr>
              <a:t>)</a:t>
            </a:r>
          </a:p>
          <a:p>
            <a:r>
              <a:rPr lang="en-US" sz="1800" b="0" i="0" u="none" strike="noStrike" baseline="0">
                <a:solidFill>
                  <a:schemeClr val="tx2"/>
                </a:solidFill>
              </a:rPr>
              <a:t>Several million euros invested in developing the sandbox</a:t>
            </a:r>
          </a:p>
          <a:p>
            <a:pPr marR="0" lvl="0"/>
            <a:endParaRPr lang="en-US" sz="1800" b="0" i="0" u="none" strike="noStrike" baseline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80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C1B831-8D95-CD81-054C-1E34E69D3F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62" r="18035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9" name="Freeform: Shape 18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2" name="Freeform: Shape 19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BE51AE75-C0B0-43CF-AE10-00B0841E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3600" b="0" i="0" u="none" strike="noStrike" baseline="0">
                <a:solidFill>
                  <a:schemeClr val="tx2"/>
                </a:solidFill>
              </a:rPr>
              <a:t>Sample Collection and Collaboration</a:t>
            </a:r>
          </a:p>
        </p:txBody>
      </p:sp>
      <p:graphicFrame>
        <p:nvGraphicFramePr>
          <p:cNvPr id="7" name="Tekstin paikkamerkki 2">
            <a:extLst>
              <a:ext uri="{FF2B5EF4-FFF2-40B4-BE49-F238E27FC236}">
                <a16:creationId xmlns:a16="http://schemas.microsoft.com/office/drawing/2014/main" id="{4004C14C-7C6F-7ECC-C260-322F75F72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577486"/>
              </p:ext>
            </p:extLst>
          </p:nvPr>
        </p:nvGraphicFramePr>
        <p:xfrm>
          <a:off x="6090574" y="2415756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364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E3C3E3-88E2-4ADB-9C26-3AA63C39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/>
            <a:r>
              <a:rPr lang="en-US" sz="3200" b="0" i="0" u="none" strike="noStrike" baseline="0"/>
              <a:t>Phases of FinnGen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A9838FE-9053-41E7-A147-CFF0D58C7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551176"/>
            <a:ext cx="4085665" cy="3591207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1900" b="0" i="0" u="none" strike="noStrike" baseline="0"/>
              <a:t>Phase 1 (2017):</a:t>
            </a:r>
            <a:br>
              <a:rPr lang="en-US" sz="1900" b="0" i="0" u="none" strike="noStrike" baseline="0"/>
            </a:br>
            <a:r>
              <a:rPr lang="en-US" sz="1900" b="0" i="0" u="none" strike="noStrike" baseline="0"/>
              <a:t>Collection of research data from biobanks</a:t>
            </a:r>
          </a:p>
          <a:p>
            <a:pPr marR="0" lvl="0"/>
            <a:r>
              <a:rPr lang="en-US" sz="1900" b="0" i="0" u="none" strike="noStrike" baseline="0"/>
              <a:t>Phase 2:</a:t>
            </a:r>
            <a:br>
              <a:rPr lang="en-US" sz="1900" b="0" i="0" u="none" strike="noStrike" baseline="0"/>
            </a:br>
            <a:r>
              <a:rPr lang="en-US" sz="1900" b="0" i="0" u="none" strike="noStrike" baseline="0"/>
              <a:t>330,000 new participants genotyped</a:t>
            </a:r>
            <a:br>
              <a:rPr lang="en-US" sz="1900" b="0" i="0" u="none" strike="noStrike" baseline="0"/>
            </a:br>
            <a:r>
              <a:rPr lang="en-US" sz="1900" b="0" i="0" u="none" strike="noStrike" baseline="0"/>
              <a:t>Integration of health, lab, and pharmaceutical data</a:t>
            </a:r>
          </a:p>
          <a:p>
            <a:pPr marR="0" lvl="0"/>
            <a:r>
              <a:rPr lang="en-US" sz="1900" b="0" i="0" u="none" strike="noStrike" baseline="0"/>
              <a:t>Phase 3:</a:t>
            </a:r>
            <a:br>
              <a:rPr lang="en-US" sz="1900" b="0" i="0" u="none" strike="noStrike" baseline="0"/>
            </a:br>
            <a:r>
              <a:rPr lang="en-US" sz="1900" b="0" i="0" u="none" strike="noStrike" baseline="0"/>
              <a:t>Merging lab results with Kanta register data</a:t>
            </a:r>
            <a:br>
              <a:rPr lang="en-US" sz="1900" b="0" i="0" u="none" strike="noStrike" baseline="0"/>
            </a:br>
            <a:r>
              <a:rPr lang="en-US" sz="1900" b="0" i="0" u="none" strike="noStrike" baseline="0"/>
              <a:t>Focus on genetic factors in disease progression</a:t>
            </a:r>
          </a:p>
        </p:txBody>
      </p:sp>
      <p:pic>
        <p:nvPicPr>
          <p:cNvPr id="5" name="Picture 4" descr="Henkilö käyttää Mikroskooppi">
            <a:extLst>
              <a:ext uri="{FF2B5EF4-FFF2-40B4-BE49-F238E27FC236}">
                <a16:creationId xmlns:a16="http://schemas.microsoft.com/office/drawing/2014/main" id="{9ABC6447-EAC0-4DF6-4E57-22DFE5E1F7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102" r="35163" b="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4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4D41CA9-F35C-4920-95E1-6B645AB6A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400" b="0" i="0" u="none" strike="noStrike" baseline="0"/>
              <a:t>FinnGen Data Repository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6B493C-EA02-438A-8FC9-A33AB62AB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2200" b="0" i="0" u="none" strike="noStrike" baseline="0"/>
              <a:t>Unique Repository</a:t>
            </a:r>
            <a:r>
              <a:rPr lang="en-US" sz="2200"/>
              <a:t> which c</a:t>
            </a:r>
            <a:r>
              <a:rPr lang="en-US" sz="2200" b="0" i="0" u="none" strike="noStrike" baseline="0"/>
              <a:t>ombines genetic and health data and is the </a:t>
            </a:r>
            <a:r>
              <a:rPr lang="en-US" sz="2200"/>
              <a:t>l</a:t>
            </a:r>
            <a:r>
              <a:rPr lang="en-US" sz="2200" b="0" i="0" u="none" strike="noStrike" baseline="0"/>
              <a:t>argest medical </a:t>
            </a:r>
            <a:r>
              <a:rPr lang="en-US" sz="2200"/>
              <a:t>biobank research</a:t>
            </a:r>
            <a:r>
              <a:rPr lang="en-US" sz="2200" b="0" i="0" u="none" strike="noStrike" baseline="0"/>
              <a:t> in Finland</a:t>
            </a:r>
          </a:p>
          <a:p>
            <a:pPr marR="0" lvl="0"/>
            <a:r>
              <a:rPr lang="en-US" sz="2200" b="0" i="0" u="none" strike="noStrike" baseline="0"/>
              <a:t>Over 520,000 participants</a:t>
            </a:r>
          </a:p>
          <a:p>
            <a:pPr marR="0" lvl="0"/>
            <a:r>
              <a:rPr lang="en-US" sz="2200" b="0" i="0" u="none" strike="noStrike" baseline="0"/>
              <a:t>Higher incidence of illness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8D23D-9CC7-B1BD-77BA-3B1B6261D9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430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EBE3FC-E6B4-400C-B55A-F30E306A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400" b="0" i="0" u="none" strike="noStrike" baseline="0"/>
              <a:t>Participant Categories</a:t>
            </a:r>
          </a:p>
        </p:txBody>
      </p:sp>
      <p:pic>
        <p:nvPicPr>
          <p:cNvPr id="5" name="Picture 4" descr="Testaa elektroni putket, jossa on testaus-putki teline">
            <a:extLst>
              <a:ext uri="{FF2B5EF4-FFF2-40B4-BE49-F238E27FC236}">
                <a16:creationId xmlns:a16="http://schemas.microsoft.com/office/drawing/2014/main" id="{98D6A42A-F38E-EB5E-4329-5B984CC895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66" r="2410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F4883F-A083-432D-B863-167A10D3C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2200" b="0" i="0" u="none" strike="noStrike" baseline="0"/>
              <a:t>200,000 individuals from studies since the 1980s</a:t>
            </a:r>
          </a:p>
          <a:p>
            <a:pPr marR="0" lvl="0"/>
            <a:r>
              <a:rPr lang="en-US" sz="2200" b="0" i="0" u="none" strike="noStrike" baseline="0"/>
              <a:t>300,000 samples from hospital biobanks</a:t>
            </a:r>
          </a:p>
          <a:p>
            <a:pPr marR="0" lvl="0"/>
            <a:r>
              <a:rPr lang="en-US" sz="2200" b="0" i="0" u="none" strike="noStrike" baseline="0"/>
              <a:t>58,000 samples from Finnish Blood Service</a:t>
            </a:r>
          </a:p>
        </p:txBody>
      </p:sp>
    </p:spTree>
    <p:extLst>
      <p:ext uri="{BB962C8B-B14F-4D97-AF65-F5344CB8AC3E}">
        <p14:creationId xmlns:p14="http://schemas.microsoft.com/office/powerpoint/2010/main" val="74910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A34C5DE-1483-45C7-8A9A-B955791B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400" b="0" i="0" u="none" strike="noStrike" baseline="0"/>
              <a:t>Future Genetic Research</a:t>
            </a:r>
          </a:p>
        </p:txBody>
      </p:sp>
      <p:pic>
        <p:nvPicPr>
          <p:cNvPr id="5" name="Picture 4" descr="Lähikuva avaamattomista pilleripaketeista">
            <a:extLst>
              <a:ext uri="{FF2B5EF4-FFF2-40B4-BE49-F238E27FC236}">
                <a16:creationId xmlns:a16="http://schemas.microsoft.com/office/drawing/2014/main" id="{86FD9A3C-D379-329C-3324-71D88AEDE9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00" r="2464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58A506-D708-4844-9309-6F1AD46C1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b="0" i="0" u="none" strike="noStrike" baseline="0"/>
              <a:t>Facilitates better-informed decisions and treatment plans</a:t>
            </a:r>
          </a:p>
          <a:p>
            <a:pPr marL="0"/>
            <a:r>
              <a:rPr lang="en-US" sz="2000" b="0" i="0" u="none" strike="noStrike" baseline="0"/>
              <a:t>Minimizes risks</a:t>
            </a:r>
          </a:p>
          <a:p>
            <a:pPr marR="0" lvl="0"/>
            <a:r>
              <a:rPr lang="en-US" sz="2000" b="0" i="0" u="none" strike="noStrike" baseline="0"/>
              <a:t>Benefits everyone</a:t>
            </a:r>
          </a:p>
          <a:p>
            <a:pPr marR="0" lvl="0"/>
            <a:r>
              <a:rPr lang="en-US" sz="2000" b="0" i="0" u="none" strike="noStrike" baseline="0"/>
              <a:t>Improves accuracy in identifying disease risks and drug responses</a:t>
            </a:r>
          </a:p>
        </p:txBody>
      </p:sp>
    </p:spTree>
    <p:extLst>
      <p:ext uri="{BB962C8B-B14F-4D97-AF65-F5344CB8AC3E}">
        <p14:creationId xmlns:p14="http://schemas.microsoft.com/office/powerpoint/2010/main" val="48415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364FE-5B35-3DE6-4008-E100C426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04" r="-2" b="-2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B2D24B-7CB1-4BFE-9864-95B4C2CC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/>
              <a:t>Daily Operations and Tools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0E5F98-A473-4DD0-92C6-589FDF672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1900" b="0" i="0" u="none" strike="noStrike" baseline="0" err="1"/>
              <a:t>PheWeb</a:t>
            </a:r>
            <a:r>
              <a:rPr lang="en-US" sz="1900" b="0" i="0" u="none" strike="noStrike" baseline="0"/>
              <a:t> Browser:</a:t>
            </a:r>
          </a:p>
          <a:p>
            <a:pPr lvl="1"/>
            <a:r>
              <a:rPr lang="en-US" sz="1500" b="0" i="0" u="none" strike="noStrike" baseline="0"/>
              <a:t>Genome-wide association analysis (GWAS) results</a:t>
            </a:r>
          </a:p>
          <a:p>
            <a:pPr lvl="1"/>
            <a:r>
              <a:rPr lang="en-US" sz="1500" b="0" i="0" u="none" strike="noStrike" baseline="0"/>
              <a:t>Over 2,000 disease endpoints</a:t>
            </a:r>
          </a:p>
          <a:p>
            <a:pPr marR="0" lvl="0"/>
            <a:r>
              <a:rPr lang="en-US" sz="1900" b="0" i="0" u="none" strike="noStrike" baseline="0" err="1"/>
              <a:t>Risteys</a:t>
            </a:r>
            <a:r>
              <a:rPr lang="en-US" sz="1900" b="0" i="0" u="none" strike="noStrike" baseline="0"/>
              <a:t> Portal:</a:t>
            </a:r>
          </a:p>
          <a:p>
            <a:pPr lvl="1"/>
            <a:r>
              <a:rPr lang="en-US" sz="1500" b="0" i="0" u="none" strike="noStrike" baseline="0"/>
              <a:t>Access to clinical endpoints</a:t>
            </a:r>
          </a:p>
        </p:txBody>
      </p:sp>
    </p:spTree>
    <p:extLst>
      <p:ext uri="{BB962C8B-B14F-4D97-AF65-F5344CB8AC3E}">
        <p14:creationId xmlns:p14="http://schemas.microsoft.com/office/powerpoint/2010/main" val="34472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Application>Microsoft Office PowerPoint</Application>
  <PresentationFormat>Widescreen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Office-teema</vt:lpstr>
      <vt:lpstr>Finnish Genetic Heritage</vt:lpstr>
      <vt:lpstr>Benefits of Genetic research in Finland</vt:lpstr>
      <vt:lpstr>Biobank Act</vt:lpstr>
      <vt:lpstr>Sample Collection and Collaboration</vt:lpstr>
      <vt:lpstr>Phases of FinnGen</vt:lpstr>
      <vt:lpstr>FinnGen Data Repository</vt:lpstr>
      <vt:lpstr>Participant Categories</vt:lpstr>
      <vt:lpstr>Future Genetic Research</vt:lpstr>
      <vt:lpstr>Daily Operations and Tools</vt:lpstr>
      <vt:lpstr>Computational Tools and Funding</vt:lpstr>
      <vt:lpstr>Collaborative Research Project:</vt:lpstr>
      <vt:lpstr>Consortium Agreement</vt:lpstr>
      <vt:lpstr>Governance Structure</vt:lpstr>
      <vt:lpstr>Local Analysis Support</vt:lpstr>
      <vt:lpstr>Sources of Health Data</vt:lpstr>
      <vt:lpstr>Extension Areas and Pilot Studies</vt:lpstr>
      <vt:lpstr>Health Data</vt:lpstr>
      <vt:lpstr>Permission to use health register</vt:lpstr>
      <vt:lpstr>Data Collection Overview</vt:lpstr>
      <vt:lpstr>Current Data Freeze (DF12)</vt:lpstr>
      <vt:lpstr>DNA Sample Analysis</vt:lpstr>
      <vt:lpstr>Genetic Markers</vt:lpstr>
      <vt:lpstr>Genotyping with Chip Versions</vt:lpstr>
      <vt:lpstr>Legacy Genotypes</vt:lpstr>
      <vt:lpstr>Imputation</vt:lpstr>
      <vt:lpstr>Imputation</vt:lpstr>
      <vt:lpstr>Imputation</vt:lpstr>
      <vt:lpstr>Accuracy of Imputation</vt:lpstr>
      <vt:lpstr>Compliance and Oversight</vt:lpstr>
      <vt:lpstr>Data Protection and Security</vt:lpstr>
      <vt:lpstr>Secure User Environment (Sandbox)</vt:lpstr>
      <vt:lpstr>Data security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Genetic Heritage</dc:title>
  <dc:creator>Kristian Winstén</dc:creator>
  <cp:revision>1</cp:revision>
  <dcterms:created xsi:type="dcterms:W3CDTF">2025-01-26T15:48:31Z</dcterms:created>
  <dcterms:modified xsi:type="dcterms:W3CDTF">2025-01-26T16:54:13Z</dcterms:modified>
</cp:coreProperties>
</file>