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167B3CB9-7667-4426-9DD0-3044203A5E64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21BF90A0-250D-44CB-81D1-006BC19EFC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50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3CB9-7667-4426-9DD0-3044203A5E64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90A0-250D-44CB-81D1-006BC19EFC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679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3CB9-7667-4426-9DD0-3044203A5E64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90A0-250D-44CB-81D1-006BC19EFC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8665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3CB9-7667-4426-9DD0-3044203A5E64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90A0-250D-44CB-81D1-006BC19EFC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5924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3CB9-7667-4426-9DD0-3044203A5E64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90A0-250D-44CB-81D1-006BC19EFC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4000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3CB9-7667-4426-9DD0-3044203A5E64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90A0-250D-44CB-81D1-006BC19EFC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2782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3CB9-7667-4426-9DD0-3044203A5E64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90A0-250D-44CB-81D1-006BC19EFC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7500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3CB9-7667-4426-9DD0-3044203A5E64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90A0-250D-44CB-81D1-006BC19EFC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595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3CB9-7667-4426-9DD0-3044203A5E64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90A0-250D-44CB-81D1-006BC19EFC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168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3CB9-7667-4426-9DD0-3044203A5E64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90A0-250D-44CB-81D1-006BC19EFC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795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3CB9-7667-4426-9DD0-3044203A5E64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90A0-250D-44CB-81D1-006BC19EFC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548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3CB9-7667-4426-9DD0-3044203A5E64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90A0-250D-44CB-81D1-006BC19EFC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9114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3CB9-7667-4426-9DD0-3044203A5E64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90A0-250D-44CB-81D1-006BC19EFC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146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3CB9-7667-4426-9DD0-3044203A5E64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90A0-250D-44CB-81D1-006BC19EFC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62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3CB9-7667-4426-9DD0-3044203A5E64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90A0-250D-44CB-81D1-006BC19EFC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123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3CB9-7667-4426-9DD0-3044203A5E64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90A0-250D-44CB-81D1-006BC19EFC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568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3CB9-7667-4426-9DD0-3044203A5E64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90A0-250D-44CB-81D1-006BC19EFC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582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67B3CB9-7667-4426-9DD0-3044203A5E64}" type="datetimeFigureOut">
              <a:rPr lang="fi-FI" smtClean="0"/>
              <a:t>18.8.2020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1BF90A0-250D-44CB-81D1-006BC19EFC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2204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B67EAB-47FA-4963-98E7-22CBDB0520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600" dirty="0"/>
              <a:t>HALVAR JA PEIKOT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859D0F0-4C40-44DE-A93C-852AE506E9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E4BF72AB-951B-45C9-B3D8-24B47C2104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058" y="84183"/>
            <a:ext cx="605557" cy="37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78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918AAC-ACFB-4874-94D7-E8E42FF1E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Lue tarina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4A9B97-65FC-4265-B830-F92FAA408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 Ryhmissä…</a:t>
            </a:r>
          </a:p>
          <a:p>
            <a:pPr lvl="1"/>
            <a:r>
              <a:rPr lang="fi-FI" sz="2400" dirty="0"/>
              <a:t> Pystyttekö kiteyttämään tarinan 5 lauseeseen?</a:t>
            </a:r>
          </a:p>
          <a:p>
            <a:pPr lvl="1"/>
            <a:r>
              <a:rPr lang="fi-FI" sz="2400" dirty="0"/>
              <a:t> Mitkä ovat tärkeimmät juonenkäänteet? Mitä voi jättää pois?</a:t>
            </a:r>
          </a:p>
          <a:p>
            <a:pPr lvl="1"/>
            <a:r>
              <a:rPr lang="fi-FI" sz="2400" dirty="0"/>
              <a:t> Miten päätitte mitä sisällyttää ja mitä jättää pois?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D44943D-ECD4-49BB-988B-4CDF2C690F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058" y="84183"/>
            <a:ext cx="605557" cy="37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15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918AAC-ACFB-4874-94D7-E8E42FF1E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Tarinasta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4A9B97-65FC-4265-B830-F92FAA408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006382" cy="3416300"/>
          </a:xfrm>
        </p:spPr>
        <p:txBody>
          <a:bodyPr/>
          <a:lstStyle/>
          <a:p>
            <a:r>
              <a:rPr lang="fi-FI" sz="2800" dirty="0"/>
              <a:t> Mikä tekee ylipäätään tarinasta mielenkiintoisen tai innostavan?</a:t>
            </a:r>
          </a:p>
          <a:p>
            <a:r>
              <a:rPr lang="en-US" sz="2800" dirty="0"/>
              <a:t> </a:t>
            </a:r>
            <a:r>
              <a:rPr lang="en-US" sz="2800" dirty="0" err="1"/>
              <a:t>Voit</a:t>
            </a:r>
            <a:r>
              <a:rPr lang="en-US" sz="2800" dirty="0"/>
              <a:t> </a:t>
            </a:r>
            <a:r>
              <a:rPr lang="en-US" sz="2800" dirty="0" err="1"/>
              <a:t>keskittyä</a:t>
            </a:r>
            <a:r>
              <a:rPr lang="en-US" sz="2800" dirty="0"/>
              <a:t> </a:t>
            </a:r>
            <a:r>
              <a:rPr lang="en-US" sz="2800" dirty="0" err="1"/>
              <a:t>johonkin</a:t>
            </a:r>
            <a:r>
              <a:rPr lang="en-US" sz="2800" dirty="0"/>
              <a:t> </a:t>
            </a:r>
            <a:r>
              <a:rPr lang="en-US" sz="2800" dirty="0" err="1"/>
              <a:t>tiettyyn</a:t>
            </a:r>
            <a:r>
              <a:rPr lang="en-US" sz="2800" dirty="0"/>
              <a:t> </a:t>
            </a:r>
            <a:r>
              <a:rPr lang="en-US" sz="2800" dirty="0" err="1"/>
              <a:t>tarinaan</a:t>
            </a:r>
            <a:r>
              <a:rPr lang="en-US" sz="2800" dirty="0"/>
              <a:t>, </a:t>
            </a:r>
            <a:r>
              <a:rPr lang="en-US" sz="2800" dirty="0" err="1"/>
              <a:t>jonka</a:t>
            </a:r>
            <a:r>
              <a:rPr lang="en-US" sz="2800" dirty="0"/>
              <a:t> </a:t>
            </a:r>
            <a:r>
              <a:rPr lang="en-US" sz="2800" dirty="0" err="1"/>
              <a:t>kaikki</a:t>
            </a:r>
            <a:r>
              <a:rPr lang="en-US" sz="2800" dirty="0"/>
              <a:t> </a:t>
            </a:r>
            <a:r>
              <a:rPr lang="en-US" sz="2800" dirty="0" err="1"/>
              <a:t>oppilaat</a:t>
            </a:r>
            <a:r>
              <a:rPr lang="en-US" sz="2800" dirty="0"/>
              <a:t> </a:t>
            </a:r>
            <a:r>
              <a:rPr lang="en-US" sz="2800" dirty="0" err="1"/>
              <a:t>tietävät</a:t>
            </a:r>
            <a:endParaRPr lang="en-US" sz="2800" dirty="0"/>
          </a:p>
          <a:p>
            <a:pPr lvl="1"/>
            <a:r>
              <a:rPr lang="en-US" sz="2400" dirty="0"/>
              <a:t> </a:t>
            </a:r>
            <a:r>
              <a:rPr lang="en-US" sz="2400" dirty="0" err="1"/>
              <a:t>Käykää</a:t>
            </a:r>
            <a:r>
              <a:rPr lang="en-US" sz="2400" dirty="0"/>
              <a:t> </a:t>
            </a:r>
            <a:r>
              <a:rPr lang="en-US" sz="2400" dirty="0" err="1"/>
              <a:t>sen</a:t>
            </a:r>
            <a:r>
              <a:rPr lang="en-US" sz="2400" dirty="0"/>
              <a:t> </a:t>
            </a:r>
            <a:r>
              <a:rPr lang="en-US" sz="2400" dirty="0" err="1"/>
              <a:t>avulla</a:t>
            </a:r>
            <a:r>
              <a:rPr lang="en-US" sz="2400" dirty="0"/>
              <a:t> </a:t>
            </a:r>
            <a:r>
              <a:rPr lang="en-US" sz="2400" dirty="0" err="1"/>
              <a:t>siis</a:t>
            </a:r>
            <a:r>
              <a:rPr lang="en-US" sz="2400" dirty="0"/>
              <a:t> </a:t>
            </a:r>
            <a:r>
              <a:rPr lang="en-US" sz="2400" dirty="0" err="1"/>
              <a:t>läpi</a:t>
            </a:r>
            <a:r>
              <a:rPr lang="en-US" sz="2400" dirty="0"/>
              <a:t> </a:t>
            </a:r>
            <a:r>
              <a:rPr lang="en-US" sz="2400" dirty="0" err="1"/>
              <a:t>ensimmäistä</a:t>
            </a:r>
            <a:r>
              <a:rPr lang="en-US" sz="2400" dirty="0"/>
              <a:t> </a:t>
            </a:r>
            <a:r>
              <a:rPr lang="en-US" sz="2400" dirty="0" err="1"/>
              <a:t>palloa</a:t>
            </a:r>
            <a:endParaRPr lang="fi-FI" sz="2400" dirty="0"/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F7F3EC9-1AE9-4275-A42A-E3D6F2B3B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058" y="84183"/>
            <a:ext cx="605557" cy="37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011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918AAC-ACFB-4874-94D7-E8E42FF1E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Tärkeimmät juonen vaiheet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4A9B97-65FC-4265-B830-F92FAA408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/>
              <a:t> Kerratkaa tärkeimmät juonenkäänteet tarinasta </a:t>
            </a:r>
            <a:r>
              <a:rPr lang="fi-FI" sz="3200" i="1" dirty="0" err="1"/>
              <a:t>Halvar</a:t>
            </a:r>
            <a:r>
              <a:rPr lang="fi-FI" sz="3200" i="1" dirty="0"/>
              <a:t> ja peikot.</a:t>
            </a: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EE57935-D38B-4A45-A632-457478CDE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058" y="84183"/>
            <a:ext cx="605557" cy="37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22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918AAC-ACFB-4874-94D7-E8E42FF1E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Uudelleenkuvailua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4A9B97-65FC-4265-B830-F92FAA408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 Ryhmissä….</a:t>
            </a:r>
          </a:p>
          <a:p>
            <a:pPr lvl="1"/>
            <a:r>
              <a:rPr lang="fi-FI" sz="2600" dirty="0"/>
              <a:t> Miten voisit tehdä tarinasta mielenkiintoisemman tai innostavamman? Juonen tulee pysyä samana.</a:t>
            </a:r>
          </a:p>
          <a:p>
            <a:pPr lvl="1"/>
            <a:r>
              <a:rPr lang="fi-FI" sz="2600" dirty="0"/>
              <a:t> Mitä kirjallisia elementtejä voisit lisätä? Ja mihin ne lisäisit?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1CAA7F2C-D144-4EDD-828C-A35DCA6F43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058" y="84183"/>
            <a:ext cx="605557" cy="37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635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918AAC-ACFB-4874-94D7-E8E42FF1E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Reflektio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4A9B97-65FC-4265-B830-F92FAA408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081797" cy="3416300"/>
          </a:xfrm>
        </p:spPr>
        <p:txBody>
          <a:bodyPr>
            <a:normAutofit/>
          </a:bodyPr>
          <a:lstStyle/>
          <a:p>
            <a:r>
              <a:rPr lang="fi-FI" sz="2800" dirty="0"/>
              <a:t> Jos kertoisit tarinan hahmon näkökulmasta, kuka haluaisit olla ja miksi?</a:t>
            </a:r>
          </a:p>
          <a:p>
            <a:r>
              <a:rPr lang="fi-FI" sz="2800" dirty="0"/>
              <a:t> Miten tarinan uudelleenkuvailu auttoi sinua ymmärtämään kirjoittajan aikomuksia?</a:t>
            </a:r>
          </a:p>
          <a:p>
            <a:r>
              <a:rPr lang="fi-FI" sz="2800" dirty="0"/>
              <a:t> Miksi tarinan kirjoittaja lisäsi niin vähän yksityiskohtia tarinaan?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EA5DB101-6AB6-434C-A3AB-F04A003D1A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058" y="84183"/>
            <a:ext cx="605557" cy="37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759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48948D-07E1-45F0-BC67-C05429D8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Siltaaminen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A4A8AF-66D9-4158-8E33-4B2A902D2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12927"/>
            <a:ext cx="10176065" cy="3416300"/>
          </a:xfrm>
        </p:spPr>
        <p:txBody>
          <a:bodyPr>
            <a:normAutofit/>
          </a:bodyPr>
          <a:lstStyle/>
          <a:p>
            <a:r>
              <a:rPr lang="fi-FI" sz="2800" dirty="0"/>
              <a:t>Kirjoita tarina tai sen osa yksityiskohtaisemmin käyttämällä jotain niistä piirteistä, jotka he tunnistivat keskusteluissaan (oppilaiden keskusteluissa). </a:t>
            </a:r>
          </a:p>
          <a:p>
            <a:r>
              <a:rPr lang="fi-FI" sz="2800" dirty="0"/>
              <a:t>Vertaa tätä tarinaa johonkin muuhun klassikkosatuun, onko yhtäläisyyksiä, eroavaisuuksia?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1963F88-CF61-472F-AADE-6A2BD6F4C2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058" y="84183"/>
            <a:ext cx="605557" cy="37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16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 (johtoryhmä)">
  <a:themeElements>
    <a:clrScheme name="Ioni (johtoryhmä)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i (johtoryhm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 (johtoryhm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242</TotalTime>
  <Words>174</Words>
  <Application>Microsoft Office PowerPoint</Application>
  <PresentationFormat>Laajakuva</PresentationFormat>
  <Paragraphs>24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Ioni (johtoryhmä)</vt:lpstr>
      <vt:lpstr>HALVAR JA PEIKOT</vt:lpstr>
      <vt:lpstr>Lue tarina</vt:lpstr>
      <vt:lpstr>Tarinasta</vt:lpstr>
      <vt:lpstr>Tärkeimmät juonen vaiheet</vt:lpstr>
      <vt:lpstr>Uudelleenkuvailua</vt:lpstr>
      <vt:lpstr>Reflektio</vt:lpstr>
      <vt:lpstr>Siltaaminen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HALVAR</dc:title>
  <dc:creator>teemu Mäkelä</dc:creator>
  <cp:lastModifiedBy>Johanna Lähteelä</cp:lastModifiedBy>
  <cp:revision>5</cp:revision>
  <dcterms:created xsi:type="dcterms:W3CDTF">2020-03-20T10:23:51Z</dcterms:created>
  <dcterms:modified xsi:type="dcterms:W3CDTF">2020-08-18T10:53:36Z</dcterms:modified>
</cp:coreProperties>
</file>