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0"/>
  </p:normalViewPr>
  <p:slideViewPr>
    <p:cSldViewPr snapToGrid="0">
      <p:cViewPr>
        <p:scale>
          <a:sx n="115" d="100"/>
          <a:sy n="115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91574-19CF-45AD-B4D1-EC6A003B2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536561-4CC8-4D88-A2FD-5C1989F74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BFF1EB-29B3-4733-8971-663C8B9E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76B37C-9C61-4A6A-A5E4-DBBFB360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19611A-721F-4572-9E13-F5FF8E62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49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FFD40C-14E7-43B4-BC35-31FBD5CB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081396D-C4A5-4974-9EED-13AF6B0C0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07EE1C-58DC-4208-A97C-4EB7A82F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57FBEF-2898-4127-A2EB-696B3E33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CC0845-E7DD-478C-8F26-CCDF5269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03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6D94C23-4C7B-43D6-B650-DFB657D36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391323B-192A-4CC9-B0CE-9606C78E7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2A1B1-A9E2-4001-A18D-9D6E7638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36AC7C-6A7D-4F48-A8AA-00244199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E82D5E-E75A-4F47-9A29-86DEB727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19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0F3176-D7A9-42B2-9DF7-BA01AA1E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3EF5E2-4868-4A0E-A86E-E5A7442C3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D68DBE-B6B4-4D24-93FC-BFD2A83A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11A5CB-C119-4391-9F99-68381241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DC81C9-C74D-4E11-90C7-BD3587D3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26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33F304-23A9-4E18-9B3F-094455EB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3FB4F6-F199-4934-8021-986B81B9D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8BC66B-A882-40AD-8E96-306E11BC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1206BF-10EF-4AA6-8DF0-AA35BE1F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80DFBA-10CA-4971-95B4-53D915CC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79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44B16C-F4A9-4176-AAA8-EF0C37DB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71DEBB-4679-46D8-BF1D-6CC4B4235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FA8321C-8D22-410E-96CB-66B918F39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517936-6708-4FF3-A4B2-96F67B8B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16F437-C3F7-409D-82D4-86CC629C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C70CC0-2A3C-4EC7-937C-0F448720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0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1420C6-EA36-44C3-AC7B-A20AE11E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F41243-9149-4974-B926-0C3D9997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78C553-7B71-4E62-AB2E-AAF5B5AA6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1503F6A-8A7E-42E9-AF01-D34E57F7C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8273C9C-9B5E-4330-B0D6-CF36AC394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FF12C12-ACC3-42ED-AA1F-9DF83D9E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43CD451-DE04-47A4-89A3-31BA7CAA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C1CBA16-589A-4EAB-8C33-B91BA7C1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4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52FC88-4598-4A18-B0E3-682EE03E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4351D93-9378-4CD0-8531-E0032EDDA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B506CC-8934-4DEC-B8AA-C03DAFAC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BF653DB-55BA-49C9-BC92-604D2563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56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3C0926F-CCDA-48A4-A3C3-1CAE23DA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35F924A-0A5F-4AA0-8BEE-CBF772AA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15AC3C-3F90-4DFC-BE6E-456081A8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50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D636E3-9094-4594-8B54-A788D064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B7A124-F6F0-4097-9FBB-9F6A22D97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B6C8CE-6ACC-464B-9C53-E63F23B34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E51AE65-6985-4F4F-B4B8-39DDACB2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126C63-7903-433C-8341-8BAD8EA4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0E9E9C8-19CA-47EE-939E-BC108166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1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13C098-5DDE-41C8-B020-93D88DA1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6BA862C-4641-4A95-87FC-1B1D49058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82802E0-3694-4509-BC72-3629A70A5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54D388-0812-4BBD-9B58-B6FA2F92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BA6528-DC6A-4C1D-A550-539000CA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EF20BF-B4C6-48BA-9CF5-2C3261FE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1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D92F3F4-141B-4F0E-ACE3-78EE75F8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8265DD-DA41-4075-B62A-46A89A067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73B7DD-A064-42FB-A3AB-501DFB6F7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AD8A1-6BC4-45FE-8309-1EA2748EC2BC}" type="datetimeFigureOut">
              <a:rPr lang="fi-FI" smtClean="0"/>
              <a:t>26.3.2021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E29B47-5010-4D98-9DEA-C4ECDA187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102555-2187-4E45-8AB8-5B659B784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9EAE-6AD9-439C-A991-3406EA1D2C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6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quarespace-cdn.com/content/v1/5475f6eae4b0821160f6ac3e/1605583582136-FWN3UGB7SHKIGVS9IGC1/ke17ZwdGBToddI8pDm48kG0aitGPKhHNXO_j2nm56utZw-zPPgdn4jUwVcJE1ZvWQUxwkmyExglNqGp0IvTJZamWLI2zvYWH8K3-s_4yszcp2ryTI0HqTOaaUohrI8PILJFGVO_xk-37jSw4iYzLCE_iLkvtqO__4GgiBl1duWQKMshLAGzx4R3EDFOm1kBS/chemistry+la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B4740A-EE20-4177-BECA-A66AB4F9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9B8C75-203B-4734-AC04-19D491592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92F7657-BDD7-4D9C-A24A-CC25828E8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" r="625"/>
          <a:stretch/>
        </p:blipFill>
        <p:spPr>
          <a:xfrm>
            <a:off x="-58947" y="0"/>
            <a:ext cx="12250947" cy="68579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6549342-9AF1-48AD-9565-B1F32C4DA7D9}"/>
              </a:ext>
            </a:extLst>
          </p:cNvPr>
          <p:cNvSpPr txBox="1"/>
          <p:nvPr/>
        </p:nvSpPr>
        <p:spPr>
          <a:xfrm rot="16200000">
            <a:off x="-588899" y="5958715"/>
            <a:ext cx="1429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Kuvan lähde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84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Kemian opetus urheilulukioissa</dc:title>
  <dc:creator>janita louhelainen</dc:creator>
  <cp:lastModifiedBy>janita louhelainen</cp:lastModifiedBy>
  <cp:revision>3</cp:revision>
  <dcterms:created xsi:type="dcterms:W3CDTF">2021-03-25T09:33:38Z</dcterms:created>
  <dcterms:modified xsi:type="dcterms:W3CDTF">2021-03-26T12:30:47Z</dcterms:modified>
</cp:coreProperties>
</file>