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sldIdLst>
    <p:sldId id="265" r:id="rId2"/>
    <p:sldId id="260" r:id="rId3"/>
    <p:sldId id="270" r:id="rId4"/>
    <p:sldId id="269" r:id="rId5"/>
    <p:sldId id="278" r:id="rId6"/>
    <p:sldId id="277" r:id="rId7"/>
  </p:sldIdLst>
  <p:sldSz cx="10691813" cy="7559675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tvan Rytkönen" initials="IR" lastIdx="3" clrIdx="0">
    <p:extLst>
      <p:ext uri="{19B8F6BF-5375-455C-9EA6-DF929625EA0E}">
        <p15:presenceInfo xmlns:p15="http://schemas.microsoft.com/office/powerpoint/2012/main" userId="S::ijaryt@utu.fi::2ffa8385-9b14-454c-a660-5c5f8220ebf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4710" autoAdjust="0"/>
  </p:normalViewPr>
  <p:slideViewPr>
    <p:cSldViewPr snapToGrid="0">
      <p:cViewPr varScale="1">
        <p:scale>
          <a:sx n="70" d="100"/>
          <a:sy n="70" d="100"/>
        </p:scale>
        <p:origin x="1315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DDAAF-2B59-4595-AAB1-D9A70DADDE30}" type="datetimeFigureOut">
              <a:rPr lang="fi-FI" smtClean="0"/>
              <a:t>25.11.2025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311D-7C9F-4AC5-9123-6CE8049545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37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A92AB96-4BFF-4542-9D79-A73D4CFDE4B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F30A8B2-6CA8-33D0-B32F-CB03659A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195" y="801236"/>
            <a:ext cx="9051077" cy="734487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78582AB-892D-18AC-BD85-2077FBAB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4878727" cy="499137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791B8-C700-4A25-9C66-44D8706B2C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46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nsi /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9513E56-AA6A-96B6-BFA3-B5DA5ED5A6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928" y="498857"/>
            <a:ext cx="9599957" cy="65619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BDED4-F5BE-4031-B32A-A253C1C0363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A0B8322-C723-4471-962D-55D2D4DE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762B79-F62D-41AB-938C-26496B2DA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A53BD76-99CD-4E5A-8EA5-67C15BB95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48FC3-FFE8-42EB-A0EA-6BBE6C2056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CA7E99-3375-4016-8A51-333A82419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7E191-F7AD-48EC-B4AC-C8339DE9909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8186" y="6983278"/>
            <a:ext cx="1538194" cy="62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2" r:id="rId2"/>
    <p:sldLayoutId id="2147483691" r:id="rId3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dIMfFCV2Mw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dIMfFCV2Mw?feature=oembed" TargetMode="External"/><Relationship Id="rId6" Type="http://schemas.openxmlformats.org/officeDocument/2006/relationships/image" Target="../media/image10.jpe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534925B1-E6CF-0989-F6B7-8D88761F1022}"/>
              </a:ext>
            </a:extLst>
          </p:cNvPr>
          <p:cNvSpPr txBox="1">
            <a:spLocks/>
          </p:cNvSpPr>
          <p:nvPr/>
        </p:nvSpPr>
        <p:spPr>
          <a:xfrm>
            <a:off x="835531" y="910463"/>
            <a:ext cx="8871887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Kuka säätää?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8598798E-1A4E-F8BB-8E1D-D568FE736D9A}"/>
              </a:ext>
            </a:extLst>
          </p:cNvPr>
          <p:cNvSpPr txBox="1">
            <a:spLocks/>
          </p:cNvSpPr>
          <p:nvPr/>
        </p:nvSpPr>
        <p:spPr>
          <a:xfrm>
            <a:off x="939035" y="2163677"/>
            <a:ext cx="4871928" cy="4187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205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9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9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98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98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98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977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97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 dirty="0"/>
              <a:t>Roolipeli lainvalmistelusta</a:t>
            </a:r>
          </a:p>
        </p:txBody>
      </p:sp>
      <p:sp>
        <p:nvSpPr>
          <p:cNvPr id="11" name="Tekstin paikkamerkki 12">
            <a:extLst>
              <a:ext uri="{FF2B5EF4-FFF2-40B4-BE49-F238E27FC236}">
                <a16:creationId xmlns:a16="http://schemas.microsoft.com/office/drawing/2014/main" id="{5152F42B-19B9-B98E-2D4E-55DE90BB7737}"/>
              </a:ext>
            </a:extLst>
          </p:cNvPr>
          <p:cNvSpPr txBox="1">
            <a:spLocks/>
          </p:cNvSpPr>
          <p:nvPr/>
        </p:nvSpPr>
        <p:spPr>
          <a:xfrm>
            <a:off x="939035" y="2758101"/>
            <a:ext cx="2269174" cy="13395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801929" rtl="0" eaLnBrk="1" latinLnBrk="0" hangingPunct="1">
              <a:lnSpc>
                <a:spcPct val="100000"/>
              </a:lnSpc>
              <a:spcBef>
                <a:spcPts val="877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9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2105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100799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51199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2015987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205304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06269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233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197" indent="-200482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fi-FI" dirty="0"/>
          </a:p>
        </p:txBody>
      </p:sp>
      <p:grpSp>
        <p:nvGrpSpPr>
          <p:cNvPr id="13" name="Kuva 11">
            <a:extLst>
              <a:ext uri="{FF2B5EF4-FFF2-40B4-BE49-F238E27FC236}">
                <a16:creationId xmlns:a16="http://schemas.microsoft.com/office/drawing/2014/main" id="{5B3C7016-F215-85DA-07D4-8429B2177B78}"/>
              </a:ext>
            </a:extLst>
          </p:cNvPr>
          <p:cNvGrpSpPr/>
          <p:nvPr/>
        </p:nvGrpSpPr>
        <p:grpSpPr>
          <a:xfrm>
            <a:off x="1777809" y="2457466"/>
            <a:ext cx="7528867" cy="5109774"/>
            <a:chOff x="2190501" y="2640632"/>
            <a:chExt cx="7257004" cy="4925263"/>
          </a:xfrm>
        </p:grpSpPr>
        <p:grpSp>
          <p:nvGrpSpPr>
            <p:cNvPr id="14" name="Kuva 11">
              <a:extLst>
                <a:ext uri="{FF2B5EF4-FFF2-40B4-BE49-F238E27FC236}">
                  <a16:creationId xmlns:a16="http://schemas.microsoft.com/office/drawing/2014/main" id="{4F5022B9-6C79-1B2C-6351-DD1D7015D07F}"/>
                </a:ext>
              </a:extLst>
            </p:cNvPr>
            <p:cNvGrpSpPr/>
            <p:nvPr/>
          </p:nvGrpSpPr>
          <p:grpSpPr>
            <a:xfrm>
              <a:off x="6738357" y="2640632"/>
              <a:ext cx="2709148" cy="2627165"/>
              <a:chOff x="6738357" y="2640632"/>
              <a:chExt cx="2709148" cy="2627165"/>
            </a:xfrm>
          </p:grpSpPr>
          <p:sp>
            <p:nvSpPr>
              <p:cNvPr id="15" name="Vapaamuotoinen: Muoto 14">
                <a:extLst>
                  <a:ext uri="{FF2B5EF4-FFF2-40B4-BE49-F238E27FC236}">
                    <a16:creationId xmlns:a16="http://schemas.microsoft.com/office/drawing/2014/main" id="{240ACB65-F6B8-4CB3-A84E-4E441A44F92D}"/>
                  </a:ext>
                </a:extLst>
              </p:cNvPr>
              <p:cNvSpPr/>
              <p:nvPr/>
            </p:nvSpPr>
            <p:spPr>
              <a:xfrm>
                <a:off x="7924864" y="4318902"/>
                <a:ext cx="993138" cy="948894"/>
              </a:xfrm>
              <a:custGeom>
                <a:avLst/>
                <a:gdLst>
                  <a:gd name="connsiteX0" fmla="*/ 549859 w 993138"/>
                  <a:gd name="connsiteY0" fmla="*/ 948895 h 948894"/>
                  <a:gd name="connsiteX1" fmla="*/ 5512 w 993138"/>
                  <a:gd name="connsiteY1" fmla="*/ 948895 h 948894"/>
                  <a:gd name="connsiteX2" fmla="*/ 0 w 993138"/>
                  <a:gd name="connsiteY2" fmla="*/ 943382 h 948894"/>
                  <a:gd name="connsiteX3" fmla="*/ 5512 w 993138"/>
                  <a:gd name="connsiteY3" fmla="*/ 937869 h 948894"/>
                  <a:gd name="connsiteX4" fmla="*/ 549859 w 993138"/>
                  <a:gd name="connsiteY4" fmla="*/ 937869 h 948894"/>
                  <a:gd name="connsiteX5" fmla="*/ 982113 w 993138"/>
                  <a:gd name="connsiteY5" fmla="*/ 505615 h 948894"/>
                  <a:gd name="connsiteX6" fmla="*/ 982113 w 993138"/>
                  <a:gd name="connsiteY6" fmla="*/ 5513 h 948894"/>
                  <a:gd name="connsiteX7" fmla="*/ 987625 w 993138"/>
                  <a:gd name="connsiteY7" fmla="*/ 0 h 948894"/>
                  <a:gd name="connsiteX8" fmla="*/ 993138 w 993138"/>
                  <a:gd name="connsiteY8" fmla="*/ 5513 h 948894"/>
                  <a:gd name="connsiteX9" fmla="*/ 993138 w 993138"/>
                  <a:gd name="connsiteY9" fmla="*/ 505615 h 948894"/>
                  <a:gd name="connsiteX10" fmla="*/ 549859 w 993138"/>
                  <a:gd name="connsiteY10" fmla="*/ 948895 h 948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93138" h="948894">
                    <a:moveTo>
                      <a:pt x="549859" y="948895"/>
                    </a:moveTo>
                    <a:lnTo>
                      <a:pt x="5512" y="948895"/>
                    </a:lnTo>
                    <a:cubicBezTo>
                      <a:pt x="2403" y="948895"/>
                      <a:pt x="0" y="946492"/>
                      <a:pt x="0" y="943382"/>
                    </a:cubicBezTo>
                    <a:cubicBezTo>
                      <a:pt x="0" y="940272"/>
                      <a:pt x="2403" y="937869"/>
                      <a:pt x="5512" y="937869"/>
                    </a:cubicBezTo>
                    <a:lnTo>
                      <a:pt x="549859" y="937869"/>
                    </a:lnTo>
                    <a:cubicBezTo>
                      <a:pt x="788178" y="937869"/>
                      <a:pt x="982113" y="743935"/>
                      <a:pt x="982113" y="505615"/>
                    </a:cubicBezTo>
                    <a:lnTo>
                      <a:pt x="982113" y="5513"/>
                    </a:lnTo>
                    <a:cubicBezTo>
                      <a:pt x="982113" y="2403"/>
                      <a:pt x="984515" y="0"/>
                      <a:pt x="987625" y="0"/>
                    </a:cubicBezTo>
                    <a:cubicBezTo>
                      <a:pt x="990735" y="0"/>
                      <a:pt x="993138" y="2403"/>
                      <a:pt x="993138" y="5513"/>
                    </a:cubicBezTo>
                    <a:lnTo>
                      <a:pt x="993138" y="505615"/>
                    </a:lnTo>
                    <a:cubicBezTo>
                      <a:pt x="993138" y="750013"/>
                      <a:pt x="794256" y="948895"/>
                      <a:pt x="549859" y="94889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6" name="Vapaamuotoinen: Muoto 15">
                <a:extLst>
                  <a:ext uri="{FF2B5EF4-FFF2-40B4-BE49-F238E27FC236}">
                    <a16:creationId xmlns:a16="http://schemas.microsoft.com/office/drawing/2014/main" id="{15278F24-4398-BE7A-FD9F-DA50E84637D0}"/>
                  </a:ext>
                </a:extLst>
              </p:cNvPr>
              <p:cNvSpPr/>
              <p:nvPr/>
            </p:nvSpPr>
            <p:spPr>
              <a:xfrm>
                <a:off x="8906977" y="3176496"/>
                <a:ext cx="11025" cy="850372"/>
              </a:xfrm>
              <a:custGeom>
                <a:avLst/>
                <a:gdLst>
                  <a:gd name="connsiteX0" fmla="*/ 5512 w 11025"/>
                  <a:gd name="connsiteY0" fmla="*/ 850373 h 850372"/>
                  <a:gd name="connsiteX1" fmla="*/ 0 w 11025"/>
                  <a:gd name="connsiteY1" fmla="*/ 844860 h 850372"/>
                  <a:gd name="connsiteX2" fmla="*/ 0 w 11025"/>
                  <a:gd name="connsiteY2" fmla="*/ 5513 h 850372"/>
                  <a:gd name="connsiteX3" fmla="*/ 5512 w 11025"/>
                  <a:gd name="connsiteY3" fmla="*/ 0 h 850372"/>
                  <a:gd name="connsiteX4" fmla="*/ 11025 w 11025"/>
                  <a:gd name="connsiteY4" fmla="*/ 5513 h 850372"/>
                  <a:gd name="connsiteX5" fmla="*/ 11025 w 11025"/>
                  <a:gd name="connsiteY5" fmla="*/ 844860 h 850372"/>
                  <a:gd name="connsiteX6" fmla="*/ 5512 w 11025"/>
                  <a:gd name="connsiteY6" fmla="*/ 850373 h 850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025" h="850372">
                    <a:moveTo>
                      <a:pt x="5512" y="850373"/>
                    </a:moveTo>
                    <a:cubicBezTo>
                      <a:pt x="2403" y="850373"/>
                      <a:pt x="0" y="847970"/>
                      <a:pt x="0" y="844860"/>
                    </a:cubicBezTo>
                    <a:lnTo>
                      <a:pt x="0" y="5513"/>
                    </a:lnTo>
                    <a:cubicBezTo>
                      <a:pt x="0" y="2403"/>
                      <a:pt x="2403" y="0"/>
                      <a:pt x="5512" y="0"/>
                    </a:cubicBezTo>
                    <a:cubicBezTo>
                      <a:pt x="8622" y="0"/>
                      <a:pt x="11025" y="2403"/>
                      <a:pt x="11025" y="5513"/>
                    </a:cubicBezTo>
                    <a:lnTo>
                      <a:pt x="11025" y="844860"/>
                    </a:lnTo>
                    <a:cubicBezTo>
                      <a:pt x="11025" y="847970"/>
                      <a:pt x="8622" y="850373"/>
                      <a:pt x="5512" y="850373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17" name="Vapaamuotoinen: Muoto 16">
                <a:extLst>
                  <a:ext uri="{FF2B5EF4-FFF2-40B4-BE49-F238E27FC236}">
                    <a16:creationId xmlns:a16="http://schemas.microsoft.com/office/drawing/2014/main" id="{B59DB45F-C690-9E21-AF8F-9EEDBB35F637}"/>
                  </a:ext>
                </a:extLst>
              </p:cNvPr>
              <p:cNvSpPr/>
              <p:nvPr/>
            </p:nvSpPr>
            <p:spPr>
              <a:xfrm>
                <a:off x="6738357" y="2640632"/>
                <a:ext cx="2179786" cy="1640670"/>
              </a:xfrm>
              <a:custGeom>
                <a:avLst/>
                <a:gdLst>
                  <a:gd name="connsiteX0" fmla="*/ 5513 w 2179786"/>
                  <a:gd name="connsiteY0" fmla="*/ 1640671 h 1640670"/>
                  <a:gd name="connsiteX1" fmla="*/ 0 w 2179786"/>
                  <a:gd name="connsiteY1" fmla="*/ 1635158 h 1640670"/>
                  <a:gd name="connsiteX2" fmla="*/ 0 w 2179786"/>
                  <a:gd name="connsiteY2" fmla="*/ 443279 h 1640670"/>
                  <a:gd name="connsiteX3" fmla="*/ 443279 w 2179786"/>
                  <a:gd name="connsiteY3" fmla="*/ 0 h 1640670"/>
                  <a:gd name="connsiteX4" fmla="*/ 2174274 w 2179786"/>
                  <a:gd name="connsiteY4" fmla="*/ 0 h 1640670"/>
                  <a:gd name="connsiteX5" fmla="*/ 2179787 w 2179786"/>
                  <a:gd name="connsiteY5" fmla="*/ 5513 h 1640670"/>
                  <a:gd name="connsiteX6" fmla="*/ 2179787 w 2179786"/>
                  <a:gd name="connsiteY6" fmla="*/ 191673 h 1640670"/>
                  <a:gd name="connsiteX7" fmla="*/ 2174274 w 2179786"/>
                  <a:gd name="connsiteY7" fmla="*/ 197186 h 1640670"/>
                  <a:gd name="connsiteX8" fmla="*/ 2168761 w 2179786"/>
                  <a:gd name="connsiteY8" fmla="*/ 191673 h 1640670"/>
                  <a:gd name="connsiteX9" fmla="*/ 2168761 w 2179786"/>
                  <a:gd name="connsiteY9" fmla="*/ 11025 h 1640670"/>
                  <a:gd name="connsiteX10" fmla="*/ 443279 w 2179786"/>
                  <a:gd name="connsiteY10" fmla="*/ 11025 h 1640670"/>
                  <a:gd name="connsiteX11" fmla="*/ 11025 w 2179786"/>
                  <a:gd name="connsiteY11" fmla="*/ 443279 h 1640670"/>
                  <a:gd name="connsiteX12" fmla="*/ 11025 w 2179786"/>
                  <a:gd name="connsiteY12" fmla="*/ 1635158 h 1640670"/>
                  <a:gd name="connsiteX13" fmla="*/ 5513 w 2179786"/>
                  <a:gd name="connsiteY13" fmla="*/ 1640671 h 164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79786" h="1640670">
                    <a:moveTo>
                      <a:pt x="5513" y="1640671"/>
                    </a:moveTo>
                    <a:cubicBezTo>
                      <a:pt x="2403" y="1640671"/>
                      <a:pt x="0" y="1638268"/>
                      <a:pt x="0" y="1635158"/>
                    </a:cubicBezTo>
                    <a:lnTo>
                      <a:pt x="0" y="443279"/>
                    </a:lnTo>
                    <a:cubicBezTo>
                      <a:pt x="0" y="198882"/>
                      <a:pt x="198882" y="0"/>
                      <a:pt x="443279" y="0"/>
                    </a:cubicBezTo>
                    <a:lnTo>
                      <a:pt x="2174274" y="0"/>
                    </a:lnTo>
                    <a:cubicBezTo>
                      <a:pt x="2177384" y="0"/>
                      <a:pt x="2179787" y="2403"/>
                      <a:pt x="2179787" y="5513"/>
                    </a:cubicBezTo>
                    <a:lnTo>
                      <a:pt x="2179787" y="191673"/>
                    </a:lnTo>
                    <a:cubicBezTo>
                      <a:pt x="2179787" y="194783"/>
                      <a:pt x="2177384" y="197186"/>
                      <a:pt x="2174274" y="197186"/>
                    </a:cubicBezTo>
                    <a:cubicBezTo>
                      <a:pt x="2171164" y="197186"/>
                      <a:pt x="2168761" y="194783"/>
                      <a:pt x="2168761" y="191673"/>
                    </a:cubicBezTo>
                    <a:lnTo>
                      <a:pt x="2168761" y="11025"/>
                    </a:lnTo>
                    <a:lnTo>
                      <a:pt x="443279" y="11025"/>
                    </a:lnTo>
                    <a:cubicBezTo>
                      <a:pt x="204960" y="11025"/>
                      <a:pt x="11025" y="204960"/>
                      <a:pt x="11025" y="443279"/>
                    </a:cubicBezTo>
                    <a:lnTo>
                      <a:pt x="11025" y="1635158"/>
                    </a:lnTo>
                    <a:cubicBezTo>
                      <a:pt x="11025" y="1638268"/>
                      <a:pt x="8622" y="1640671"/>
                      <a:pt x="5513" y="1640671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18" name="Kuva 11">
                <a:extLst>
                  <a:ext uri="{FF2B5EF4-FFF2-40B4-BE49-F238E27FC236}">
                    <a16:creationId xmlns:a16="http://schemas.microsoft.com/office/drawing/2014/main" id="{1BB2CFC9-51A0-A1EC-4CB3-0B302A84ABBF}"/>
                  </a:ext>
                </a:extLst>
              </p:cNvPr>
              <p:cNvGrpSpPr/>
              <p:nvPr/>
            </p:nvGrpSpPr>
            <p:grpSpPr>
              <a:xfrm>
                <a:off x="7632690" y="2757812"/>
                <a:ext cx="1814815" cy="1511192"/>
                <a:chOff x="7632690" y="2757812"/>
                <a:chExt cx="1814815" cy="1511192"/>
              </a:xfrm>
            </p:grpSpPr>
            <p:grpSp>
              <p:nvGrpSpPr>
                <p:cNvPr id="19" name="Kuva 11">
                  <a:extLst>
                    <a:ext uri="{FF2B5EF4-FFF2-40B4-BE49-F238E27FC236}">
                      <a16:creationId xmlns:a16="http://schemas.microsoft.com/office/drawing/2014/main" id="{BACD8EDD-627F-06A8-6552-5512E422412B}"/>
                    </a:ext>
                  </a:extLst>
                </p:cNvPr>
                <p:cNvGrpSpPr/>
                <p:nvPr/>
              </p:nvGrpSpPr>
              <p:grpSpPr>
                <a:xfrm>
                  <a:off x="7797647" y="3193883"/>
                  <a:ext cx="1484900" cy="868324"/>
                  <a:chOff x="7797647" y="3193883"/>
                  <a:chExt cx="1484900" cy="868324"/>
                </a:xfrm>
                <a:solidFill>
                  <a:srgbClr val="ADCB00"/>
                </a:solidFill>
              </p:grpSpPr>
              <p:grpSp>
                <p:nvGrpSpPr>
                  <p:cNvPr id="20" name="Kuva 11">
                    <a:extLst>
                      <a:ext uri="{FF2B5EF4-FFF2-40B4-BE49-F238E27FC236}">
                        <a16:creationId xmlns:a16="http://schemas.microsoft.com/office/drawing/2014/main" id="{9297B1FF-920A-C0EC-1ADA-A91DF85838C3}"/>
                      </a:ext>
                    </a:extLst>
                  </p:cNvPr>
                  <p:cNvGrpSpPr/>
                  <p:nvPr/>
                </p:nvGrpSpPr>
                <p:grpSpPr>
                  <a:xfrm>
                    <a:off x="7797647" y="3193883"/>
                    <a:ext cx="332742" cy="868324"/>
                    <a:chOff x="7797647" y="3193883"/>
                    <a:chExt cx="332742" cy="868324"/>
                  </a:xfrm>
                  <a:solidFill>
                    <a:srgbClr val="ADCB00"/>
                  </a:solidFill>
                </p:grpSpPr>
                <p:sp>
                  <p:nvSpPr>
                    <p:cNvPr id="21" name="Vapaamuotoinen: Muoto 20">
                      <a:extLst>
                        <a:ext uri="{FF2B5EF4-FFF2-40B4-BE49-F238E27FC236}">
                          <a16:creationId xmlns:a16="http://schemas.microsoft.com/office/drawing/2014/main" id="{25B1EB3D-7CCC-ACDB-7B20-00ECE24660D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59842" y="3193883"/>
                      <a:ext cx="208352" cy="787753"/>
                    </a:xfrm>
                    <a:custGeom>
                      <a:avLst/>
                      <a:gdLst>
                        <a:gd name="connsiteX0" fmla="*/ 208352 w 208352"/>
                        <a:gd name="connsiteY0" fmla="*/ 0 h 787753"/>
                        <a:gd name="connsiteX1" fmla="*/ 0 w 208352"/>
                        <a:gd name="connsiteY1" fmla="*/ 0 h 787753"/>
                        <a:gd name="connsiteX2" fmla="*/ 0 w 208352"/>
                        <a:gd name="connsiteY2" fmla="*/ 60923 h 787753"/>
                        <a:gd name="connsiteX3" fmla="*/ 34914 w 208352"/>
                        <a:gd name="connsiteY3" fmla="*/ 60923 h 787753"/>
                        <a:gd name="connsiteX4" fmla="*/ 34914 w 208352"/>
                        <a:gd name="connsiteY4" fmla="*/ 787754 h 787753"/>
                        <a:gd name="connsiteX5" fmla="*/ 173439 w 208352"/>
                        <a:gd name="connsiteY5" fmla="*/ 787754 h 787753"/>
                        <a:gd name="connsiteX6" fmla="*/ 173439 w 208352"/>
                        <a:gd name="connsiteY6" fmla="*/ 60923 h 787753"/>
                        <a:gd name="connsiteX7" fmla="*/ 208352 w 208352"/>
                        <a:gd name="connsiteY7" fmla="*/ 60923 h 787753"/>
                        <a:gd name="connsiteX8" fmla="*/ 208352 w 208352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352" h="787753">
                          <a:moveTo>
                            <a:pt x="208352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4914" y="60923"/>
                          </a:lnTo>
                          <a:lnTo>
                            <a:pt x="34914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352" y="60923"/>
                          </a:lnTo>
                          <a:lnTo>
                            <a:pt x="208352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2" name="Vapaamuotoinen: Muoto 21">
                      <a:extLst>
                        <a:ext uri="{FF2B5EF4-FFF2-40B4-BE49-F238E27FC236}">
                          <a16:creationId xmlns:a16="http://schemas.microsoft.com/office/drawing/2014/main" id="{04085636-57C1-4270-E47F-B27B355AEF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97647" y="3958313"/>
                      <a:ext cx="332742" cy="103893"/>
                    </a:xfrm>
                    <a:custGeom>
                      <a:avLst/>
                      <a:gdLst>
                        <a:gd name="connsiteX0" fmla="*/ 332742 w 332742"/>
                        <a:gd name="connsiteY0" fmla="*/ 103894 h 103893"/>
                        <a:gd name="connsiteX1" fmla="*/ 332742 w 332742"/>
                        <a:gd name="connsiteY1" fmla="*/ 49049 h 103893"/>
                        <a:gd name="connsiteX2" fmla="*/ 283693 w 332742"/>
                        <a:gd name="connsiteY2" fmla="*/ 49049 h 103893"/>
                        <a:gd name="connsiteX3" fmla="*/ 283693 w 332742"/>
                        <a:gd name="connsiteY3" fmla="*/ 0 h 103893"/>
                        <a:gd name="connsiteX4" fmla="*/ 49049 w 332742"/>
                        <a:gd name="connsiteY4" fmla="*/ 0 h 103893"/>
                        <a:gd name="connsiteX5" fmla="*/ 49049 w 332742"/>
                        <a:gd name="connsiteY5" fmla="*/ 49049 h 103893"/>
                        <a:gd name="connsiteX6" fmla="*/ 0 w 332742"/>
                        <a:gd name="connsiteY6" fmla="*/ 49049 h 103893"/>
                        <a:gd name="connsiteX7" fmla="*/ 0 w 332742"/>
                        <a:gd name="connsiteY7" fmla="*/ 103894 h 103893"/>
                        <a:gd name="connsiteX8" fmla="*/ 332742 w 332742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742" h="103893">
                          <a:moveTo>
                            <a:pt x="332742" y="103894"/>
                          </a:moveTo>
                          <a:lnTo>
                            <a:pt x="332742" y="49049"/>
                          </a:lnTo>
                          <a:lnTo>
                            <a:pt x="283693" y="49049"/>
                          </a:lnTo>
                          <a:lnTo>
                            <a:pt x="283693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742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3" name="Kuva 11">
                    <a:extLst>
                      <a:ext uri="{FF2B5EF4-FFF2-40B4-BE49-F238E27FC236}">
                        <a16:creationId xmlns:a16="http://schemas.microsoft.com/office/drawing/2014/main" id="{7E95908F-7071-12D3-D19C-47A68F888F40}"/>
                      </a:ext>
                    </a:extLst>
                  </p:cNvPr>
                  <p:cNvGrpSpPr/>
                  <p:nvPr/>
                </p:nvGrpSpPr>
                <p:grpSpPr>
                  <a:xfrm>
                    <a:off x="8373656" y="3193883"/>
                    <a:ext cx="332883" cy="868324"/>
                    <a:chOff x="8373656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4" name="Vapaamuotoinen: Muoto 23">
                      <a:extLst>
                        <a:ext uri="{FF2B5EF4-FFF2-40B4-BE49-F238E27FC236}">
                          <a16:creationId xmlns:a16="http://schemas.microsoft.com/office/drawing/2014/main" id="{333C5C18-CE1D-53DF-3019-B2BBB07BE8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435851" y="3193883"/>
                      <a:ext cx="208493" cy="787753"/>
                    </a:xfrm>
                    <a:custGeom>
                      <a:avLst/>
                      <a:gdLst>
                        <a:gd name="connsiteX0" fmla="*/ 208494 w 208493"/>
                        <a:gd name="connsiteY0" fmla="*/ 0 h 787753"/>
                        <a:gd name="connsiteX1" fmla="*/ 0 w 208493"/>
                        <a:gd name="connsiteY1" fmla="*/ 0 h 787753"/>
                        <a:gd name="connsiteX2" fmla="*/ 0 w 208493"/>
                        <a:gd name="connsiteY2" fmla="*/ 60923 h 787753"/>
                        <a:gd name="connsiteX3" fmla="*/ 35055 w 208493"/>
                        <a:gd name="connsiteY3" fmla="*/ 60923 h 787753"/>
                        <a:gd name="connsiteX4" fmla="*/ 35055 w 208493"/>
                        <a:gd name="connsiteY4" fmla="*/ 787754 h 787753"/>
                        <a:gd name="connsiteX5" fmla="*/ 173439 w 208493"/>
                        <a:gd name="connsiteY5" fmla="*/ 787754 h 787753"/>
                        <a:gd name="connsiteX6" fmla="*/ 173439 w 208493"/>
                        <a:gd name="connsiteY6" fmla="*/ 60923 h 787753"/>
                        <a:gd name="connsiteX7" fmla="*/ 208494 w 208493"/>
                        <a:gd name="connsiteY7" fmla="*/ 60923 h 787753"/>
                        <a:gd name="connsiteX8" fmla="*/ 208494 w 208493"/>
                        <a:gd name="connsiteY8" fmla="*/ 0 h 7877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7753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7754"/>
                          </a:lnTo>
                          <a:lnTo>
                            <a:pt x="173439" y="787754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5" name="Vapaamuotoinen: Muoto 24">
                      <a:extLst>
                        <a:ext uri="{FF2B5EF4-FFF2-40B4-BE49-F238E27FC236}">
                          <a16:creationId xmlns:a16="http://schemas.microsoft.com/office/drawing/2014/main" id="{B1A7519B-9F88-7F5E-DECB-4293DFBC16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373656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grpSp>
                <p:nvGrpSpPr>
                  <p:cNvPr id="26" name="Kuva 11">
                    <a:extLst>
                      <a:ext uri="{FF2B5EF4-FFF2-40B4-BE49-F238E27FC236}">
                        <a16:creationId xmlns:a16="http://schemas.microsoft.com/office/drawing/2014/main" id="{C39E1087-59F9-84C5-B695-21F68D792688}"/>
                      </a:ext>
                    </a:extLst>
                  </p:cNvPr>
                  <p:cNvGrpSpPr/>
                  <p:nvPr/>
                </p:nvGrpSpPr>
                <p:grpSpPr>
                  <a:xfrm>
                    <a:off x="8949665" y="3193883"/>
                    <a:ext cx="332883" cy="868324"/>
                    <a:chOff x="8949665" y="3193883"/>
                    <a:chExt cx="332883" cy="868324"/>
                  </a:xfrm>
                  <a:solidFill>
                    <a:srgbClr val="ADCB00"/>
                  </a:solidFill>
                </p:grpSpPr>
                <p:sp>
                  <p:nvSpPr>
                    <p:cNvPr id="27" name="Vapaamuotoinen: Muoto 26">
                      <a:extLst>
                        <a:ext uri="{FF2B5EF4-FFF2-40B4-BE49-F238E27FC236}">
                          <a16:creationId xmlns:a16="http://schemas.microsoft.com/office/drawing/2014/main" id="{E9C98A57-2EB6-1A05-81C9-8385330758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011860" y="3193883"/>
                      <a:ext cx="208493" cy="780827"/>
                    </a:xfrm>
                    <a:custGeom>
                      <a:avLst/>
                      <a:gdLst>
                        <a:gd name="connsiteX0" fmla="*/ 208494 w 208493"/>
                        <a:gd name="connsiteY0" fmla="*/ 0 h 780827"/>
                        <a:gd name="connsiteX1" fmla="*/ 0 w 208493"/>
                        <a:gd name="connsiteY1" fmla="*/ 0 h 780827"/>
                        <a:gd name="connsiteX2" fmla="*/ 0 w 208493"/>
                        <a:gd name="connsiteY2" fmla="*/ 60923 h 780827"/>
                        <a:gd name="connsiteX3" fmla="*/ 35055 w 208493"/>
                        <a:gd name="connsiteY3" fmla="*/ 60923 h 780827"/>
                        <a:gd name="connsiteX4" fmla="*/ 35055 w 208493"/>
                        <a:gd name="connsiteY4" fmla="*/ 780828 h 780827"/>
                        <a:gd name="connsiteX5" fmla="*/ 173439 w 208493"/>
                        <a:gd name="connsiteY5" fmla="*/ 780828 h 780827"/>
                        <a:gd name="connsiteX6" fmla="*/ 173439 w 208493"/>
                        <a:gd name="connsiteY6" fmla="*/ 60923 h 780827"/>
                        <a:gd name="connsiteX7" fmla="*/ 208494 w 208493"/>
                        <a:gd name="connsiteY7" fmla="*/ 60923 h 780827"/>
                        <a:gd name="connsiteX8" fmla="*/ 208494 w 208493"/>
                        <a:gd name="connsiteY8" fmla="*/ 0 h 78082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8493" h="780827">
                          <a:moveTo>
                            <a:pt x="208494" y="0"/>
                          </a:moveTo>
                          <a:lnTo>
                            <a:pt x="0" y="0"/>
                          </a:lnTo>
                          <a:lnTo>
                            <a:pt x="0" y="60923"/>
                          </a:lnTo>
                          <a:lnTo>
                            <a:pt x="35055" y="60923"/>
                          </a:lnTo>
                          <a:lnTo>
                            <a:pt x="35055" y="780828"/>
                          </a:lnTo>
                          <a:lnTo>
                            <a:pt x="173439" y="780828"/>
                          </a:lnTo>
                          <a:lnTo>
                            <a:pt x="173439" y="60923"/>
                          </a:lnTo>
                          <a:lnTo>
                            <a:pt x="208494" y="60923"/>
                          </a:lnTo>
                          <a:lnTo>
                            <a:pt x="208494" y="0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28" name="Vapaamuotoinen: Muoto 27">
                      <a:extLst>
                        <a:ext uri="{FF2B5EF4-FFF2-40B4-BE49-F238E27FC236}">
                          <a16:creationId xmlns:a16="http://schemas.microsoft.com/office/drawing/2014/main" id="{37682407-62A3-CEEC-A54A-3B57460137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49665" y="3958313"/>
                      <a:ext cx="332883" cy="103893"/>
                    </a:xfrm>
                    <a:custGeom>
                      <a:avLst/>
                      <a:gdLst>
                        <a:gd name="connsiteX0" fmla="*/ 332883 w 332883"/>
                        <a:gd name="connsiteY0" fmla="*/ 103894 h 103893"/>
                        <a:gd name="connsiteX1" fmla="*/ 332883 w 332883"/>
                        <a:gd name="connsiteY1" fmla="*/ 49049 h 103893"/>
                        <a:gd name="connsiteX2" fmla="*/ 283834 w 332883"/>
                        <a:gd name="connsiteY2" fmla="*/ 49049 h 103893"/>
                        <a:gd name="connsiteX3" fmla="*/ 283834 w 332883"/>
                        <a:gd name="connsiteY3" fmla="*/ 0 h 103893"/>
                        <a:gd name="connsiteX4" fmla="*/ 49049 w 332883"/>
                        <a:gd name="connsiteY4" fmla="*/ 0 h 103893"/>
                        <a:gd name="connsiteX5" fmla="*/ 49049 w 332883"/>
                        <a:gd name="connsiteY5" fmla="*/ 49049 h 103893"/>
                        <a:gd name="connsiteX6" fmla="*/ 0 w 332883"/>
                        <a:gd name="connsiteY6" fmla="*/ 49049 h 103893"/>
                        <a:gd name="connsiteX7" fmla="*/ 0 w 332883"/>
                        <a:gd name="connsiteY7" fmla="*/ 103894 h 103893"/>
                        <a:gd name="connsiteX8" fmla="*/ 332883 w 332883"/>
                        <a:gd name="connsiteY8" fmla="*/ 103894 h 10389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332883" h="103893">
                          <a:moveTo>
                            <a:pt x="332883" y="103894"/>
                          </a:moveTo>
                          <a:lnTo>
                            <a:pt x="332883" y="49049"/>
                          </a:lnTo>
                          <a:lnTo>
                            <a:pt x="283834" y="49049"/>
                          </a:lnTo>
                          <a:lnTo>
                            <a:pt x="283834" y="0"/>
                          </a:lnTo>
                          <a:lnTo>
                            <a:pt x="49049" y="0"/>
                          </a:lnTo>
                          <a:lnTo>
                            <a:pt x="49049" y="49049"/>
                          </a:lnTo>
                          <a:lnTo>
                            <a:pt x="0" y="49049"/>
                          </a:lnTo>
                          <a:lnTo>
                            <a:pt x="0" y="103894"/>
                          </a:lnTo>
                          <a:lnTo>
                            <a:pt x="332883" y="103894"/>
                          </a:lnTo>
                          <a:close/>
                        </a:path>
                      </a:pathLst>
                    </a:custGeom>
                    <a:solidFill>
                      <a:srgbClr val="ADCB00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</p:grpSp>
            <p:sp>
              <p:nvSpPr>
                <p:cNvPr id="29" name="Vapaamuotoinen: Muoto 28">
                  <a:extLst>
                    <a:ext uri="{FF2B5EF4-FFF2-40B4-BE49-F238E27FC236}">
                      <a16:creationId xmlns:a16="http://schemas.microsoft.com/office/drawing/2014/main" id="{B831079C-09BB-EC42-16B6-2C1D2FE0D970}"/>
                    </a:ext>
                  </a:extLst>
                </p:cNvPr>
                <p:cNvSpPr/>
                <p:nvPr/>
              </p:nvSpPr>
              <p:spPr>
                <a:xfrm>
                  <a:off x="7715946" y="3122641"/>
                  <a:ext cx="1648303" cy="11025"/>
                </a:xfrm>
                <a:custGeom>
                  <a:avLst/>
                  <a:gdLst>
                    <a:gd name="connsiteX0" fmla="*/ 1642791 w 1648303"/>
                    <a:gd name="connsiteY0" fmla="*/ 11025 h 11025"/>
                    <a:gd name="connsiteX1" fmla="*/ 5512 w 1648303"/>
                    <a:gd name="connsiteY1" fmla="*/ 11025 h 11025"/>
                    <a:gd name="connsiteX2" fmla="*/ 0 w 1648303"/>
                    <a:gd name="connsiteY2" fmla="*/ 5513 h 11025"/>
                    <a:gd name="connsiteX3" fmla="*/ 5512 w 1648303"/>
                    <a:gd name="connsiteY3" fmla="*/ 0 h 11025"/>
                    <a:gd name="connsiteX4" fmla="*/ 1642791 w 1648303"/>
                    <a:gd name="connsiteY4" fmla="*/ 0 h 11025"/>
                    <a:gd name="connsiteX5" fmla="*/ 1648304 w 1648303"/>
                    <a:gd name="connsiteY5" fmla="*/ 5513 h 11025"/>
                    <a:gd name="connsiteX6" fmla="*/ 1642791 w 1648303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8303" h="11025">
                      <a:moveTo>
                        <a:pt x="1642791" y="11025"/>
                      </a:moveTo>
                      <a:lnTo>
                        <a:pt x="5512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2" y="0"/>
                      </a:cubicBezTo>
                      <a:lnTo>
                        <a:pt x="1642791" y="0"/>
                      </a:lnTo>
                      <a:cubicBezTo>
                        <a:pt x="1645901" y="0"/>
                        <a:pt x="1648304" y="2403"/>
                        <a:pt x="1648304" y="5513"/>
                      </a:cubicBezTo>
                      <a:cubicBezTo>
                        <a:pt x="1648304" y="8622"/>
                        <a:pt x="1645901" y="11025"/>
                        <a:pt x="1642791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0" name="Vapaamuotoinen: Muoto 29">
                  <a:extLst>
                    <a:ext uri="{FF2B5EF4-FFF2-40B4-BE49-F238E27FC236}">
                      <a16:creationId xmlns:a16="http://schemas.microsoft.com/office/drawing/2014/main" id="{B827F428-99E8-FB72-A645-4CEB19CF4ADA}"/>
                    </a:ext>
                  </a:extLst>
                </p:cNvPr>
                <p:cNvSpPr/>
                <p:nvPr/>
              </p:nvSpPr>
              <p:spPr>
                <a:xfrm>
                  <a:off x="7721459" y="4097828"/>
                  <a:ext cx="1637278" cy="85517"/>
                </a:xfrm>
                <a:custGeom>
                  <a:avLst/>
                  <a:gdLst>
                    <a:gd name="connsiteX0" fmla="*/ 0 w 1637278"/>
                    <a:gd name="connsiteY0" fmla="*/ 0 h 85517"/>
                    <a:gd name="connsiteX1" fmla="*/ 1637278 w 1637278"/>
                    <a:gd name="connsiteY1" fmla="*/ 0 h 85517"/>
                    <a:gd name="connsiteX2" fmla="*/ 1637278 w 1637278"/>
                    <a:gd name="connsiteY2" fmla="*/ 85518 h 85517"/>
                    <a:gd name="connsiteX3" fmla="*/ 0 w 1637278"/>
                    <a:gd name="connsiteY3" fmla="*/ 85518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85517">
                      <a:moveTo>
                        <a:pt x="0" y="0"/>
                      </a:moveTo>
                      <a:lnTo>
                        <a:pt x="1637278" y="0"/>
                      </a:lnTo>
                      <a:lnTo>
                        <a:pt x="1637278" y="85518"/>
                      </a:lnTo>
                      <a:lnTo>
                        <a:pt x="0" y="85518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1" name="Vapaamuotoinen: Muoto 30">
                  <a:extLst>
                    <a:ext uri="{FF2B5EF4-FFF2-40B4-BE49-F238E27FC236}">
                      <a16:creationId xmlns:a16="http://schemas.microsoft.com/office/drawing/2014/main" id="{7F9E1315-5946-D32A-B409-AA1A76D38345}"/>
                    </a:ext>
                  </a:extLst>
                </p:cNvPr>
                <p:cNvSpPr/>
                <p:nvPr/>
              </p:nvSpPr>
              <p:spPr>
                <a:xfrm>
                  <a:off x="7632690" y="4183487"/>
                  <a:ext cx="1814815" cy="85517"/>
                </a:xfrm>
                <a:custGeom>
                  <a:avLst/>
                  <a:gdLst>
                    <a:gd name="connsiteX0" fmla="*/ 1495220 w 1814815"/>
                    <a:gd name="connsiteY0" fmla="*/ 0 h 85517"/>
                    <a:gd name="connsiteX1" fmla="*/ 1814816 w 1814815"/>
                    <a:gd name="connsiteY1" fmla="*/ 0 h 85517"/>
                    <a:gd name="connsiteX2" fmla="*/ 1814816 w 1814815"/>
                    <a:gd name="connsiteY2" fmla="*/ 85518 h 85517"/>
                    <a:gd name="connsiteX3" fmla="*/ 0 w 1814815"/>
                    <a:gd name="connsiteY3" fmla="*/ 85518 h 85517"/>
                    <a:gd name="connsiteX4" fmla="*/ 0 w 1814815"/>
                    <a:gd name="connsiteY4" fmla="*/ 0 h 85517"/>
                    <a:gd name="connsiteX5" fmla="*/ 358468 w 1814815"/>
                    <a:gd name="connsiteY5" fmla="*/ 0 h 85517"/>
                    <a:gd name="connsiteX6" fmla="*/ 1495220 w 1814815"/>
                    <a:gd name="connsiteY6" fmla="*/ 0 h 855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4815" h="85517">
                      <a:moveTo>
                        <a:pt x="1495220" y="0"/>
                      </a:moveTo>
                      <a:lnTo>
                        <a:pt x="1814816" y="0"/>
                      </a:lnTo>
                      <a:lnTo>
                        <a:pt x="1814816" y="85518"/>
                      </a:lnTo>
                      <a:lnTo>
                        <a:pt x="0" y="85518"/>
                      </a:lnTo>
                      <a:lnTo>
                        <a:pt x="0" y="0"/>
                      </a:lnTo>
                      <a:lnTo>
                        <a:pt x="358468" y="0"/>
                      </a:lnTo>
                      <a:lnTo>
                        <a:pt x="1495220" y="0"/>
                      </a:lnTo>
                      <a:close/>
                    </a:path>
                  </a:pathLst>
                </a:custGeom>
                <a:solidFill>
                  <a:srgbClr val="ADCB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2" name="Vapaamuotoinen: Muoto 31">
                  <a:extLst>
                    <a:ext uri="{FF2B5EF4-FFF2-40B4-BE49-F238E27FC236}">
                      <a16:creationId xmlns:a16="http://schemas.microsoft.com/office/drawing/2014/main" id="{154CA3ED-700A-52A0-07BA-389E46821650}"/>
                    </a:ext>
                  </a:extLst>
                </p:cNvPr>
                <p:cNvSpPr/>
                <p:nvPr/>
              </p:nvSpPr>
              <p:spPr>
                <a:xfrm>
                  <a:off x="7722024" y="4177974"/>
                  <a:ext cx="1642225" cy="11025"/>
                </a:xfrm>
                <a:custGeom>
                  <a:avLst/>
                  <a:gdLst>
                    <a:gd name="connsiteX0" fmla="*/ 1636713 w 1642225"/>
                    <a:gd name="connsiteY0" fmla="*/ 11025 h 11025"/>
                    <a:gd name="connsiteX1" fmla="*/ 5513 w 1642225"/>
                    <a:gd name="connsiteY1" fmla="*/ 11025 h 11025"/>
                    <a:gd name="connsiteX2" fmla="*/ 0 w 1642225"/>
                    <a:gd name="connsiteY2" fmla="*/ 5513 h 11025"/>
                    <a:gd name="connsiteX3" fmla="*/ 5513 w 1642225"/>
                    <a:gd name="connsiteY3" fmla="*/ 0 h 11025"/>
                    <a:gd name="connsiteX4" fmla="*/ 1636713 w 1642225"/>
                    <a:gd name="connsiteY4" fmla="*/ 0 h 11025"/>
                    <a:gd name="connsiteX5" fmla="*/ 1642226 w 1642225"/>
                    <a:gd name="connsiteY5" fmla="*/ 5513 h 11025"/>
                    <a:gd name="connsiteX6" fmla="*/ 1636713 w 1642225"/>
                    <a:gd name="connsiteY6" fmla="*/ 11025 h 11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42225" h="11025">
                      <a:moveTo>
                        <a:pt x="1636713" y="11025"/>
                      </a:moveTo>
                      <a:lnTo>
                        <a:pt x="5513" y="11025"/>
                      </a:lnTo>
                      <a:cubicBezTo>
                        <a:pt x="2403" y="11025"/>
                        <a:pt x="0" y="8622"/>
                        <a:pt x="0" y="5513"/>
                      </a:cubicBezTo>
                      <a:cubicBezTo>
                        <a:pt x="0" y="2403"/>
                        <a:pt x="2403" y="0"/>
                        <a:pt x="5513" y="0"/>
                      </a:cubicBezTo>
                      <a:lnTo>
                        <a:pt x="1636713" y="0"/>
                      </a:lnTo>
                      <a:cubicBezTo>
                        <a:pt x="1639823" y="0"/>
                        <a:pt x="1642226" y="2403"/>
                        <a:pt x="1642226" y="5513"/>
                      </a:cubicBezTo>
                      <a:cubicBezTo>
                        <a:pt x="1642226" y="8622"/>
                        <a:pt x="1639823" y="11025"/>
                        <a:pt x="1636713" y="1102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3" name="Vapaamuotoinen: Muoto 32">
                  <a:extLst>
                    <a:ext uri="{FF2B5EF4-FFF2-40B4-BE49-F238E27FC236}">
                      <a16:creationId xmlns:a16="http://schemas.microsoft.com/office/drawing/2014/main" id="{099BEE5A-2CC7-3F5A-475F-943BAFBA30B7}"/>
                    </a:ext>
                  </a:extLst>
                </p:cNvPr>
                <p:cNvSpPr/>
                <p:nvPr/>
              </p:nvSpPr>
              <p:spPr>
                <a:xfrm>
                  <a:off x="7721459" y="2757812"/>
                  <a:ext cx="1637278" cy="287792"/>
                </a:xfrm>
                <a:custGeom>
                  <a:avLst/>
                  <a:gdLst>
                    <a:gd name="connsiteX0" fmla="*/ 818569 w 1637278"/>
                    <a:gd name="connsiteY0" fmla="*/ 0 h 287792"/>
                    <a:gd name="connsiteX1" fmla="*/ 0 w 1637278"/>
                    <a:gd name="connsiteY1" fmla="*/ 287792 h 287792"/>
                    <a:gd name="connsiteX2" fmla="*/ 1637279 w 1637278"/>
                    <a:gd name="connsiteY2" fmla="*/ 287792 h 287792"/>
                    <a:gd name="connsiteX3" fmla="*/ 818569 w 1637278"/>
                    <a:gd name="connsiteY3" fmla="*/ 0 h 28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37278" h="287792">
                      <a:moveTo>
                        <a:pt x="818569" y="0"/>
                      </a:moveTo>
                      <a:lnTo>
                        <a:pt x="0" y="287792"/>
                      </a:lnTo>
                      <a:lnTo>
                        <a:pt x="1637279" y="287792"/>
                      </a:lnTo>
                      <a:lnTo>
                        <a:pt x="81856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34" name="Kuva 11">
              <a:extLst>
                <a:ext uri="{FF2B5EF4-FFF2-40B4-BE49-F238E27FC236}">
                  <a16:creationId xmlns:a16="http://schemas.microsoft.com/office/drawing/2014/main" id="{1A03B011-D0A0-92B6-5904-F4DF4F78B4EF}"/>
                </a:ext>
              </a:extLst>
            </p:cNvPr>
            <p:cNvGrpSpPr/>
            <p:nvPr/>
          </p:nvGrpSpPr>
          <p:grpSpPr>
            <a:xfrm>
              <a:off x="2190501" y="3093588"/>
              <a:ext cx="5228712" cy="4472306"/>
              <a:chOff x="2190501" y="3093588"/>
              <a:chExt cx="5228712" cy="4472306"/>
            </a:xfrm>
          </p:grpSpPr>
          <p:sp>
            <p:nvSpPr>
              <p:cNvPr id="35" name="Vapaamuotoinen: Muoto 34">
                <a:extLst>
                  <a:ext uri="{FF2B5EF4-FFF2-40B4-BE49-F238E27FC236}">
                    <a16:creationId xmlns:a16="http://schemas.microsoft.com/office/drawing/2014/main" id="{D60B209A-BC97-0433-0E3A-093A0A9D2309}"/>
                  </a:ext>
                </a:extLst>
              </p:cNvPr>
              <p:cNvSpPr/>
              <p:nvPr/>
            </p:nvSpPr>
            <p:spPr>
              <a:xfrm>
                <a:off x="2371038" y="3093588"/>
                <a:ext cx="2628820" cy="2171287"/>
              </a:xfrm>
              <a:custGeom>
                <a:avLst/>
                <a:gdLst>
                  <a:gd name="connsiteX0" fmla="*/ 2628691 w 2628820"/>
                  <a:gd name="connsiteY0" fmla="*/ 1094564 h 2171287"/>
                  <a:gd name="connsiteX1" fmla="*/ 2570454 w 2628820"/>
                  <a:gd name="connsiteY1" fmla="*/ 903597 h 2171287"/>
                  <a:gd name="connsiteX2" fmla="*/ 2431505 w 2628820"/>
                  <a:gd name="connsiteY2" fmla="*/ 759136 h 2171287"/>
                  <a:gd name="connsiteX3" fmla="*/ 2377509 w 2628820"/>
                  <a:gd name="connsiteY3" fmla="*/ 666974 h 2171287"/>
                  <a:gd name="connsiteX4" fmla="*/ 2374399 w 2628820"/>
                  <a:gd name="connsiteY4" fmla="*/ 547815 h 2171287"/>
                  <a:gd name="connsiteX5" fmla="*/ 2349521 w 2628820"/>
                  <a:gd name="connsiteY5" fmla="*/ 167013 h 2171287"/>
                  <a:gd name="connsiteX6" fmla="*/ 2019747 w 2628820"/>
                  <a:gd name="connsiteY6" fmla="*/ 642 h 2171287"/>
                  <a:gd name="connsiteX7" fmla="*/ 1813656 w 2628820"/>
                  <a:gd name="connsiteY7" fmla="*/ 64957 h 2171287"/>
                  <a:gd name="connsiteX8" fmla="*/ 1648416 w 2628820"/>
                  <a:gd name="connsiteY8" fmla="*/ 205602 h 2171287"/>
                  <a:gd name="connsiteX9" fmla="*/ 1485862 w 2628820"/>
                  <a:gd name="connsiteY9" fmla="*/ 355011 h 2171287"/>
                  <a:gd name="connsiteX10" fmla="*/ 1289100 w 2628820"/>
                  <a:gd name="connsiteY10" fmla="*/ 402222 h 2171287"/>
                  <a:gd name="connsiteX11" fmla="*/ 1091349 w 2628820"/>
                  <a:gd name="connsiteY11" fmla="*/ 435722 h 2171287"/>
                  <a:gd name="connsiteX12" fmla="*/ 957347 w 2628820"/>
                  <a:gd name="connsiteY12" fmla="*/ 542019 h 2171287"/>
                  <a:gd name="connsiteX13" fmla="*/ 845255 w 2628820"/>
                  <a:gd name="connsiteY13" fmla="*/ 866987 h 2171287"/>
                  <a:gd name="connsiteX14" fmla="*/ 751256 w 2628820"/>
                  <a:gd name="connsiteY14" fmla="*/ 1009752 h 2171287"/>
                  <a:gd name="connsiteX15" fmla="*/ 559018 w 2628820"/>
                  <a:gd name="connsiteY15" fmla="*/ 1078591 h 2171287"/>
                  <a:gd name="connsiteX16" fmla="*/ 350665 w 2628820"/>
                  <a:gd name="connsiteY16" fmla="*/ 1106861 h 2171287"/>
                  <a:gd name="connsiteX17" fmla="*/ 184011 w 2628820"/>
                  <a:gd name="connsiteY17" fmla="*/ 1188987 h 2171287"/>
                  <a:gd name="connsiteX18" fmla="*/ 2939 w 2628820"/>
                  <a:gd name="connsiteY18" fmla="*/ 1508159 h 2171287"/>
                  <a:gd name="connsiteX19" fmla="*/ 125633 w 2628820"/>
                  <a:gd name="connsiteY19" fmla="*/ 1879773 h 2171287"/>
                  <a:gd name="connsiteX20" fmla="*/ 498802 w 2628820"/>
                  <a:gd name="connsiteY20" fmla="*/ 2110742 h 2171287"/>
                  <a:gd name="connsiteX21" fmla="*/ 946887 w 2628820"/>
                  <a:gd name="connsiteY21" fmla="*/ 2171240 h 2171287"/>
                  <a:gd name="connsiteX22" fmla="*/ 1372639 w 2628820"/>
                  <a:gd name="connsiteY22" fmla="*/ 2127987 h 2171287"/>
                  <a:gd name="connsiteX23" fmla="*/ 1780297 w 2628820"/>
                  <a:gd name="connsiteY23" fmla="*/ 1996388 h 2171287"/>
                  <a:gd name="connsiteX24" fmla="*/ 2151205 w 2628820"/>
                  <a:gd name="connsiteY24" fmla="*/ 1782806 h 2171287"/>
                  <a:gd name="connsiteX25" fmla="*/ 2470660 w 2628820"/>
                  <a:gd name="connsiteY25" fmla="*/ 1488370 h 2171287"/>
                  <a:gd name="connsiteX26" fmla="*/ 2628550 w 2628820"/>
                  <a:gd name="connsiteY26" fmla="*/ 1094705 h 217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2628820" h="2171287">
                    <a:moveTo>
                      <a:pt x="2628691" y="1094564"/>
                    </a:moveTo>
                    <a:cubicBezTo>
                      <a:pt x="2626288" y="1027139"/>
                      <a:pt x="2607912" y="960138"/>
                      <a:pt x="2570454" y="903597"/>
                    </a:cubicBezTo>
                    <a:cubicBezTo>
                      <a:pt x="2532996" y="847339"/>
                      <a:pt x="2476597" y="808609"/>
                      <a:pt x="2431505" y="759136"/>
                    </a:cubicBezTo>
                    <a:cubicBezTo>
                      <a:pt x="2407193" y="732420"/>
                      <a:pt x="2387121" y="702171"/>
                      <a:pt x="2377509" y="666974"/>
                    </a:cubicBezTo>
                    <a:cubicBezTo>
                      <a:pt x="2366907" y="628102"/>
                      <a:pt x="2369028" y="587252"/>
                      <a:pt x="2374399" y="547815"/>
                    </a:cubicBezTo>
                    <a:cubicBezTo>
                      <a:pt x="2384718" y="471202"/>
                      <a:pt x="2425710" y="295926"/>
                      <a:pt x="2349521" y="167013"/>
                    </a:cubicBezTo>
                    <a:cubicBezTo>
                      <a:pt x="2282662" y="53790"/>
                      <a:pt x="2147812" y="-6991"/>
                      <a:pt x="2019747" y="642"/>
                    </a:cubicBezTo>
                    <a:cubicBezTo>
                      <a:pt x="1947093" y="4882"/>
                      <a:pt x="1876558" y="28629"/>
                      <a:pt x="1813656" y="64957"/>
                    </a:cubicBezTo>
                    <a:cubicBezTo>
                      <a:pt x="1750048" y="101708"/>
                      <a:pt x="1697041" y="151040"/>
                      <a:pt x="1648416" y="205602"/>
                    </a:cubicBezTo>
                    <a:cubicBezTo>
                      <a:pt x="1599650" y="260446"/>
                      <a:pt x="1551873" y="319673"/>
                      <a:pt x="1485862" y="355011"/>
                    </a:cubicBezTo>
                    <a:cubicBezTo>
                      <a:pt x="1425646" y="387239"/>
                      <a:pt x="1356242" y="395861"/>
                      <a:pt x="1289100" y="402222"/>
                    </a:cubicBezTo>
                    <a:cubicBezTo>
                      <a:pt x="1222806" y="408583"/>
                      <a:pt x="1154533" y="412541"/>
                      <a:pt x="1091349" y="435722"/>
                    </a:cubicBezTo>
                    <a:cubicBezTo>
                      <a:pt x="1035797" y="456219"/>
                      <a:pt x="989717" y="492263"/>
                      <a:pt x="957347" y="542019"/>
                    </a:cubicBezTo>
                    <a:cubicBezTo>
                      <a:pt x="894021" y="639128"/>
                      <a:pt x="884692" y="760125"/>
                      <a:pt x="845255" y="866987"/>
                    </a:cubicBezTo>
                    <a:cubicBezTo>
                      <a:pt x="825324" y="921125"/>
                      <a:pt x="796630" y="973001"/>
                      <a:pt x="751256" y="1009752"/>
                    </a:cubicBezTo>
                    <a:cubicBezTo>
                      <a:pt x="696836" y="1053854"/>
                      <a:pt x="627008" y="1069686"/>
                      <a:pt x="559018" y="1078591"/>
                    </a:cubicBezTo>
                    <a:cubicBezTo>
                      <a:pt x="489614" y="1087637"/>
                      <a:pt x="418938" y="1090182"/>
                      <a:pt x="350665" y="1106861"/>
                    </a:cubicBezTo>
                    <a:cubicBezTo>
                      <a:pt x="289884" y="1121703"/>
                      <a:pt x="233060" y="1150115"/>
                      <a:pt x="184011" y="1188987"/>
                    </a:cubicBezTo>
                    <a:cubicBezTo>
                      <a:pt x="85772" y="1266589"/>
                      <a:pt x="17923" y="1383628"/>
                      <a:pt x="2939" y="1508159"/>
                    </a:cubicBezTo>
                    <a:cubicBezTo>
                      <a:pt x="-13316" y="1643574"/>
                      <a:pt x="39267" y="1777010"/>
                      <a:pt x="125633" y="1879773"/>
                    </a:cubicBezTo>
                    <a:cubicBezTo>
                      <a:pt x="222317" y="1994692"/>
                      <a:pt x="356319" y="2068195"/>
                      <a:pt x="498802" y="2110742"/>
                    </a:cubicBezTo>
                    <a:cubicBezTo>
                      <a:pt x="643263" y="2153995"/>
                      <a:pt x="796489" y="2170251"/>
                      <a:pt x="946887" y="2171240"/>
                    </a:cubicBezTo>
                    <a:cubicBezTo>
                      <a:pt x="1089794" y="2172230"/>
                      <a:pt x="1232842" y="2157529"/>
                      <a:pt x="1372639" y="2127987"/>
                    </a:cubicBezTo>
                    <a:cubicBezTo>
                      <a:pt x="1512577" y="2098444"/>
                      <a:pt x="1649406" y="2054201"/>
                      <a:pt x="1780297" y="1996388"/>
                    </a:cubicBezTo>
                    <a:cubicBezTo>
                      <a:pt x="1911048" y="1938575"/>
                      <a:pt x="2035720" y="1867051"/>
                      <a:pt x="2151205" y="1782806"/>
                    </a:cubicBezTo>
                    <a:cubicBezTo>
                      <a:pt x="2267961" y="1697853"/>
                      <a:pt x="2378498" y="1599896"/>
                      <a:pt x="2470660" y="1488370"/>
                    </a:cubicBezTo>
                    <a:cubicBezTo>
                      <a:pt x="2562539" y="1377126"/>
                      <a:pt x="2633780" y="1242559"/>
                      <a:pt x="2628550" y="1094705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6" name="Kuva 11">
                <a:extLst>
                  <a:ext uri="{FF2B5EF4-FFF2-40B4-BE49-F238E27FC236}">
                    <a16:creationId xmlns:a16="http://schemas.microsoft.com/office/drawing/2014/main" id="{D5B22B5C-5D2A-0DD0-FAD3-44644357CFC7}"/>
                  </a:ext>
                </a:extLst>
              </p:cNvPr>
              <p:cNvGrpSpPr/>
              <p:nvPr/>
            </p:nvGrpSpPr>
            <p:grpSpPr>
              <a:xfrm>
                <a:off x="3210032" y="5853802"/>
                <a:ext cx="2513582" cy="1712092"/>
                <a:chOff x="3210032" y="5853802"/>
                <a:chExt cx="2513582" cy="1712092"/>
              </a:xfrm>
            </p:grpSpPr>
            <p:sp>
              <p:nvSpPr>
                <p:cNvPr id="37" name="Vapaamuotoinen: Muoto 36">
                  <a:extLst>
                    <a:ext uri="{FF2B5EF4-FFF2-40B4-BE49-F238E27FC236}">
                      <a16:creationId xmlns:a16="http://schemas.microsoft.com/office/drawing/2014/main" id="{84DFE0FD-1A8F-1F68-8224-95C208D8BB1A}"/>
                    </a:ext>
                  </a:extLst>
                </p:cNvPr>
                <p:cNvSpPr/>
                <p:nvPr/>
              </p:nvSpPr>
              <p:spPr>
                <a:xfrm>
                  <a:off x="3215828" y="5859637"/>
                  <a:ext cx="2501544" cy="1700038"/>
                </a:xfrm>
                <a:custGeom>
                  <a:avLst/>
                  <a:gdLst>
                    <a:gd name="connsiteX0" fmla="*/ 301827 w 2501544"/>
                    <a:gd name="connsiteY0" fmla="*/ 137960 h 1700038"/>
                    <a:gd name="connsiteX1" fmla="*/ 41 w 2501544"/>
                    <a:gd name="connsiteY1" fmla="*/ 1700039 h 1700038"/>
                    <a:gd name="connsiteX2" fmla="*/ 2501544 w 2501544"/>
                    <a:gd name="connsiteY2" fmla="*/ 1700039 h 1700038"/>
                    <a:gd name="connsiteX3" fmla="*/ 1560141 w 2501544"/>
                    <a:gd name="connsiteY3" fmla="*/ 0 h 1700038"/>
                    <a:gd name="connsiteX4" fmla="*/ 301827 w 2501544"/>
                    <a:gd name="connsiteY4" fmla="*/ 137960 h 170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01544" h="1700038">
                      <a:moveTo>
                        <a:pt x="301827" y="137960"/>
                      </a:moveTo>
                      <a:cubicBezTo>
                        <a:pt x="301827" y="137960"/>
                        <a:pt x="-4058" y="854613"/>
                        <a:pt x="41" y="1700039"/>
                      </a:cubicBezTo>
                      <a:lnTo>
                        <a:pt x="2501544" y="1700039"/>
                      </a:lnTo>
                      <a:lnTo>
                        <a:pt x="1560141" y="0"/>
                      </a:lnTo>
                      <a:lnTo>
                        <a:pt x="301827" y="1379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37">
                  <a:extLst>
                    <a:ext uri="{FF2B5EF4-FFF2-40B4-BE49-F238E27FC236}">
                      <a16:creationId xmlns:a16="http://schemas.microsoft.com/office/drawing/2014/main" id="{26BEC5A3-2DCF-0816-9A3C-B7EE6807509F}"/>
                    </a:ext>
                  </a:extLst>
                </p:cNvPr>
                <p:cNvSpPr/>
                <p:nvPr/>
              </p:nvSpPr>
              <p:spPr>
                <a:xfrm>
                  <a:off x="3210032" y="5853802"/>
                  <a:ext cx="2513582" cy="1712092"/>
                </a:xfrm>
                <a:custGeom>
                  <a:avLst/>
                  <a:gdLst>
                    <a:gd name="connsiteX0" fmla="*/ 2507481 w 2513582"/>
                    <a:gd name="connsiteY0" fmla="*/ 1711810 h 1712092"/>
                    <a:gd name="connsiteX1" fmla="*/ 2502252 w 2513582"/>
                    <a:gd name="connsiteY1" fmla="*/ 1708700 h 1712092"/>
                    <a:gd name="connsiteX2" fmla="*/ 1562827 w 2513582"/>
                    <a:gd name="connsiteY2" fmla="*/ 12195 h 1712092"/>
                    <a:gd name="connsiteX3" fmla="*/ 312005 w 2513582"/>
                    <a:gd name="connsiteY3" fmla="*/ 149448 h 1712092"/>
                    <a:gd name="connsiteX4" fmla="*/ 12056 w 2513582"/>
                    <a:gd name="connsiteY4" fmla="*/ 1705873 h 1712092"/>
                    <a:gd name="connsiteX5" fmla="*/ 6119 w 2513582"/>
                    <a:gd name="connsiteY5" fmla="*/ 1711951 h 1712092"/>
                    <a:gd name="connsiteX6" fmla="*/ 6119 w 2513582"/>
                    <a:gd name="connsiteY6" fmla="*/ 1711951 h 1712092"/>
                    <a:gd name="connsiteX7" fmla="*/ 41 w 2513582"/>
                    <a:gd name="connsiteY7" fmla="*/ 1706015 h 1712092"/>
                    <a:gd name="connsiteX8" fmla="*/ 302251 w 2513582"/>
                    <a:gd name="connsiteY8" fmla="*/ 141674 h 1712092"/>
                    <a:gd name="connsiteX9" fmla="*/ 307199 w 2513582"/>
                    <a:gd name="connsiteY9" fmla="*/ 137998 h 1712092"/>
                    <a:gd name="connsiteX10" fmla="*/ 1565513 w 2513582"/>
                    <a:gd name="connsiteY10" fmla="*/ 39 h 1712092"/>
                    <a:gd name="connsiteX11" fmla="*/ 1571450 w 2513582"/>
                    <a:gd name="connsiteY11" fmla="*/ 3149 h 1712092"/>
                    <a:gd name="connsiteX12" fmla="*/ 2512853 w 2513582"/>
                    <a:gd name="connsiteY12" fmla="*/ 1703187 h 1712092"/>
                    <a:gd name="connsiteX13" fmla="*/ 2510450 w 2513582"/>
                    <a:gd name="connsiteY13" fmla="*/ 1711386 h 1712092"/>
                    <a:gd name="connsiteX14" fmla="*/ 2507481 w 2513582"/>
                    <a:gd name="connsiteY14" fmla="*/ 1712093 h 17120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2513582" h="1712092">
                      <a:moveTo>
                        <a:pt x="2507481" y="1711810"/>
                      </a:moveTo>
                      <a:cubicBezTo>
                        <a:pt x="2505361" y="1711810"/>
                        <a:pt x="2503241" y="1710679"/>
                        <a:pt x="2502252" y="1708700"/>
                      </a:cubicBezTo>
                      <a:lnTo>
                        <a:pt x="1562827" y="12195"/>
                      </a:lnTo>
                      <a:lnTo>
                        <a:pt x="312005" y="149448"/>
                      </a:lnTo>
                      <a:cubicBezTo>
                        <a:pt x="289954" y="202879"/>
                        <a:pt x="8098" y="900168"/>
                        <a:pt x="12056" y="1705873"/>
                      </a:cubicBezTo>
                      <a:cubicBezTo>
                        <a:pt x="12056" y="1709124"/>
                        <a:pt x="9370" y="1711951"/>
                        <a:pt x="6119" y="1711951"/>
                      </a:cubicBezTo>
                      <a:lnTo>
                        <a:pt x="6119" y="1711951"/>
                      </a:lnTo>
                      <a:cubicBezTo>
                        <a:pt x="2868" y="1711951"/>
                        <a:pt x="183" y="1709265"/>
                        <a:pt x="41" y="1706015"/>
                      </a:cubicBezTo>
                      <a:cubicBezTo>
                        <a:pt x="-4058" y="869211"/>
                        <a:pt x="299142" y="148741"/>
                        <a:pt x="302251" y="141674"/>
                      </a:cubicBezTo>
                      <a:cubicBezTo>
                        <a:pt x="303100" y="139695"/>
                        <a:pt x="304937" y="138281"/>
                        <a:pt x="307199" y="137998"/>
                      </a:cubicBezTo>
                      <a:lnTo>
                        <a:pt x="1565513" y="39"/>
                      </a:lnTo>
                      <a:cubicBezTo>
                        <a:pt x="1567916" y="-244"/>
                        <a:pt x="1570319" y="1028"/>
                        <a:pt x="1571450" y="3149"/>
                      </a:cubicBezTo>
                      <a:lnTo>
                        <a:pt x="2512853" y="1703187"/>
                      </a:lnTo>
                      <a:cubicBezTo>
                        <a:pt x="2514408" y="1706156"/>
                        <a:pt x="2513418" y="1709689"/>
                        <a:pt x="2510450" y="1711386"/>
                      </a:cubicBezTo>
                      <a:cubicBezTo>
                        <a:pt x="2509460" y="1711951"/>
                        <a:pt x="2508471" y="1712093"/>
                        <a:pt x="2507481" y="1712093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38">
                  <a:extLst>
                    <a:ext uri="{FF2B5EF4-FFF2-40B4-BE49-F238E27FC236}">
                      <a16:creationId xmlns:a16="http://schemas.microsoft.com/office/drawing/2014/main" id="{4121BFE5-6843-0B7F-5A20-F9B187399014}"/>
                    </a:ext>
                  </a:extLst>
                </p:cNvPr>
                <p:cNvSpPr/>
                <p:nvPr/>
              </p:nvSpPr>
              <p:spPr>
                <a:xfrm>
                  <a:off x="4385224" y="6991984"/>
                  <a:ext cx="242431" cy="539421"/>
                </a:xfrm>
                <a:custGeom>
                  <a:avLst/>
                  <a:gdLst>
                    <a:gd name="connsiteX0" fmla="*/ 5985 w 242431"/>
                    <a:gd name="connsiteY0" fmla="*/ 539422 h 539421"/>
                    <a:gd name="connsiteX1" fmla="*/ 5279 w 242431"/>
                    <a:gd name="connsiteY1" fmla="*/ 539422 h 539421"/>
                    <a:gd name="connsiteX2" fmla="*/ 49 w 242431"/>
                    <a:gd name="connsiteY2" fmla="*/ 532778 h 539421"/>
                    <a:gd name="connsiteX3" fmla="*/ 37931 w 242431"/>
                    <a:gd name="connsiteY3" fmla="*/ 224207 h 539421"/>
                    <a:gd name="connsiteX4" fmla="*/ 198365 w 242431"/>
                    <a:gd name="connsiteY4" fmla="*/ 15006 h 539421"/>
                    <a:gd name="connsiteX5" fmla="*/ 234269 w 242431"/>
                    <a:gd name="connsiteY5" fmla="*/ 447 h 539421"/>
                    <a:gd name="connsiteX6" fmla="*/ 242043 w 242431"/>
                    <a:gd name="connsiteY6" fmla="*/ 3698 h 539421"/>
                    <a:gd name="connsiteX7" fmla="*/ 238792 w 242431"/>
                    <a:gd name="connsiteY7" fmla="*/ 11472 h 539421"/>
                    <a:gd name="connsiteX8" fmla="*/ 202889 w 242431"/>
                    <a:gd name="connsiteY8" fmla="*/ 26032 h 539421"/>
                    <a:gd name="connsiteX9" fmla="*/ 49946 w 242431"/>
                    <a:gd name="connsiteY9" fmla="*/ 225620 h 539421"/>
                    <a:gd name="connsiteX10" fmla="*/ 12064 w 242431"/>
                    <a:gd name="connsiteY10" fmla="*/ 534192 h 539421"/>
                    <a:gd name="connsiteX11" fmla="*/ 6127 w 242431"/>
                    <a:gd name="connsiteY11" fmla="*/ 539422 h 539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42431" h="539421">
                      <a:moveTo>
                        <a:pt x="5985" y="539422"/>
                      </a:moveTo>
                      <a:cubicBezTo>
                        <a:pt x="5985" y="539422"/>
                        <a:pt x="5561" y="539422"/>
                        <a:pt x="5279" y="539422"/>
                      </a:cubicBezTo>
                      <a:cubicBezTo>
                        <a:pt x="2027" y="538998"/>
                        <a:pt x="-375" y="536029"/>
                        <a:pt x="49" y="532778"/>
                      </a:cubicBezTo>
                      <a:lnTo>
                        <a:pt x="37931" y="224207"/>
                      </a:lnTo>
                      <a:cubicBezTo>
                        <a:pt x="49380" y="130632"/>
                        <a:pt x="110868" y="50344"/>
                        <a:pt x="198365" y="15006"/>
                      </a:cubicBezTo>
                      <a:lnTo>
                        <a:pt x="234269" y="447"/>
                      </a:lnTo>
                      <a:cubicBezTo>
                        <a:pt x="237378" y="-825"/>
                        <a:pt x="240912" y="730"/>
                        <a:pt x="242043" y="3698"/>
                      </a:cubicBezTo>
                      <a:cubicBezTo>
                        <a:pt x="243174" y="6666"/>
                        <a:pt x="241760" y="10342"/>
                        <a:pt x="238792" y="11472"/>
                      </a:cubicBezTo>
                      <a:lnTo>
                        <a:pt x="202889" y="26032"/>
                      </a:lnTo>
                      <a:cubicBezTo>
                        <a:pt x="119491" y="59815"/>
                        <a:pt x="60830" y="136286"/>
                        <a:pt x="49946" y="225620"/>
                      </a:cubicBezTo>
                      <a:lnTo>
                        <a:pt x="12064" y="534192"/>
                      </a:lnTo>
                      <a:cubicBezTo>
                        <a:pt x="11640" y="537301"/>
                        <a:pt x="9095" y="539422"/>
                        <a:pt x="6127" y="539422"/>
                      </a:cubicBezTo>
                      <a:close/>
                    </a:path>
                  </a:pathLst>
                </a:custGeom>
                <a:solidFill>
                  <a:srgbClr val="F4EAE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0" name="Kuva 11">
                <a:extLst>
                  <a:ext uri="{FF2B5EF4-FFF2-40B4-BE49-F238E27FC236}">
                    <a16:creationId xmlns:a16="http://schemas.microsoft.com/office/drawing/2014/main" id="{6923D307-8AF7-0A8E-DC90-11B854120413}"/>
                  </a:ext>
                </a:extLst>
              </p:cNvPr>
              <p:cNvGrpSpPr/>
              <p:nvPr/>
            </p:nvGrpSpPr>
            <p:grpSpPr>
              <a:xfrm>
                <a:off x="2190501" y="4324007"/>
                <a:ext cx="4503046" cy="2331440"/>
                <a:chOff x="2190501" y="4324007"/>
                <a:chExt cx="4503046" cy="2331440"/>
              </a:xfrm>
              <a:solidFill>
                <a:srgbClr val="8B5DCB"/>
              </a:solidFill>
            </p:grpSpPr>
            <p:sp>
              <p:nvSpPr>
                <p:cNvPr id="41" name="Vapaamuotoinen: Muoto 40">
                  <a:extLst>
                    <a:ext uri="{FF2B5EF4-FFF2-40B4-BE49-F238E27FC236}">
                      <a16:creationId xmlns:a16="http://schemas.microsoft.com/office/drawing/2014/main" id="{63118A8D-C8E3-E590-0B3E-AA4C3DC24A26}"/>
                    </a:ext>
                  </a:extLst>
                </p:cNvPr>
                <p:cNvSpPr/>
                <p:nvPr/>
              </p:nvSpPr>
              <p:spPr>
                <a:xfrm>
                  <a:off x="2190501" y="4324007"/>
                  <a:ext cx="4503046" cy="2331440"/>
                </a:xfrm>
                <a:custGeom>
                  <a:avLst/>
                  <a:gdLst>
                    <a:gd name="connsiteX0" fmla="*/ 797368 w 4503046"/>
                    <a:gd name="connsiteY0" fmla="*/ 1574643 h 2331440"/>
                    <a:gd name="connsiteX1" fmla="*/ 1268493 w 4503046"/>
                    <a:gd name="connsiteY1" fmla="*/ 992273 h 2331440"/>
                    <a:gd name="connsiteX2" fmla="*/ 1467941 w 4503046"/>
                    <a:gd name="connsiteY2" fmla="*/ 1804198 h 2331440"/>
                    <a:gd name="connsiteX3" fmla="*/ 2796083 w 4503046"/>
                    <a:gd name="connsiteY3" fmla="*/ 1649559 h 2331440"/>
                    <a:gd name="connsiteX4" fmla="*/ 3061824 w 4503046"/>
                    <a:gd name="connsiteY4" fmla="*/ 1060122 h 2331440"/>
                    <a:gd name="connsiteX5" fmla="*/ 3869791 w 4503046"/>
                    <a:gd name="connsiteY5" fmla="*/ 1649559 h 2331440"/>
                    <a:gd name="connsiteX6" fmla="*/ 4503047 w 4503046"/>
                    <a:gd name="connsiteY6" fmla="*/ 992273 h 2331440"/>
                    <a:gd name="connsiteX7" fmla="*/ 4069239 w 4503046"/>
                    <a:gd name="connsiteY7" fmla="*/ 616560 h 2331440"/>
                    <a:gd name="connsiteX8" fmla="*/ 3942163 w 4503046"/>
                    <a:gd name="connsiteY8" fmla="*/ 741233 h 2331440"/>
                    <a:gd name="connsiteX9" fmla="*/ 2907751 w 4503046"/>
                    <a:gd name="connsiteY9" fmla="*/ 41258 h 2331440"/>
                    <a:gd name="connsiteX10" fmla="*/ 1649861 w 4503046"/>
                    <a:gd name="connsiteY10" fmla="*/ 12988 h 2331440"/>
                    <a:gd name="connsiteX11" fmla="*/ 1373094 w 4503046"/>
                    <a:gd name="connsiteY11" fmla="*/ 68963 h 2331440"/>
                    <a:gd name="connsiteX12" fmla="*/ 251467 w 4503046"/>
                    <a:gd name="connsiteY12" fmla="*/ 839331 h 2331440"/>
                    <a:gd name="connsiteX13" fmla="*/ 399462 w 4503046"/>
                    <a:gd name="connsiteY13" fmla="*/ 2111497 h 2331440"/>
                    <a:gd name="connsiteX14" fmla="*/ 652482 w 4503046"/>
                    <a:gd name="connsiteY14" fmla="*/ 2331441 h 2331440"/>
                    <a:gd name="connsiteX15" fmla="*/ 1106928 w 4503046"/>
                    <a:gd name="connsiteY15" fmla="*/ 1824977 h 2331440"/>
                    <a:gd name="connsiteX16" fmla="*/ 797509 w 4503046"/>
                    <a:gd name="connsiteY16" fmla="*/ 1574502 h 23314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4503046" h="2331440">
                      <a:moveTo>
                        <a:pt x="797368" y="1574643"/>
                      </a:moveTo>
                      <a:cubicBezTo>
                        <a:pt x="797368" y="1574643"/>
                        <a:pt x="967555" y="1295897"/>
                        <a:pt x="1268493" y="992273"/>
                      </a:cubicBezTo>
                      <a:cubicBezTo>
                        <a:pt x="1268493" y="992273"/>
                        <a:pt x="828748" y="1726879"/>
                        <a:pt x="1467941" y="1804198"/>
                      </a:cubicBezTo>
                      <a:cubicBezTo>
                        <a:pt x="2107275" y="1881518"/>
                        <a:pt x="2675368" y="1831338"/>
                        <a:pt x="2796083" y="1649559"/>
                      </a:cubicBezTo>
                      <a:cubicBezTo>
                        <a:pt x="2916797" y="1467922"/>
                        <a:pt x="3061824" y="1060122"/>
                        <a:pt x="3061824" y="1060122"/>
                      </a:cubicBezTo>
                      <a:cubicBezTo>
                        <a:pt x="3061824" y="1060122"/>
                        <a:pt x="3585108" y="1694792"/>
                        <a:pt x="3869791" y="1649559"/>
                      </a:cubicBezTo>
                      <a:cubicBezTo>
                        <a:pt x="4154474" y="1604327"/>
                        <a:pt x="4503047" y="992273"/>
                        <a:pt x="4503047" y="992273"/>
                      </a:cubicBezTo>
                      <a:lnTo>
                        <a:pt x="4069239" y="616560"/>
                      </a:lnTo>
                      <a:lnTo>
                        <a:pt x="3942163" y="741233"/>
                      </a:lnTo>
                      <a:cubicBezTo>
                        <a:pt x="3942163" y="741233"/>
                        <a:pt x="3314420" y="118860"/>
                        <a:pt x="2907751" y="41258"/>
                      </a:cubicBezTo>
                      <a:cubicBezTo>
                        <a:pt x="2592253" y="-18958"/>
                        <a:pt x="1930868" y="1114"/>
                        <a:pt x="1649861" y="12988"/>
                      </a:cubicBezTo>
                      <a:cubicBezTo>
                        <a:pt x="1555155" y="17087"/>
                        <a:pt x="1461863" y="35887"/>
                        <a:pt x="1373094" y="68963"/>
                      </a:cubicBezTo>
                      <a:cubicBezTo>
                        <a:pt x="1110745" y="166637"/>
                        <a:pt x="558624" y="412166"/>
                        <a:pt x="251467" y="839331"/>
                      </a:cubicBezTo>
                      <a:cubicBezTo>
                        <a:pt x="-161422" y="1413502"/>
                        <a:pt x="-33357" y="1779745"/>
                        <a:pt x="399462" y="2111497"/>
                      </a:cubicBezTo>
                      <a:lnTo>
                        <a:pt x="652482" y="2331441"/>
                      </a:lnTo>
                      <a:lnTo>
                        <a:pt x="1106928" y="1824977"/>
                      </a:lnTo>
                      <a:lnTo>
                        <a:pt x="797509" y="15745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 dirty="0"/>
                </a:p>
              </p:txBody>
            </p:sp>
            <p:sp>
              <p:nvSpPr>
                <p:cNvPr id="42" name="Vapaamuotoinen: Muoto 41">
                  <a:extLst>
                    <a:ext uri="{FF2B5EF4-FFF2-40B4-BE49-F238E27FC236}">
                      <a16:creationId xmlns:a16="http://schemas.microsoft.com/office/drawing/2014/main" id="{B5C4F34E-59B3-6D4D-07CA-B63D9E147A8A}"/>
                    </a:ext>
                  </a:extLst>
                </p:cNvPr>
                <p:cNvSpPr/>
                <p:nvPr/>
              </p:nvSpPr>
              <p:spPr>
                <a:xfrm>
                  <a:off x="5949274" y="5091757"/>
                  <a:ext cx="169452" cy="179149"/>
                </a:xfrm>
                <a:custGeom>
                  <a:avLst/>
                  <a:gdLst>
                    <a:gd name="connsiteX0" fmla="*/ 5993 w 169452"/>
                    <a:gd name="connsiteY0" fmla="*/ 179149 h 179149"/>
                    <a:gd name="connsiteX1" fmla="*/ 1894 w 169452"/>
                    <a:gd name="connsiteY1" fmla="*/ 177453 h 179149"/>
                    <a:gd name="connsiteX2" fmla="*/ 1611 w 169452"/>
                    <a:gd name="connsiteY2" fmla="*/ 168972 h 179149"/>
                    <a:gd name="connsiteX3" fmla="*/ 159077 w 169452"/>
                    <a:gd name="connsiteY3" fmla="*/ 1894 h 179149"/>
                    <a:gd name="connsiteX4" fmla="*/ 167558 w 169452"/>
                    <a:gd name="connsiteY4" fmla="*/ 1612 h 179149"/>
                    <a:gd name="connsiteX5" fmla="*/ 167841 w 169452"/>
                    <a:gd name="connsiteY5" fmla="*/ 10093 h 179149"/>
                    <a:gd name="connsiteX6" fmla="*/ 10375 w 169452"/>
                    <a:gd name="connsiteY6" fmla="*/ 177171 h 179149"/>
                    <a:gd name="connsiteX7" fmla="*/ 5993 w 169452"/>
                    <a:gd name="connsiteY7" fmla="*/ 179008 h 179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9452" h="179149">
                      <a:moveTo>
                        <a:pt x="5993" y="179149"/>
                      </a:moveTo>
                      <a:cubicBezTo>
                        <a:pt x="4580" y="179149"/>
                        <a:pt x="3025" y="178584"/>
                        <a:pt x="1894" y="177453"/>
                      </a:cubicBezTo>
                      <a:cubicBezTo>
                        <a:pt x="-509" y="175192"/>
                        <a:pt x="-650" y="171375"/>
                        <a:pt x="1611" y="168972"/>
                      </a:cubicBezTo>
                      <a:lnTo>
                        <a:pt x="159077" y="1894"/>
                      </a:lnTo>
                      <a:cubicBezTo>
                        <a:pt x="161339" y="-509"/>
                        <a:pt x="165155" y="-650"/>
                        <a:pt x="167558" y="1612"/>
                      </a:cubicBezTo>
                      <a:cubicBezTo>
                        <a:pt x="169962" y="3873"/>
                        <a:pt x="170103" y="7690"/>
                        <a:pt x="167841" y="10093"/>
                      </a:cubicBezTo>
                      <a:lnTo>
                        <a:pt x="10375" y="177171"/>
                      </a:lnTo>
                      <a:cubicBezTo>
                        <a:pt x="9244" y="178443"/>
                        <a:pt x="7548" y="179008"/>
                        <a:pt x="5993" y="179008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3" name="Vapaamuotoinen: Muoto 42">
                  <a:extLst>
                    <a:ext uri="{FF2B5EF4-FFF2-40B4-BE49-F238E27FC236}">
                      <a16:creationId xmlns:a16="http://schemas.microsoft.com/office/drawing/2014/main" id="{BAE91ADC-4281-B3CC-ADB4-8B0A990A9ACC}"/>
                    </a:ext>
                  </a:extLst>
                </p:cNvPr>
                <p:cNvSpPr/>
                <p:nvPr/>
              </p:nvSpPr>
              <p:spPr>
                <a:xfrm>
                  <a:off x="2629091" y="5648148"/>
                  <a:ext cx="323383" cy="242445"/>
                </a:xfrm>
                <a:custGeom>
                  <a:avLst/>
                  <a:gdLst>
                    <a:gd name="connsiteX0" fmla="*/ 317362 w 323383"/>
                    <a:gd name="connsiteY0" fmla="*/ 242445 h 242445"/>
                    <a:gd name="connsiteX1" fmla="*/ 313545 w 323383"/>
                    <a:gd name="connsiteY1" fmla="*/ 241032 h 242445"/>
                    <a:gd name="connsiteX2" fmla="*/ 2712 w 323383"/>
                    <a:gd name="connsiteY2" fmla="*/ 11052 h 242445"/>
                    <a:gd name="connsiteX3" fmla="*/ 1016 w 323383"/>
                    <a:gd name="connsiteY3" fmla="*/ 2713 h 242445"/>
                    <a:gd name="connsiteX4" fmla="*/ 9356 w 323383"/>
                    <a:gd name="connsiteY4" fmla="*/ 1016 h 242445"/>
                    <a:gd name="connsiteX5" fmla="*/ 321178 w 323383"/>
                    <a:gd name="connsiteY5" fmla="*/ 231844 h 242445"/>
                    <a:gd name="connsiteX6" fmla="*/ 322026 w 323383"/>
                    <a:gd name="connsiteY6" fmla="*/ 240325 h 242445"/>
                    <a:gd name="connsiteX7" fmla="*/ 317362 w 323383"/>
                    <a:gd name="connsiteY7" fmla="*/ 242445 h 242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23383" h="242445">
                      <a:moveTo>
                        <a:pt x="317362" y="242445"/>
                      </a:moveTo>
                      <a:cubicBezTo>
                        <a:pt x="315948" y="242445"/>
                        <a:pt x="314676" y="242021"/>
                        <a:pt x="313545" y="241032"/>
                      </a:cubicBezTo>
                      <a:cubicBezTo>
                        <a:pt x="214458" y="159189"/>
                        <a:pt x="109999" y="81869"/>
                        <a:pt x="2712" y="11052"/>
                      </a:cubicBezTo>
                      <a:cubicBezTo>
                        <a:pt x="-115" y="9215"/>
                        <a:pt x="-821" y="5540"/>
                        <a:pt x="1016" y="2713"/>
                      </a:cubicBezTo>
                      <a:cubicBezTo>
                        <a:pt x="2854" y="-115"/>
                        <a:pt x="6529" y="-821"/>
                        <a:pt x="9356" y="1016"/>
                      </a:cubicBezTo>
                      <a:cubicBezTo>
                        <a:pt x="116925" y="71975"/>
                        <a:pt x="221808" y="149718"/>
                        <a:pt x="321178" y="231844"/>
                      </a:cubicBezTo>
                      <a:cubicBezTo>
                        <a:pt x="323723" y="233964"/>
                        <a:pt x="324147" y="237781"/>
                        <a:pt x="322026" y="240325"/>
                      </a:cubicBezTo>
                      <a:cubicBezTo>
                        <a:pt x="320896" y="241738"/>
                        <a:pt x="319058" y="242445"/>
                        <a:pt x="317362" y="242445"/>
                      </a:cubicBezTo>
                      <a:close/>
                    </a:path>
                  </a:pathLst>
                </a:custGeom>
                <a:solidFill>
                  <a:srgbClr val="8B5DCB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4" name="Kuva 11">
                <a:extLst>
                  <a:ext uri="{FF2B5EF4-FFF2-40B4-BE49-F238E27FC236}">
                    <a16:creationId xmlns:a16="http://schemas.microsoft.com/office/drawing/2014/main" id="{9A8FAE45-E19B-07CC-C714-374944629C6A}"/>
                  </a:ext>
                </a:extLst>
              </p:cNvPr>
              <p:cNvGrpSpPr/>
              <p:nvPr/>
            </p:nvGrpSpPr>
            <p:grpSpPr>
              <a:xfrm>
                <a:off x="6216945" y="4200382"/>
                <a:ext cx="1202267" cy="1144377"/>
                <a:chOff x="6216945" y="4200382"/>
                <a:chExt cx="1202267" cy="1144377"/>
              </a:xfrm>
            </p:grpSpPr>
            <p:sp>
              <p:nvSpPr>
                <p:cNvPr id="45" name="Vapaamuotoinen: Muoto 44">
                  <a:extLst>
                    <a:ext uri="{FF2B5EF4-FFF2-40B4-BE49-F238E27FC236}">
                      <a16:creationId xmlns:a16="http://schemas.microsoft.com/office/drawing/2014/main" id="{CE313127-10DD-8672-7D69-FD22A2904EE1}"/>
                    </a:ext>
                  </a:extLst>
                </p:cNvPr>
                <p:cNvSpPr/>
                <p:nvPr/>
              </p:nvSpPr>
              <p:spPr>
                <a:xfrm>
                  <a:off x="6222988" y="4205899"/>
                  <a:ext cx="1190182" cy="1138859"/>
                </a:xfrm>
                <a:custGeom>
                  <a:avLst/>
                  <a:gdLst>
                    <a:gd name="connsiteX0" fmla="*/ 0 w 1190182"/>
                    <a:gd name="connsiteY0" fmla="*/ 770572 h 1138859"/>
                    <a:gd name="connsiteX1" fmla="*/ 453598 w 1190182"/>
                    <a:gd name="connsiteY1" fmla="*/ 1138793 h 1138859"/>
                    <a:gd name="connsiteX2" fmla="*/ 922038 w 1190182"/>
                    <a:gd name="connsiteY2" fmla="*/ 517552 h 1138859"/>
                    <a:gd name="connsiteX3" fmla="*/ 1190182 w 1190182"/>
                    <a:gd name="connsiteY3" fmla="*/ 120777 h 1138859"/>
                    <a:gd name="connsiteX4" fmla="*/ 1084734 w 1190182"/>
                    <a:gd name="connsiteY4" fmla="*/ 53494 h 1138859"/>
                    <a:gd name="connsiteX5" fmla="*/ 658841 w 1190182"/>
                    <a:gd name="connsiteY5" fmla="*/ 101695 h 1138859"/>
                    <a:gd name="connsiteX6" fmla="*/ 141 w 1190182"/>
                    <a:gd name="connsiteY6" fmla="*/ 770572 h 11388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90182" h="1138859">
                      <a:moveTo>
                        <a:pt x="0" y="770572"/>
                      </a:moveTo>
                      <a:cubicBezTo>
                        <a:pt x="0" y="770572"/>
                        <a:pt x="187150" y="1144589"/>
                        <a:pt x="453598" y="1138793"/>
                      </a:cubicBezTo>
                      <a:lnTo>
                        <a:pt x="922038" y="517552"/>
                      </a:lnTo>
                      <a:lnTo>
                        <a:pt x="1190182" y="120777"/>
                      </a:lnTo>
                      <a:lnTo>
                        <a:pt x="1084734" y="53494"/>
                      </a:lnTo>
                      <a:cubicBezTo>
                        <a:pt x="949177" y="-33014"/>
                        <a:pt x="771640" y="-12942"/>
                        <a:pt x="658841" y="101695"/>
                      </a:cubicBezTo>
                      <a:lnTo>
                        <a:pt x="141" y="7705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6" name="Vapaamuotoinen: Muoto 45">
                  <a:extLst>
                    <a:ext uri="{FF2B5EF4-FFF2-40B4-BE49-F238E27FC236}">
                      <a16:creationId xmlns:a16="http://schemas.microsoft.com/office/drawing/2014/main" id="{429E57C9-98D6-52C6-E62D-E0CEAA5EE322}"/>
                    </a:ext>
                  </a:extLst>
                </p:cNvPr>
                <p:cNvSpPr/>
                <p:nvPr/>
              </p:nvSpPr>
              <p:spPr>
                <a:xfrm>
                  <a:off x="6216945" y="4200382"/>
                  <a:ext cx="1202267" cy="782025"/>
                </a:xfrm>
                <a:custGeom>
                  <a:avLst/>
                  <a:gdLst>
                    <a:gd name="connsiteX0" fmla="*/ 6043 w 1202267"/>
                    <a:gd name="connsiteY0" fmla="*/ 782026 h 782025"/>
                    <a:gd name="connsiteX1" fmla="*/ 1802 w 1202267"/>
                    <a:gd name="connsiteY1" fmla="*/ 780330 h 782025"/>
                    <a:gd name="connsiteX2" fmla="*/ 1802 w 1202267"/>
                    <a:gd name="connsiteY2" fmla="*/ 771848 h 782025"/>
                    <a:gd name="connsiteX3" fmla="*/ 660502 w 1202267"/>
                    <a:gd name="connsiteY3" fmla="*/ 102971 h 782025"/>
                    <a:gd name="connsiteX4" fmla="*/ 1094028 w 1202267"/>
                    <a:gd name="connsiteY4" fmla="*/ 53922 h 782025"/>
                    <a:gd name="connsiteX5" fmla="*/ 1199476 w 1202267"/>
                    <a:gd name="connsiteY5" fmla="*/ 121206 h 782025"/>
                    <a:gd name="connsiteX6" fmla="*/ 1202162 w 1202267"/>
                    <a:gd name="connsiteY6" fmla="*/ 125022 h 782025"/>
                    <a:gd name="connsiteX7" fmla="*/ 1201314 w 1202267"/>
                    <a:gd name="connsiteY7" fmla="*/ 129546 h 782025"/>
                    <a:gd name="connsiteX8" fmla="*/ 933170 w 1202267"/>
                    <a:gd name="connsiteY8" fmla="*/ 526320 h 782025"/>
                    <a:gd name="connsiteX9" fmla="*/ 924830 w 1202267"/>
                    <a:gd name="connsiteY9" fmla="*/ 527875 h 782025"/>
                    <a:gd name="connsiteX10" fmla="*/ 923275 w 1202267"/>
                    <a:gd name="connsiteY10" fmla="*/ 519535 h 782025"/>
                    <a:gd name="connsiteX11" fmla="*/ 1187885 w 1202267"/>
                    <a:gd name="connsiteY11" fmla="*/ 127849 h 782025"/>
                    <a:gd name="connsiteX12" fmla="*/ 1087667 w 1202267"/>
                    <a:gd name="connsiteY12" fmla="*/ 63817 h 782025"/>
                    <a:gd name="connsiteX13" fmla="*/ 669265 w 1202267"/>
                    <a:gd name="connsiteY13" fmla="*/ 111170 h 782025"/>
                    <a:gd name="connsiteX14" fmla="*/ 10566 w 1202267"/>
                    <a:gd name="connsiteY14" fmla="*/ 780047 h 782025"/>
                    <a:gd name="connsiteX15" fmla="*/ 6325 w 1202267"/>
                    <a:gd name="connsiteY15" fmla="*/ 781884 h 7820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02267" h="782025">
                      <a:moveTo>
                        <a:pt x="6043" y="782026"/>
                      </a:moveTo>
                      <a:cubicBezTo>
                        <a:pt x="4488" y="782026"/>
                        <a:pt x="2933" y="781460"/>
                        <a:pt x="1802" y="780330"/>
                      </a:cubicBezTo>
                      <a:cubicBezTo>
                        <a:pt x="-601" y="777927"/>
                        <a:pt x="-601" y="774251"/>
                        <a:pt x="1802" y="771848"/>
                      </a:cubicBezTo>
                      <a:lnTo>
                        <a:pt x="660502" y="102971"/>
                      </a:lnTo>
                      <a:cubicBezTo>
                        <a:pt x="774573" y="-12937"/>
                        <a:pt x="956917" y="-33433"/>
                        <a:pt x="1094028" y="53922"/>
                      </a:cubicBezTo>
                      <a:lnTo>
                        <a:pt x="1199476" y="121206"/>
                      </a:lnTo>
                      <a:cubicBezTo>
                        <a:pt x="1200890" y="122054"/>
                        <a:pt x="1201738" y="123468"/>
                        <a:pt x="1202162" y="125022"/>
                      </a:cubicBezTo>
                      <a:cubicBezTo>
                        <a:pt x="1202445" y="126577"/>
                        <a:pt x="1202162" y="128273"/>
                        <a:pt x="1201314" y="129546"/>
                      </a:cubicBezTo>
                      <a:lnTo>
                        <a:pt x="933170" y="526320"/>
                      </a:lnTo>
                      <a:cubicBezTo>
                        <a:pt x="931332" y="529006"/>
                        <a:pt x="927516" y="529854"/>
                        <a:pt x="924830" y="527875"/>
                      </a:cubicBezTo>
                      <a:cubicBezTo>
                        <a:pt x="922144" y="526038"/>
                        <a:pt x="921296" y="522221"/>
                        <a:pt x="923275" y="519535"/>
                      </a:cubicBezTo>
                      <a:lnTo>
                        <a:pt x="1187885" y="127849"/>
                      </a:lnTo>
                      <a:lnTo>
                        <a:pt x="1087667" y="63817"/>
                      </a:lnTo>
                      <a:cubicBezTo>
                        <a:pt x="955362" y="-20570"/>
                        <a:pt x="779379" y="-781"/>
                        <a:pt x="669265" y="111170"/>
                      </a:cubicBezTo>
                      <a:lnTo>
                        <a:pt x="10566" y="780047"/>
                      </a:lnTo>
                      <a:cubicBezTo>
                        <a:pt x="9435" y="781178"/>
                        <a:pt x="7881" y="781884"/>
                        <a:pt x="6325" y="78188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47" name="Kuva 11">
                <a:extLst>
                  <a:ext uri="{FF2B5EF4-FFF2-40B4-BE49-F238E27FC236}">
                    <a16:creationId xmlns:a16="http://schemas.microsoft.com/office/drawing/2014/main" id="{0EDCEECE-56F2-0E42-CE40-FF9C46B67C29}"/>
                  </a:ext>
                </a:extLst>
              </p:cNvPr>
              <p:cNvGrpSpPr/>
              <p:nvPr/>
            </p:nvGrpSpPr>
            <p:grpSpPr>
              <a:xfrm>
                <a:off x="2745676" y="6051790"/>
                <a:ext cx="998648" cy="982904"/>
                <a:chOff x="2745676" y="6051790"/>
                <a:chExt cx="998648" cy="982904"/>
              </a:xfrm>
            </p:grpSpPr>
            <p:sp>
              <p:nvSpPr>
                <p:cNvPr id="48" name="Vapaamuotoinen: Muoto 47">
                  <a:extLst>
                    <a:ext uri="{FF2B5EF4-FFF2-40B4-BE49-F238E27FC236}">
                      <a16:creationId xmlns:a16="http://schemas.microsoft.com/office/drawing/2014/main" id="{CCE88D12-50B5-4931-2334-8DDDA64EAAE7}"/>
                    </a:ext>
                  </a:extLst>
                </p:cNvPr>
                <p:cNvSpPr/>
                <p:nvPr/>
              </p:nvSpPr>
              <p:spPr>
                <a:xfrm>
                  <a:off x="2751387" y="6057388"/>
                  <a:ext cx="986689" cy="970811"/>
                </a:xfrm>
                <a:custGeom>
                  <a:avLst/>
                  <a:gdLst>
                    <a:gd name="connsiteX0" fmla="*/ 141 w 986689"/>
                    <a:gd name="connsiteY0" fmla="*/ 518761 h 970811"/>
                    <a:gd name="connsiteX1" fmla="*/ 432537 w 986689"/>
                    <a:gd name="connsiteY1" fmla="*/ 0 h 970811"/>
                    <a:gd name="connsiteX2" fmla="*/ 978437 w 986689"/>
                    <a:gd name="connsiteY2" fmla="*/ 491339 h 970811"/>
                    <a:gd name="connsiteX3" fmla="*/ 707466 w 986689"/>
                    <a:gd name="connsiteY3" fmla="*/ 438191 h 970811"/>
                    <a:gd name="connsiteX4" fmla="*/ 840478 w 986689"/>
                    <a:gd name="connsiteY4" fmla="*/ 764290 h 970811"/>
                    <a:gd name="connsiteX5" fmla="*/ 584066 w 986689"/>
                    <a:gd name="connsiteY5" fmla="*/ 555230 h 970811"/>
                    <a:gd name="connsiteX6" fmla="*/ 675238 w 986689"/>
                    <a:gd name="connsiteY6" fmla="*/ 911578 h 970811"/>
                    <a:gd name="connsiteX7" fmla="*/ 460807 w 986689"/>
                    <a:gd name="connsiteY7" fmla="*/ 633398 h 970811"/>
                    <a:gd name="connsiteX8" fmla="*/ 534734 w 986689"/>
                    <a:gd name="connsiteY8" fmla="*/ 960203 h 970811"/>
                    <a:gd name="connsiteX9" fmla="*/ 409214 w 986689"/>
                    <a:gd name="connsiteY9" fmla="*/ 887407 h 970811"/>
                    <a:gd name="connsiteX10" fmla="*/ 292740 w 986689"/>
                    <a:gd name="connsiteY10" fmla="*/ 762028 h 970811"/>
                    <a:gd name="connsiteX11" fmla="*/ 0 w 986689"/>
                    <a:gd name="connsiteY11" fmla="*/ 518761 h 970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986689" h="970811">
                      <a:moveTo>
                        <a:pt x="141" y="518761"/>
                      </a:moveTo>
                      <a:cubicBezTo>
                        <a:pt x="141" y="518761"/>
                        <a:pt x="203264" y="73786"/>
                        <a:pt x="432537" y="0"/>
                      </a:cubicBezTo>
                      <a:cubicBezTo>
                        <a:pt x="432537" y="0"/>
                        <a:pt x="939707" y="416705"/>
                        <a:pt x="978437" y="491339"/>
                      </a:cubicBezTo>
                      <a:cubicBezTo>
                        <a:pt x="1017168" y="565831"/>
                        <a:pt x="918363" y="615729"/>
                        <a:pt x="707466" y="438191"/>
                      </a:cubicBezTo>
                      <a:cubicBezTo>
                        <a:pt x="707466" y="438191"/>
                        <a:pt x="903804" y="725418"/>
                        <a:pt x="840478" y="764290"/>
                      </a:cubicBezTo>
                      <a:cubicBezTo>
                        <a:pt x="783796" y="799203"/>
                        <a:pt x="707466" y="666332"/>
                        <a:pt x="584066" y="555230"/>
                      </a:cubicBezTo>
                      <a:cubicBezTo>
                        <a:pt x="584066" y="555230"/>
                        <a:pt x="751285" y="854189"/>
                        <a:pt x="675238" y="911578"/>
                      </a:cubicBezTo>
                      <a:cubicBezTo>
                        <a:pt x="619404" y="953701"/>
                        <a:pt x="460807" y="633398"/>
                        <a:pt x="460807" y="633398"/>
                      </a:cubicBezTo>
                      <a:cubicBezTo>
                        <a:pt x="460807" y="633398"/>
                        <a:pt x="573323" y="919777"/>
                        <a:pt x="534734" y="960203"/>
                      </a:cubicBezTo>
                      <a:cubicBezTo>
                        <a:pt x="505050" y="991159"/>
                        <a:pt x="450912" y="950591"/>
                        <a:pt x="409214" y="887407"/>
                      </a:cubicBezTo>
                      <a:cubicBezTo>
                        <a:pt x="377551" y="839488"/>
                        <a:pt x="338255" y="797224"/>
                        <a:pt x="292740" y="762028"/>
                      </a:cubicBezTo>
                      <a:cubicBezTo>
                        <a:pt x="210190" y="698278"/>
                        <a:pt x="84104" y="598060"/>
                        <a:pt x="0" y="5187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49" name="Vapaamuotoinen: Muoto 48">
                  <a:extLst>
                    <a:ext uri="{FF2B5EF4-FFF2-40B4-BE49-F238E27FC236}">
                      <a16:creationId xmlns:a16="http://schemas.microsoft.com/office/drawing/2014/main" id="{B1C83DD8-BBF0-8F6D-50DF-F29A28757A8F}"/>
                    </a:ext>
                  </a:extLst>
                </p:cNvPr>
                <p:cNvSpPr/>
                <p:nvPr/>
              </p:nvSpPr>
              <p:spPr>
                <a:xfrm>
                  <a:off x="2745676" y="6051790"/>
                  <a:ext cx="998648" cy="982904"/>
                </a:xfrm>
                <a:custGeom>
                  <a:avLst/>
                  <a:gdLst>
                    <a:gd name="connsiteX0" fmla="*/ 515991 w 998648"/>
                    <a:gd name="connsiteY0" fmla="*/ 982339 h 982904"/>
                    <a:gd name="connsiteX1" fmla="*/ 512033 w 998648"/>
                    <a:gd name="connsiteY1" fmla="*/ 982198 h 982904"/>
                    <a:gd name="connsiteX2" fmla="*/ 410118 w 998648"/>
                    <a:gd name="connsiteY2" fmla="*/ 896256 h 982904"/>
                    <a:gd name="connsiteX3" fmla="*/ 295058 w 998648"/>
                    <a:gd name="connsiteY3" fmla="*/ 772432 h 982904"/>
                    <a:gd name="connsiteX4" fmla="*/ 1894 w 998648"/>
                    <a:gd name="connsiteY4" fmla="*/ 528741 h 982904"/>
                    <a:gd name="connsiteX5" fmla="*/ 1612 w 998648"/>
                    <a:gd name="connsiteY5" fmla="*/ 520260 h 982904"/>
                    <a:gd name="connsiteX6" fmla="*/ 10093 w 998648"/>
                    <a:gd name="connsiteY6" fmla="*/ 519977 h 982904"/>
                    <a:gd name="connsiteX7" fmla="*/ 302408 w 998648"/>
                    <a:gd name="connsiteY7" fmla="*/ 762961 h 982904"/>
                    <a:gd name="connsiteX8" fmla="*/ 420154 w 998648"/>
                    <a:gd name="connsiteY8" fmla="*/ 889754 h 982904"/>
                    <a:gd name="connsiteX9" fmla="*/ 513164 w 998648"/>
                    <a:gd name="connsiteY9" fmla="*/ 970324 h 982904"/>
                    <a:gd name="connsiteX10" fmla="*/ 536346 w 998648"/>
                    <a:gd name="connsiteY10" fmla="*/ 961702 h 982904"/>
                    <a:gd name="connsiteX11" fmla="*/ 461146 w 998648"/>
                    <a:gd name="connsiteY11" fmla="*/ 641257 h 982904"/>
                    <a:gd name="connsiteX12" fmla="*/ 464256 w 998648"/>
                    <a:gd name="connsiteY12" fmla="*/ 633624 h 982904"/>
                    <a:gd name="connsiteX13" fmla="*/ 472030 w 998648"/>
                    <a:gd name="connsiteY13" fmla="*/ 636451 h 982904"/>
                    <a:gd name="connsiteX14" fmla="*/ 665258 w 998648"/>
                    <a:gd name="connsiteY14" fmla="*/ 914632 h 982904"/>
                    <a:gd name="connsiteX15" fmla="*/ 677415 w 998648"/>
                    <a:gd name="connsiteY15" fmla="*/ 912512 h 982904"/>
                    <a:gd name="connsiteX16" fmla="*/ 584546 w 998648"/>
                    <a:gd name="connsiteY16" fmla="*/ 563938 h 982904"/>
                    <a:gd name="connsiteX17" fmla="*/ 586101 w 998648"/>
                    <a:gd name="connsiteY17" fmla="*/ 556305 h 982904"/>
                    <a:gd name="connsiteX18" fmla="*/ 593876 w 998648"/>
                    <a:gd name="connsiteY18" fmla="*/ 556588 h 982904"/>
                    <a:gd name="connsiteX19" fmla="*/ 703423 w 998648"/>
                    <a:gd name="connsiteY19" fmla="*/ 668680 h 982904"/>
                    <a:gd name="connsiteX20" fmla="*/ 843220 w 998648"/>
                    <a:gd name="connsiteY20" fmla="*/ 764940 h 982904"/>
                    <a:gd name="connsiteX21" fmla="*/ 851984 w 998648"/>
                    <a:gd name="connsiteY21" fmla="*/ 751088 h 982904"/>
                    <a:gd name="connsiteX22" fmla="*/ 708371 w 998648"/>
                    <a:gd name="connsiteY22" fmla="*/ 447323 h 982904"/>
                    <a:gd name="connsiteX23" fmla="*/ 709360 w 998648"/>
                    <a:gd name="connsiteY23" fmla="*/ 439407 h 982904"/>
                    <a:gd name="connsiteX24" fmla="*/ 717276 w 998648"/>
                    <a:gd name="connsiteY24" fmla="*/ 439407 h 982904"/>
                    <a:gd name="connsiteX25" fmla="*/ 976091 w 998648"/>
                    <a:gd name="connsiteY25" fmla="*/ 550085 h 982904"/>
                    <a:gd name="connsiteX26" fmla="*/ 978918 w 998648"/>
                    <a:gd name="connsiteY26" fmla="*/ 500047 h 982904"/>
                    <a:gd name="connsiteX27" fmla="*/ 434572 w 998648"/>
                    <a:gd name="connsiteY27" fmla="*/ 10687 h 982904"/>
                    <a:gd name="connsiteX28" fmla="*/ 433724 w 998648"/>
                    <a:gd name="connsiteY28" fmla="*/ 2206 h 982904"/>
                    <a:gd name="connsiteX29" fmla="*/ 442205 w 998648"/>
                    <a:gd name="connsiteY29" fmla="*/ 1358 h 982904"/>
                    <a:gd name="connsiteX30" fmla="*/ 989661 w 998648"/>
                    <a:gd name="connsiteY30" fmla="*/ 494534 h 982904"/>
                    <a:gd name="connsiteX31" fmla="*/ 983583 w 998648"/>
                    <a:gd name="connsiteY31" fmla="*/ 559556 h 982904"/>
                    <a:gd name="connsiteX32" fmla="*/ 739892 w 998648"/>
                    <a:gd name="connsiteY32" fmla="*/ 473473 h 982904"/>
                    <a:gd name="connsiteX33" fmla="*/ 863716 w 998648"/>
                    <a:gd name="connsiteY33" fmla="*/ 753915 h 982904"/>
                    <a:gd name="connsiteX34" fmla="*/ 849581 w 998648"/>
                    <a:gd name="connsiteY34" fmla="*/ 775542 h 982904"/>
                    <a:gd name="connsiteX35" fmla="*/ 694660 w 998648"/>
                    <a:gd name="connsiteY35" fmla="*/ 677161 h 982904"/>
                    <a:gd name="connsiteX36" fmla="*/ 612534 w 998648"/>
                    <a:gd name="connsiteY36" fmla="*/ 590653 h 982904"/>
                    <a:gd name="connsiteX37" fmla="*/ 684906 w 998648"/>
                    <a:gd name="connsiteY37" fmla="*/ 922547 h 982904"/>
                    <a:gd name="connsiteX38" fmla="*/ 662714 w 998648"/>
                    <a:gd name="connsiteY38" fmla="*/ 926647 h 982904"/>
                    <a:gd name="connsiteX39" fmla="*/ 503128 w 998648"/>
                    <a:gd name="connsiteY39" fmla="*/ 721121 h 982904"/>
                    <a:gd name="connsiteX40" fmla="*/ 544968 w 998648"/>
                    <a:gd name="connsiteY40" fmla="*/ 970466 h 982904"/>
                    <a:gd name="connsiteX41" fmla="*/ 515991 w 998648"/>
                    <a:gd name="connsiteY41" fmla="*/ 982905 h 9829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998648" h="982904">
                      <a:moveTo>
                        <a:pt x="515991" y="982339"/>
                      </a:moveTo>
                      <a:cubicBezTo>
                        <a:pt x="514719" y="982339"/>
                        <a:pt x="513305" y="982339"/>
                        <a:pt x="512033" y="982198"/>
                      </a:cubicBezTo>
                      <a:cubicBezTo>
                        <a:pt x="482066" y="979512"/>
                        <a:pt x="443901" y="947426"/>
                        <a:pt x="410118" y="896256"/>
                      </a:cubicBezTo>
                      <a:cubicBezTo>
                        <a:pt x="378738" y="848762"/>
                        <a:pt x="340008" y="807063"/>
                        <a:pt x="295058" y="772432"/>
                      </a:cubicBezTo>
                      <a:cubicBezTo>
                        <a:pt x="206996" y="704300"/>
                        <a:pt x="84585" y="606767"/>
                        <a:pt x="1894" y="528741"/>
                      </a:cubicBezTo>
                      <a:cubicBezTo>
                        <a:pt x="-509" y="526480"/>
                        <a:pt x="-650" y="522663"/>
                        <a:pt x="1612" y="520260"/>
                      </a:cubicBezTo>
                      <a:cubicBezTo>
                        <a:pt x="3873" y="517857"/>
                        <a:pt x="7690" y="517716"/>
                        <a:pt x="10093" y="519977"/>
                      </a:cubicBezTo>
                      <a:cubicBezTo>
                        <a:pt x="92359" y="597580"/>
                        <a:pt x="214487" y="694971"/>
                        <a:pt x="302408" y="762961"/>
                      </a:cubicBezTo>
                      <a:cubicBezTo>
                        <a:pt x="348348" y="798582"/>
                        <a:pt x="388067" y="841129"/>
                        <a:pt x="420154" y="889754"/>
                      </a:cubicBezTo>
                      <a:cubicBezTo>
                        <a:pt x="451534" y="937107"/>
                        <a:pt x="487155" y="967921"/>
                        <a:pt x="513164" y="970324"/>
                      </a:cubicBezTo>
                      <a:cubicBezTo>
                        <a:pt x="522493" y="971173"/>
                        <a:pt x="529985" y="968345"/>
                        <a:pt x="536346" y="961702"/>
                      </a:cubicBezTo>
                      <a:cubicBezTo>
                        <a:pt x="562496" y="934280"/>
                        <a:pt x="504117" y="750664"/>
                        <a:pt x="461146" y="641257"/>
                      </a:cubicBezTo>
                      <a:cubicBezTo>
                        <a:pt x="460016" y="638289"/>
                        <a:pt x="461429" y="634896"/>
                        <a:pt x="464256" y="633624"/>
                      </a:cubicBezTo>
                      <a:cubicBezTo>
                        <a:pt x="467224" y="632352"/>
                        <a:pt x="470617" y="633624"/>
                        <a:pt x="472030" y="636451"/>
                      </a:cubicBezTo>
                      <a:cubicBezTo>
                        <a:pt x="508358" y="709672"/>
                        <a:pt x="613806" y="902334"/>
                        <a:pt x="665258" y="914632"/>
                      </a:cubicBezTo>
                      <a:cubicBezTo>
                        <a:pt x="670206" y="915762"/>
                        <a:pt x="674022" y="915197"/>
                        <a:pt x="677415" y="912512"/>
                      </a:cubicBezTo>
                      <a:cubicBezTo>
                        <a:pt x="736358" y="867986"/>
                        <a:pt x="630344" y="645781"/>
                        <a:pt x="584546" y="563938"/>
                      </a:cubicBezTo>
                      <a:cubicBezTo>
                        <a:pt x="583133" y="561394"/>
                        <a:pt x="583698" y="558142"/>
                        <a:pt x="586101" y="556305"/>
                      </a:cubicBezTo>
                      <a:cubicBezTo>
                        <a:pt x="588363" y="554467"/>
                        <a:pt x="591755" y="554609"/>
                        <a:pt x="593876" y="556588"/>
                      </a:cubicBezTo>
                      <a:cubicBezTo>
                        <a:pt x="635433" y="593904"/>
                        <a:pt x="671478" y="633624"/>
                        <a:pt x="703423" y="668680"/>
                      </a:cubicBezTo>
                      <a:cubicBezTo>
                        <a:pt x="765053" y="736528"/>
                        <a:pt x="809720" y="785577"/>
                        <a:pt x="843220" y="764940"/>
                      </a:cubicBezTo>
                      <a:cubicBezTo>
                        <a:pt x="847744" y="762113"/>
                        <a:pt x="850571" y="757590"/>
                        <a:pt x="851984" y="751088"/>
                      </a:cubicBezTo>
                      <a:cubicBezTo>
                        <a:pt x="866967" y="680553"/>
                        <a:pt x="710067" y="449584"/>
                        <a:pt x="708371" y="447323"/>
                      </a:cubicBezTo>
                      <a:cubicBezTo>
                        <a:pt x="706674" y="444778"/>
                        <a:pt x="707098" y="441527"/>
                        <a:pt x="709360" y="439407"/>
                      </a:cubicBezTo>
                      <a:cubicBezTo>
                        <a:pt x="711622" y="437428"/>
                        <a:pt x="715014" y="437287"/>
                        <a:pt x="717276" y="439407"/>
                      </a:cubicBezTo>
                      <a:cubicBezTo>
                        <a:pt x="869936" y="568037"/>
                        <a:pt x="951779" y="569450"/>
                        <a:pt x="976091" y="550085"/>
                      </a:cubicBezTo>
                      <a:cubicBezTo>
                        <a:pt x="988813" y="539908"/>
                        <a:pt x="989944" y="521108"/>
                        <a:pt x="978918" y="500047"/>
                      </a:cubicBezTo>
                      <a:cubicBezTo>
                        <a:pt x="941318" y="427533"/>
                        <a:pt x="439661" y="14786"/>
                        <a:pt x="434572" y="10687"/>
                      </a:cubicBezTo>
                      <a:cubicBezTo>
                        <a:pt x="432028" y="8566"/>
                        <a:pt x="431604" y="4750"/>
                        <a:pt x="433724" y="2206"/>
                      </a:cubicBezTo>
                      <a:cubicBezTo>
                        <a:pt x="435844" y="-339"/>
                        <a:pt x="439661" y="-763"/>
                        <a:pt x="442205" y="1358"/>
                      </a:cubicBezTo>
                      <a:cubicBezTo>
                        <a:pt x="462984" y="18461"/>
                        <a:pt x="950789" y="419759"/>
                        <a:pt x="989661" y="494534"/>
                      </a:cubicBezTo>
                      <a:cubicBezTo>
                        <a:pt x="1003513" y="521108"/>
                        <a:pt x="1001252" y="545421"/>
                        <a:pt x="983583" y="559556"/>
                      </a:cubicBezTo>
                      <a:cubicBezTo>
                        <a:pt x="952203" y="584575"/>
                        <a:pt x="870501" y="575246"/>
                        <a:pt x="739892" y="473473"/>
                      </a:cubicBezTo>
                      <a:cubicBezTo>
                        <a:pt x="783570" y="541180"/>
                        <a:pt x="876297" y="694547"/>
                        <a:pt x="863716" y="753915"/>
                      </a:cubicBezTo>
                      <a:cubicBezTo>
                        <a:pt x="861596" y="763668"/>
                        <a:pt x="856790" y="771018"/>
                        <a:pt x="849581" y="775542"/>
                      </a:cubicBezTo>
                      <a:cubicBezTo>
                        <a:pt x="807600" y="801409"/>
                        <a:pt x="760247" y="749250"/>
                        <a:pt x="694660" y="677161"/>
                      </a:cubicBezTo>
                      <a:cubicBezTo>
                        <a:pt x="669923" y="650021"/>
                        <a:pt x="642783" y="620055"/>
                        <a:pt x="612534" y="590653"/>
                      </a:cubicBezTo>
                      <a:cubicBezTo>
                        <a:pt x="653809" y="670658"/>
                        <a:pt x="749504" y="873640"/>
                        <a:pt x="684906" y="922547"/>
                      </a:cubicBezTo>
                      <a:cubicBezTo>
                        <a:pt x="678545" y="927353"/>
                        <a:pt x="671195" y="928625"/>
                        <a:pt x="662714" y="926647"/>
                      </a:cubicBezTo>
                      <a:cubicBezTo>
                        <a:pt x="618330" y="916187"/>
                        <a:pt x="547936" y="801692"/>
                        <a:pt x="503128" y="721121"/>
                      </a:cubicBezTo>
                      <a:cubicBezTo>
                        <a:pt x="533942" y="810738"/>
                        <a:pt x="572390" y="941772"/>
                        <a:pt x="544968" y="970466"/>
                      </a:cubicBezTo>
                      <a:cubicBezTo>
                        <a:pt x="537052" y="978664"/>
                        <a:pt x="527158" y="982905"/>
                        <a:pt x="515991" y="98290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50" name="Kuva 11">
                <a:extLst>
                  <a:ext uri="{FF2B5EF4-FFF2-40B4-BE49-F238E27FC236}">
                    <a16:creationId xmlns:a16="http://schemas.microsoft.com/office/drawing/2014/main" id="{AD64878E-3E24-D05C-92BC-DDA598B8E248}"/>
                  </a:ext>
                </a:extLst>
              </p:cNvPr>
              <p:cNvGrpSpPr/>
              <p:nvPr/>
            </p:nvGrpSpPr>
            <p:grpSpPr>
              <a:xfrm>
                <a:off x="3781276" y="3448150"/>
                <a:ext cx="1184268" cy="1069503"/>
                <a:chOff x="3781276" y="3448150"/>
                <a:chExt cx="1184268" cy="1069503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66BC5F49-DF39-E5E7-B871-987411EA945F}"/>
                    </a:ext>
                  </a:extLst>
                </p:cNvPr>
                <p:cNvSpPr/>
                <p:nvPr/>
              </p:nvSpPr>
              <p:spPr>
                <a:xfrm>
                  <a:off x="3781276" y="3784283"/>
                  <a:ext cx="1178167" cy="733369"/>
                </a:xfrm>
                <a:custGeom>
                  <a:avLst/>
                  <a:gdLst>
                    <a:gd name="connsiteX0" fmla="*/ 450771 w 1178167"/>
                    <a:gd name="connsiteY0" fmla="*/ 7941 h 733369"/>
                    <a:gd name="connsiteX1" fmla="*/ 370766 w 1178167"/>
                    <a:gd name="connsiteY1" fmla="*/ 457299 h 733369"/>
                    <a:gd name="connsiteX2" fmla="*/ 299666 w 1178167"/>
                    <a:gd name="connsiteY2" fmla="*/ 523876 h 733369"/>
                    <a:gd name="connsiteX3" fmla="*/ 0 w 1178167"/>
                    <a:gd name="connsiteY3" fmla="*/ 557093 h 733369"/>
                    <a:gd name="connsiteX4" fmla="*/ 653894 w 1178167"/>
                    <a:gd name="connsiteY4" fmla="*/ 733076 h 733369"/>
                    <a:gd name="connsiteX5" fmla="*/ 1178167 w 1178167"/>
                    <a:gd name="connsiteY5" fmla="*/ 561899 h 733369"/>
                    <a:gd name="connsiteX6" fmla="*/ 846697 w 1178167"/>
                    <a:gd name="connsiteY6" fmla="*/ 525431 h 733369"/>
                    <a:gd name="connsiteX7" fmla="*/ 773336 w 1178167"/>
                    <a:gd name="connsiteY7" fmla="*/ 442598 h 733369"/>
                    <a:gd name="connsiteX8" fmla="*/ 776587 w 1178167"/>
                    <a:gd name="connsiteY8" fmla="*/ 174171 h 733369"/>
                    <a:gd name="connsiteX9" fmla="*/ 450630 w 1178167"/>
                    <a:gd name="connsiteY9" fmla="*/ 7941 h 733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78167" h="733369">
                      <a:moveTo>
                        <a:pt x="450771" y="7941"/>
                      </a:moveTo>
                      <a:lnTo>
                        <a:pt x="370766" y="457299"/>
                      </a:lnTo>
                      <a:cubicBezTo>
                        <a:pt x="364405" y="492778"/>
                        <a:pt x="335428" y="519918"/>
                        <a:pt x="299666" y="523876"/>
                      </a:cubicBezTo>
                      <a:lnTo>
                        <a:pt x="0" y="557093"/>
                      </a:lnTo>
                      <a:cubicBezTo>
                        <a:pt x="0" y="557093"/>
                        <a:pt x="224608" y="741699"/>
                        <a:pt x="653894" y="733076"/>
                      </a:cubicBezTo>
                      <a:cubicBezTo>
                        <a:pt x="1083179" y="724454"/>
                        <a:pt x="1178167" y="561899"/>
                        <a:pt x="1178167" y="561899"/>
                      </a:cubicBezTo>
                      <a:lnTo>
                        <a:pt x="846697" y="525431"/>
                      </a:lnTo>
                      <a:cubicBezTo>
                        <a:pt x="804575" y="520766"/>
                        <a:pt x="772770" y="485004"/>
                        <a:pt x="773336" y="442598"/>
                      </a:cubicBezTo>
                      <a:lnTo>
                        <a:pt x="776587" y="174171"/>
                      </a:lnTo>
                      <a:cubicBezTo>
                        <a:pt x="776587" y="174171"/>
                        <a:pt x="543357" y="-43793"/>
                        <a:pt x="450630" y="794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0CCDE7DC-4C1F-4F27-E665-D4D0F54F4D47}"/>
                    </a:ext>
                  </a:extLst>
                </p:cNvPr>
                <p:cNvSpPr/>
                <p:nvPr/>
              </p:nvSpPr>
              <p:spPr>
                <a:xfrm>
                  <a:off x="4688591" y="4311105"/>
                  <a:ext cx="276953" cy="41155"/>
                </a:xfrm>
                <a:custGeom>
                  <a:avLst/>
                  <a:gdLst>
                    <a:gd name="connsiteX0" fmla="*/ 270994 w 276953"/>
                    <a:gd name="connsiteY0" fmla="*/ 41156 h 41155"/>
                    <a:gd name="connsiteX1" fmla="*/ 270287 w 276953"/>
                    <a:gd name="connsiteY1" fmla="*/ 41156 h 41155"/>
                    <a:gd name="connsiteX2" fmla="*/ 5394 w 276953"/>
                    <a:gd name="connsiteY2" fmla="*/ 12037 h 41155"/>
                    <a:gd name="connsiteX3" fmla="*/ 23 w 276953"/>
                    <a:gd name="connsiteY3" fmla="*/ 5394 h 41155"/>
                    <a:gd name="connsiteX4" fmla="*/ 6666 w 276953"/>
                    <a:gd name="connsiteY4" fmla="*/ 23 h 41155"/>
                    <a:gd name="connsiteX5" fmla="*/ 271559 w 276953"/>
                    <a:gd name="connsiteY5" fmla="*/ 29141 h 41155"/>
                    <a:gd name="connsiteX6" fmla="*/ 276931 w 276953"/>
                    <a:gd name="connsiteY6" fmla="*/ 35785 h 41155"/>
                    <a:gd name="connsiteX7" fmla="*/ 270994 w 276953"/>
                    <a:gd name="connsiteY7" fmla="*/ 41156 h 411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76953" h="41155">
                      <a:moveTo>
                        <a:pt x="270994" y="41156"/>
                      </a:moveTo>
                      <a:cubicBezTo>
                        <a:pt x="270994" y="41156"/>
                        <a:pt x="270570" y="41156"/>
                        <a:pt x="270287" y="41156"/>
                      </a:cubicBezTo>
                      <a:lnTo>
                        <a:pt x="5394" y="12037"/>
                      </a:lnTo>
                      <a:cubicBezTo>
                        <a:pt x="2143" y="11613"/>
                        <a:pt x="-260" y="8645"/>
                        <a:pt x="23" y="5394"/>
                      </a:cubicBezTo>
                      <a:cubicBezTo>
                        <a:pt x="447" y="2143"/>
                        <a:pt x="3274" y="-260"/>
                        <a:pt x="6666" y="23"/>
                      </a:cubicBezTo>
                      <a:lnTo>
                        <a:pt x="271559" y="29141"/>
                      </a:lnTo>
                      <a:cubicBezTo>
                        <a:pt x="274810" y="29565"/>
                        <a:pt x="277214" y="32534"/>
                        <a:pt x="276931" y="35785"/>
                      </a:cubicBezTo>
                      <a:cubicBezTo>
                        <a:pt x="276648" y="38894"/>
                        <a:pt x="273962" y="41156"/>
                        <a:pt x="270994" y="4115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53" name="Kuva 11">
                  <a:extLst>
                    <a:ext uri="{FF2B5EF4-FFF2-40B4-BE49-F238E27FC236}">
                      <a16:creationId xmlns:a16="http://schemas.microsoft.com/office/drawing/2014/main" id="{49EE75F2-3DAB-EEFD-5B9A-28ABEE2ABDD1}"/>
                    </a:ext>
                  </a:extLst>
                </p:cNvPr>
                <p:cNvGrpSpPr/>
                <p:nvPr/>
              </p:nvGrpSpPr>
              <p:grpSpPr>
                <a:xfrm>
                  <a:off x="4174156" y="3448150"/>
                  <a:ext cx="510275" cy="584797"/>
                  <a:chOff x="4174156" y="3448150"/>
                  <a:chExt cx="510275" cy="584797"/>
                </a:xfrm>
              </p:grpSpPr>
              <p:sp>
                <p:nvSpPr>
                  <p:cNvPr id="54" name="Vapaamuotoinen: Muoto 53">
                    <a:extLst>
                      <a:ext uri="{FF2B5EF4-FFF2-40B4-BE49-F238E27FC236}">
                        <a16:creationId xmlns:a16="http://schemas.microsoft.com/office/drawing/2014/main" id="{C96180C4-77F3-3EC8-6BA5-F791DAF67412}"/>
                      </a:ext>
                    </a:extLst>
                  </p:cNvPr>
                  <p:cNvSpPr/>
                  <p:nvPr/>
                </p:nvSpPr>
                <p:spPr>
                  <a:xfrm>
                    <a:off x="4180174" y="3454394"/>
                    <a:ext cx="498380" cy="572559"/>
                  </a:xfrm>
                  <a:custGeom>
                    <a:avLst/>
                    <a:gdLst>
                      <a:gd name="connsiteX0" fmla="*/ 24875 w 498380"/>
                      <a:gd name="connsiteY0" fmla="*/ 315356 h 572559"/>
                      <a:gd name="connsiteX1" fmla="*/ 1270 w 498380"/>
                      <a:gd name="connsiteY1" fmla="*/ 374441 h 572559"/>
                      <a:gd name="connsiteX2" fmla="*/ 43534 w 498380"/>
                      <a:gd name="connsiteY2" fmla="*/ 424338 h 572559"/>
                      <a:gd name="connsiteX3" fmla="*/ 109969 w 498380"/>
                      <a:gd name="connsiteY3" fmla="*/ 430558 h 572559"/>
                      <a:gd name="connsiteX4" fmla="*/ 456140 w 498380"/>
                      <a:gd name="connsiteY4" fmla="*/ 542791 h 572559"/>
                      <a:gd name="connsiteX5" fmla="*/ 482714 w 498380"/>
                      <a:gd name="connsiteY5" fmla="*/ 240864 h 572559"/>
                      <a:gd name="connsiteX6" fmla="*/ 413876 w 498380"/>
                      <a:gd name="connsiteY6" fmla="*/ 0 h 572559"/>
                      <a:gd name="connsiteX7" fmla="*/ 149265 w 498380"/>
                      <a:gd name="connsiteY7" fmla="*/ 108134 h 572559"/>
                      <a:gd name="connsiteX8" fmla="*/ 102478 w 498380"/>
                      <a:gd name="connsiteY8" fmla="*/ 150964 h 572559"/>
                      <a:gd name="connsiteX9" fmla="*/ 85939 w 498380"/>
                      <a:gd name="connsiteY9" fmla="*/ 210756 h 572559"/>
                      <a:gd name="connsiteX10" fmla="*/ 109545 w 498380"/>
                      <a:gd name="connsiteY10" fmla="*/ 271254 h 572559"/>
                      <a:gd name="connsiteX11" fmla="*/ 90463 w 498380"/>
                      <a:gd name="connsiteY11" fmla="*/ 324544 h 572559"/>
                      <a:gd name="connsiteX12" fmla="*/ 59648 w 498380"/>
                      <a:gd name="connsiteY12" fmla="*/ 310409 h 572559"/>
                      <a:gd name="connsiteX13" fmla="*/ 24875 w 498380"/>
                      <a:gd name="connsiteY13" fmla="*/ 315497 h 5725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498380" h="572559">
                        <a:moveTo>
                          <a:pt x="24875" y="315356"/>
                        </a:moveTo>
                        <a:cubicBezTo>
                          <a:pt x="5510" y="327088"/>
                          <a:pt x="-3536" y="352249"/>
                          <a:pt x="1270" y="374441"/>
                        </a:cubicBezTo>
                        <a:cubicBezTo>
                          <a:pt x="6076" y="396492"/>
                          <a:pt x="22896" y="415009"/>
                          <a:pt x="43534" y="424338"/>
                        </a:cubicBezTo>
                        <a:cubicBezTo>
                          <a:pt x="64030" y="433809"/>
                          <a:pt x="87777" y="434798"/>
                          <a:pt x="109969" y="430558"/>
                        </a:cubicBezTo>
                        <a:cubicBezTo>
                          <a:pt x="130748" y="501516"/>
                          <a:pt x="376417" y="631136"/>
                          <a:pt x="456140" y="542791"/>
                        </a:cubicBezTo>
                        <a:cubicBezTo>
                          <a:pt x="512115" y="480738"/>
                          <a:pt x="502927" y="321999"/>
                          <a:pt x="482714" y="240864"/>
                        </a:cubicBezTo>
                        <a:cubicBezTo>
                          <a:pt x="462501" y="159728"/>
                          <a:pt x="427304" y="82408"/>
                          <a:pt x="413876" y="0"/>
                        </a:cubicBezTo>
                        <a:cubicBezTo>
                          <a:pt x="320583" y="22051"/>
                          <a:pt x="228139" y="53572"/>
                          <a:pt x="149265" y="108134"/>
                        </a:cubicBezTo>
                        <a:cubicBezTo>
                          <a:pt x="131879" y="120290"/>
                          <a:pt x="114916" y="133719"/>
                          <a:pt x="102478" y="150964"/>
                        </a:cubicBezTo>
                        <a:cubicBezTo>
                          <a:pt x="90039" y="168209"/>
                          <a:pt x="82547" y="189836"/>
                          <a:pt x="85939" y="210756"/>
                        </a:cubicBezTo>
                        <a:cubicBezTo>
                          <a:pt x="89332" y="232241"/>
                          <a:pt x="103184" y="250475"/>
                          <a:pt x="109545" y="271254"/>
                        </a:cubicBezTo>
                        <a:cubicBezTo>
                          <a:pt x="114351" y="286803"/>
                          <a:pt x="113220" y="323413"/>
                          <a:pt x="90463" y="324544"/>
                        </a:cubicBezTo>
                        <a:cubicBezTo>
                          <a:pt x="80285" y="325109"/>
                          <a:pt x="69684" y="312953"/>
                          <a:pt x="59648" y="310409"/>
                        </a:cubicBezTo>
                        <a:cubicBezTo>
                          <a:pt x="48057" y="307582"/>
                          <a:pt x="35194" y="309278"/>
                          <a:pt x="24875" y="31549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55" name="Vapaamuotoinen: Muoto 54">
                    <a:extLst>
                      <a:ext uri="{FF2B5EF4-FFF2-40B4-BE49-F238E27FC236}">
                        <a16:creationId xmlns:a16="http://schemas.microsoft.com/office/drawing/2014/main" id="{E5AABBE9-B050-DA64-A9FE-5F2A0C9D5504}"/>
                      </a:ext>
                    </a:extLst>
                  </p:cNvPr>
                  <p:cNvSpPr/>
                  <p:nvPr/>
                </p:nvSpPr>
                <p:spPr>
                  <a:xfrm>
                    <a:off x="4174156" y="3448150"/>
                    <a:ext cx="510275" cy="584797"/>
                  </a:xfrm>
                  <a:custGeom>
                    <a:avLst/>
                    <a:gdLst>
                      <a:gd name="connsiteX0" fmla="*/ 382011 w 510275"/>
                      <a:gd name="connsiteY0" fmla="*/ 584798 h 584797"/>
                      <a:gd name="connsiteX1" fmla="*/ 326036 w 510275"/>
                      <a:gd name="connsiteY1" fmla="*/ 577871 h 584797"/>
                      <a:gd name="connsiteX2" fmla="*/ 111887 w 510275"/>
                      <a:gd name="connsiteY2" fmla="*/ 443587 h 584797"/>
                      <a:gd name="connsiteX3" fmla="*/ 46866 w 510275"/>
                      <a:gd name="connsiteY3" fmla="*/ 436095 h 584797"/>
                      <a:gd name="connsiteX4" fmla="*/ 1350 w 510275"/>
                      <a:gd name="connsiteY4" fmla="*/ 381958 h 584797"/>
                      <a:gd name="connsiteX5" fmla="*/ 27783 w 510275"/>
                      <a:gd name="connsiteY5" fmla="*/ 316512 h 584797"/>
                      <a:gd name="connsiteX6" fmla="*/ 67079 w 510275"/>
                      <a:gd name="connsiteY6" fmla="*/ 310716 h 584797"/>
                      <a:gd name="connsiteX7" fmla="*/ 82204 w 510275"/>
                      <a:gd name="connsiteY7" fmla="*/ 318349 h 584797"/>
                      <a:gd name="connsiteX8" fmla="*/ 96197 w 510275"/>
                      <a:gd name="connsiteY8" fmla="*/ 324710 h 584797"/>
                      <a:gd name="connsiteX9" fmla="*/ 106234 w 510275"/>
                      <a:gd name="connsiteY9" fmla="*/ 318915 h 584797"/>
                      <a:gd name="connsiteX10" fmla="*/ 109909 w 510275"/>
                      <a:gd name="connsiteY10" fmla="*/ 279195 h 584797"/>
                      <a:gd name="connsiteX11" fmla="*/ 99590 w 510275"/>
                      <a:gd name="connsiteY11" fmla="*/ 254882 h 584797"/>
                      <a:gd name="connsiteX12" fmla="*/ 86020 w 510275"/>
                      <a:gd name="connsiteY12" fmla="*/ 217707 h 584797"/>
                      <a:gd name="connsiteX13" fmla="*/ 103689 w 510275"/>
                      <a:gd name="connsiteY13" fmla="*/ 153392 h 584797"/>
                      <a:gd name="connsiteX14" fmla="*/ 151890 w 510275"/>
                      <a:gd name="connsiteY14" fmla="*/ 109149 h 584797"/>
                      <a:gd name="connsiteX15" fmla="*/ 418480 w 510275"/>
                      <a:gd name="connsiteY15" fmla="*/ 166 h 584797"/>
                      <a:gd name="connsiteX16" fmla="*/ 423144 w 510275"/>
                      <a:gd name="connsiteY16" fmla="*/ 1014 h 584797"/>
                      <a:gd name="connsiteX17" fmla="*/ 425689 w 510275"/>
                      <a:gd name="connsiteY17" fmla="*/ 5114 h 584797"/>
                      <a:gd name="connsiteX18" fmla="*/ 464561 w 510275"/>
                      <a:gd name="connsiteY18" fmla="*/ 147031 h 584797"/>
                      <a:gd name="connsiteX19" fmla="*/ 494527 w 510275"/>
                      <a:gd name="connsiteY19" fmla="*/ 245553 h 584797"/>
                      <a:gd name="connsiteX20" fmla="*/ 466539 w 510275"/>
                      <a:gd name="connsiteY20" fmla="*/ 552993 h 584797"/>
                      <a:gd name="connsiteX21" fmla="*/ 382011 w 510275"/>
                      <a:gd name="connsiteY21" fmla="*/ 584798 h 584797"/>
                      <a:gd name="connsiteX22" fmla="*/ 115845 w 510275"/>
                      <a:gd name="connsiteY22" fmla="*/ 430724 h 584797"/>
                      <a:gd name="connsiteX23" fmla="*/ 121641 w 510275"/>
                      <a:gd name="connsiteY23" fmla="*/ 435106 h 584797"/>
                      <a:gd name="connsiteX24" fmla="*/ 328721 w 510275"/>
                      <a:gd name="connsiteY24" fmla="*/ 566139 h 584797"/>
                      <a:gd name="connsiteX25" fmla="*/ 457634 w 510275"/>
                      <a:gd name="connsiteY25" fmla="*/ 544936 h 584797"/>
                      <a:gd name="connsiteX26" fmla="*/ 482795 w 510275"/>
                      <a:gd name="connsiteY26" fmla="*/ 248522 h 584797"/>
                      <a:gd name="connsiteX27" fmla="*/ 453111 w 510275"/>
                      <a:gd name="connsiteY27" fmla="*/ 150847 h 584797"/>
                      <a:gd name="connsiteX28" fmla="*/ 414946 w 510275"/>
                      <a:gd name="connsiteY28" fmla="*/ 13453 h 584797"/>
                      <a:gd name="connsiteX29" fmla="*/ 158675 w 510275"/>
                      <a:gd name="connsiteY29" fmla="*/ 119185 h 584797"/>
                      <a:gd name="connsiteX30" fmla="*/ 113301 w 510275"/>
                      <a:gd name="connsiteY30" fmla="*/ 160601 h 584797"/>
                      <a:gd name="connsiteX31" fmla="*/ 97752 w 510275"/>
                      <a:gd name="connsiteY31" fmla="*/ 216011 h 584797"/>
                      <a:gd name="connsiteX32" fmla="*/ 110191 w 510275"/>
                      <a:gd name="connsiteY32" fmla="*/ 249794 h 584797"/>
                      <a:gd name="connsiteX33" fmla="*/ 121217 w 510275"/>
                      <a:gd name="connsiteY33" fmla="*/ 275661 h 584797"/>
                      <a:gd name="connsiteX34" fmla="*/ 115845 w 510275"/>
                      <a:gd name="connsiteY34" fmla="*/ 325841 h 584797"/>
                      <a:gd name="connsiteX35" fmla="*/ 96621 w 510275"/>
                      <a:gd name="connsiteY35" fmla="*/ 336725 h 584797"/>
                      <a:gd name="connsiteX36" fmla="*/ 75419 w 510275"/>
                      <a:gd name="connsiteY36" fmla="*/ 328527 h 584797"/>
                      <a:gd name="connsiteX37" fmla="*/ 64111 w 510275"/>
                      <a:gd name="connsiteY37" fmla="*/ 322590 h 584797"/>
                      <a:gd name="connsiteX38" fmla="*/ 33861 w 510275"/>
                      <a:gd name="connsiteY38" fmla="*/ 326972 h 584797"/>
                      <a:gd name="connsiteX39" fmla="*/ 12941 w 510275"/>
                      <a:gd name="connsiteY39" fmla="*/ 379555 h 584797"/>
                      <a:gd name="connsiteX40" fmla="*/ 51813 w 510275"/>
                      <a:gd name="connsiteY40" fmla="*/ 425211 h 584797"/>
                      <a:gd name="connsiteX41" fmla="*/ 114573 w 510275"/>
                      <a:gd name="connsiteY41" fmla="*/ 431007 h 584797"/>
                      <a:gd name="connsiteX42" fmla="*/ 115704 w 510275"/>
                      <a:gd name="connsiteY42" fmla="*/ 431007 h 584797"/>
                      <a:gd name="connsiteX43" fmla="*/ 30893 w 510275"/>
                      <a:gd name="connsiteY43" fmla="*/ 321600 h 584797"/>
                      <a:gd name="connsiteX44" fmla="*/ 30893 w 510275"/>
                      <a:gd name="connsiteY44" fmla="*/ 321600 h 584797"/>
                      <a:gd name="connsiteX45" fmla="*/ 30893 w 510275"/>
                      <a:gd name="connsiteY45" fmla="*/ 321600 h 5847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510275" h="584797">
                        <a:moveTo>
                          <a:pt x="382011" y="584798"/>
                        </a:moveTo>
                        <a:cubicBezTo>
                          <a:pt x="365049" y="584798"/>
                          <a:pt x="346249" y="582536"/>
                          <a:pt x="326036" y="577871"/>
                        </a:cubicBezTo>
                        <a:cubicBezTo>
                          <a:pt x="234581" y="556951"/>
                          <a:pt x="131677" y="491929"/>
                          <a:pt x="111887" y="443587"/>
                        </a:cubicBezTo>
                        <a:cubicBezTo>
                          <a:pt x="94360" y="446414"/>
                          <a:pt x="70189" y="446697"/>
                          <a:pt x="46866" y="436095"/>
                        </a:cubicBezTo>
                        <a:cubicBezTo>
                          <a:pt x="23684" y="425494"/>
                          <a:pt x="6156" y="404715"/>
                          <a:pt x="1350" y="381958"/>
                        </a:cubicBezTo>
                        <a:cubicBezTo>
                          <a:pt x="-4021" y="356656"/>
                          <a:pt x="7004" y="329092"/>
                          <a:pt x="27783" y="316512"/>
                        </a:cubicBezTo>
                        <a:cubicBezTo>
                          <a:pt x="39091" y="309586"/>
                          <a:pt x="53509" y="307465"/>
                          <a:pt x="67079" y="310716"/>
                        </a:cubicBezTo>
                        <a:cubicBezTo>
                          <a:pt x="72450" y="311988"/>
                          <a:pt x="77398" y="315240"/>
                          <a:pt x="82204" y="318349"/>
                        </a:cubicBezTo>
                        <a:cubicBezTo>
                          <a:pt x="87151" y="321600"/>
                          <a:pt x="92381" y="324852"/>
                          <a:pt x="96197" y="324710"/>
                        </a:cubicBezTo>
                        <a:cubicBezTo>
                          <a:pt x="100297" y="324569"/>
                          <a:pt x="103689" y="322590"/>
                          <a:pt x="106234" y="318915"/>
                        </a:cubicBezTo>
                        <a:cubicBezTo>
                          <a:pt x="113301" y="308737"/>
                          <a:pt x="112877" y="288948"/>
                          <a:pt x="109909" y="279195"/>
                        </a:cubicBezTo>
                        <a:cubicBezTo>
                          <a:pt x="107364" y="270997"/>
                          <a:pt x="103548" y="263222"/>
                          <a:pt x="99590" y="254882"/>
                        </a:cubicBezTo>
                        <a:cubicBezTo>
                          <a:pt x="93936" y="243291"/>
                          <a:pt x="88140" y="231135"/>
                          <a:pt x="86020" y="217707"/>
                        </a:cubicBezTo>
                        <a:cubicBezTo>
                          <a:pt x="82769" y="196928"/>
                          <a:pt x="89271" y="173605"/>
                          <a:pt x="103689" y="153392"/>
                        </a:cubicBezTo>
                        <a:cubicBezTo>
                          <a:pt x="117259" y="134451"/>
                          <a:pt x="135635" y="120457"/>
                          <a:pt x="151890" y="109149"/>
                        </a:cubicBezTo>
                        <a:cubicBezTo>
                          <a:pt x="220729" y="61513"/>
                          <a:pt x="305398" y="26741"/>
                          <a:pt x="418480" y="166"/>
                        </a:cubicBezTo>
                        <a:cubicBezTo>
                          <a:pt x="420035" y="-258"/>
                          <a:pt x="421872" y="166"/>
                          <a:pt x="423144" y="1014"/>
                        </a:cubicBezTo>
                        <a:cubicBezTo>
                          <a:pt x="424558" y="2004"/>
                          <a:pt x="425406" y="3417"/>
                          <a:pt x="425689" y="5114"/>
                        </a:cubicBezTo>
                        <a:cubicBezTo>
                          <a:pt x="433463" y="53456"/>
                          <a:pt x="449294" y="100950"/>
                          <a:pt x="464561" y="147031"/>
                        </a:cubicBezTo>
                        <a:cubicBezTo>
                          <a:pt x="475162" y="179118"/>
                          <a:pt x="486187" y="212194"/>
                          <a:pt x="494527" y="245553"/>
                        </a:cubicBezTo>
                        <a:cubicBezTo>
                          <a:pt x="516295" y="332909"/>
                          <a:pt x="522515" y="491081"/>
                          <a:pt x="466539" y="552993"/>
                        </a:cubicBezTo>
                        <a:cubicBezTo>
                          <a:pt x="447457" y="574055"/>
                          <a:pt x="418762" y="584798"/>
                          <a:pt x="382011" y="584798"/>
                        </a:cubicBezTo>
                        <a:close/>
                        <a:moveTo>
                          <a:pt x="115845" y="430724"/>
                        </a:moveTo>
                        <a:cubicBezTo>
                          <a:pt x="118531" y="430724"/>
                          <a:pt x="120793" y="432420"/>
                          <a:pt x="121641" y="435106"/>
                        </a:cubicBezTo>
                        <a:cubicBezTo>
                          <a:pt x="133514" y="475533"/>
                          <a:pt x="231471" y="543947"/>
                          <a:pt x="328721" y="566139"/>
                        </a:cubicBezTo>
                        <a:cubicBezTo>
                          <a:pt x="370279" y="575610"/>
                          <a:pt x="426254" y="579568"/>
                          <a:pt x="457634" y="544936"/>
                        </a:cubicBezTo>
                        <a:cubicBezTo>
                          <a:pt x="510641" y="486275"/>
                          <a:pt x="503998" y="333333"/>
                          <a:pt x="482795" y="248522"/>
                        </a:cubicBezTo>
                        <a:cubicBezTo>
                          <a:pt x="474596" y="215587"/>
                          <a:pt x="463712" y="182652"/>
                          <a:pt x="453111" y="150847"/>
                        </a:cubicBezTo>
                        <a:cubicBezTo>
                          <a:pt x="438410" y="106463"/>
                          <a:pt x="423144" y="60524"/>
                          <a:pt x="414946" y="13453"/>
                        </a:cubicBezTo>
                        <a:cubicBezTo>
                          <a:pt x="306529" y="39604"/>
                          <a:pt x="224969" y="73245"/>
                          <a:pt x="158675" y="119185"/>
                        </a:cubicBezTo>
                        <a:cubicBezTo>
                          <a:pt x="143268" y="129786"/>
                          <a:pt x="125881" y="143073"/>
                          <a:pt x="113301" y="160601"/>
                        </a:cubicBezTo>
                        <a:cubicBezTo>
                          <a:pt x="100721" y="178128"/>
                          <a:pt x="95067" y="198342"/>
                          <a:pt x="97752" y="216011"/>
                        </a:cubicBezTo>
                        <a:cubicBezTo>
                          <a:pt x="99590" y="227602"/>
                          <a:pt x="104820" y="238344"/>
                          <a:pt x="110191" y="249794"/>
                        </a:cubicBezTo>
                        <a:cubicBezTo>
                          <a:pt x="114149" y="258133"/>
                          <a:pt x="118390" y="266615"/>
                          <a:pt x="121217" y="275661"/>
                        </a:cubicBezTo>
                        <a:cubicBezTo>
                          <a:pt x="124892" y="287535"/>
                          <a:pt x="125740" y="311706"/>
                          <a:pt x="115845" y="325841"/>
                        </a:cubicBezTo>
                        <a:cubicBezTo>
                          <a:pt x="111181" y="332626"/>
                          <a:pt x="104537" y="336301"/>
                          <a:pt x="96621" y="336725"/>
                        </a:cubicBezTo>
                        <a:cubicBezTo>
                          <a:pt x="88989" y="337149"/>
                          <a:pt x="82062" y="332767"/>
                          <a:pt x="75419" y="328527"/>
                        </a:cubicBezTo>
                        <a:cubicBezTo>
                          <a:pt x="71461" y="325982"/>
                          <a:pt x="67362" y="323297"/>
                          <a:pt x="64111" y="322590"/>
                        </a:cubicBezTo>
                        <a:cubicBezTo>
                          <a:pt x="53792" y="320046"/>
                          <a:pt x="42484" y="321742"/>
                          <a:pt x="33861" y="326972"/>
                        </a:cubicBezTo>
                        <a:cubicBezTo>
                          <a:pt x="17323" y="337008"/>
                          <a:pt x="8559" y="359059"/>
                          <a:pt x="12941" y="379555"/>
                        </a:cubicBezTo>
                        <a:cubicBezTo>
                          <a:pt x="17041" y="398637"/>
                          <a:pt x="31883" y="416165"/>
                          <a:pt x="51813" y="425211"/>
                        </a:cubicBezTo>
                        <a:cubicBezTo>
                          <a:pt x="74571" y="435671"/>
                          <a:pt x="98459" y="434116"/>
                          <a:pt x="114573" y="431007"/>
                        </a:cubicBezTo>
                        <a:cubicBezTo>
                          <a:pt x="114997" y="431007"/>
                          <a:pt x="115280" y="431007"/>
                          <a:pt x="115704" y="431007"/>
                        </a:cubicBezTo>
                        <a:close/>
                        <a:moveTo>
                          <a:pt x="30893" y="321600"/>
                        </a:moveTo>
                        <a:lnTo>
                          <a:pt x="30893" y="321600"/>
                        </a:lnTo>
                        <a:lnTo>
                          <a:pt x="30893" y="321600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56" name="Vapaamuotoinen: Muoto 55">
                  <a:extLst>
                    <a:ext uri="{FF2B5EF4-FFF2-40B4-BE49-F238E27FC236}">
                      <a16:creationId xmlns:a16="http://schemas.microsoft.com/office/drawing/2014/main" id="{3D5DF74C-A9BE-CDCD-D7C8-21079D3C3E15}"/>
                    </a:ext>
                  </a:extLst>
                </p:cNvPr>
                <p:cNvSpPr/>
                <p:nvPr/>
              </p:nvSpPr>
              <p:spPr>
                <a:xfrm>
                  <a:off x="4234500" y="3806089"/>
                  <a:ext cx="80039" cy="37870"/>
                </a:xfrm>
                <a:custGeom>
                  <a:avLst/>
                  <a:gdLst>
                    <a:gd name="connsiteX0" fmla="*/ 73877 w 80039"/>
                    <a:gd name="connsiteY0" fmla="*/ 37871 h 37870"/>
                    <a:gd name="connsiteX1" fmla="*/ 70767 w 80039"/>
                    <a:gd name="connsiteY1" fmla="*/ 37023 h 37870"/>
                    <a:gd name="connsiteX2" fmla="*/ 4897 w 80039"/>
                    <a:gd name="connsiteY2" fmla="*/ 12003 h 37870"/>
                    <a:gd name="connsiteX3" fmla="*/ 91 w 80039"/>
                    <a:gd name="connsiteY3" fmla="*/ 4936 h 37870"/>
                    <a:gd name="connsiteX4" fmla="*/ 7159 w 80039"/>
                    <a:gd name="connsiteY4" fmla="*/ 130 h 37870"/>
                    <a:gd name="connsiteX5" fmla="*/ 77128 w 80039"/>
                    <a:gd name="connsiteY5" fmla="*/ 26704 h 37870"/>
                    <a:gd name="connsiteX6" fmla="*/ 79107 w 80039"/>
                    <a:gd name="connsiteY6" fmla="*/ 34902 h 37870"/>
                    <a:gd name="connsiteX7" fmla="*/ 73877 w 80039"/>
                    <a:gd name="connsiteY7" fmla="*/ 37871 h 378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0039" h="37870">
                      <a:moveTo>
                        <a:pt x="73877" y="37871"/>
                      </a:moveTo>
                      <a:cubicBezTo>
                        <a:pt x="72887" y="37871"/>
                        <a:pt x="71757" y="37588"/>
                        <a:pt x="70767" y="37023"/>
                      </a:cubicBezTo>
                      <a:cubicBezTo>
                        <a:pt x="50412" y="24725"/>
                        <a:pt x="28220" y="16385"/>
                        <a:pt x="4897" y="12003"/>
                      </a:cubicBezTo>
                      <a:cubicBezTo>
                        <a:pt x="1646" y="11438"/>
                        <a:pt x="-474" y="8328"/>
                        <a:pt x="91" y="4936"/>
                      </a:cubicBezTo>
                      <a:cubicBezTo>
                        <a:pt x="657" y="1685"/>
                        <a:pt x="3766" y="-577"/>
                        <a:pt x="7159" y="130"/>
                      </a:cubicBezTo>
                      <a:cubicBezTo>
                        <a:pt x="31895" y="4653"/>
                        <a:pt x="55501" y="13700"/>
                        <a:pt x="77128" y="26704"/>
                      </a:cubicBezTo>
                      <a:cubicBezTo>
                        <a:pt x="79955" y="28400"/>
                        <a:pt x="80944" y="32075"/>
                        <a:pt x="79107" y="34902"/>
                      </a:cubicBezTo>
                      <a:cubicBezTo>
                        <a:pt x="77976" y="36740"/>
                        <a:pt x="75997" y="37871"/>
                        <a:pt x="73877" y="37871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57" name="Kuva 11">
              <a:extLst>
                <a:ext uri="{FF2B5EF4-FFF2-40B4-BE49-F238E27FC236}">
                  <a16:creationId xmlns:a16="http://schemas.microsoft.com/office/drawing/2014/main" id="{8026D841-6BC4-BD2D-6CE8-5C2DC8C5F5FB}"/>
                </a:ext>
              </a:extLst>
            </p:cNvPr>
            <p:cNvGrpSpPr/>
            <p:nvPr/>
          </p:nvGrpSpPr>
          <p:grpSpPr>
            <a:xfrm>
              <a:off x="4321806" y="5343279"/>
              <a:ext cx="3657619" cy="2109817"/>
              <a:chOff x="4321806" y="5343279"/>
              <a:chExt cx="3657619" cy="2109817"/>
            </a:xfrm>
          </p:grpSpPr>
          <p:grpSp>
            <p:nvGrpSpPr>
              <p:cNvPr id="58" name="Kuva 11">
                <a:extLst>
                  <a:ext uri="{FF2B5EF4-FFF2-40B4-BE49-F238E27FC236}">
                    <a16:creationId xmlns:a16="http://schemas.microsoft.com/office/drawing/2014/main" id="{F4EF6D2E-2ABB-9F12-C851-AAA644BFC1ED}"/>
                  </a:ext>
                </a:extLst>
              </p:cNvPr>
              <p:cNvGrpSpPr/>
              <p:nvPr/>
            </p:nvGrpSpPr>
            <p:grpSpPr>
              <a:xfrm>
                <a:off x="4321806" y="5485938"/>
                <a:ext cx="3657619" cy="1676680"/>
                <a:chOff x="4321806" y="5485938"/>
                <a:chExt cx="3657619" cy="1676680"/>
              </a:xfrm>
            </p:grpSpPr>
            <p:grpSp>
              <p:nvGrpSpPr>
                <p:cNvPr id="59" name="Kuva 11">
                  <a:extLst>
                    <a:ext uri="{FF2B5EF4-FFF2-40B4-BE49-F238E27FC236}">
                      <a16:creationId xmlns:a16="http://schemas.microsoft.com/office/drawing/2014/main" id="{26728082-54C5-4F03-BD12-1F2B88E03A34}"/>
                    </a:ext>
                  </a:extLst>
                </p:cNvPr>
                <p:cNvGrpSpPr/>
                <p:nvPr/>
              </p:nvGrpSpPr>
              <p:grpSpPr>
                <a:xfrm>
                  <a:off x="4321806" y="5486079"/>
                  <a:ext cx="1440375" cy="1676538"/>
                  <a:chOff x="4321806" y="5486079"/>
                  <a:chExt cx="1440375" cy="1676538"/>
                </a:xfrm>
              </p:grpSpPr>
              <p:grpSp>
                <p:nvGrpSpPr>
                  <p:cNvPr id="60" name="Kuva 11">
                    <a:extLst>
                      <a:ext uri="{FF2B5EF4-FFF2-40B4-BE49-F238E27FC236}">
                        <a16:creationId xmlns:a16="http://schemas.microsoft.com/office/drawing/2014/main" id="{07C2704A-BBA4-CBD7-1F27-AA9830C5DA37}"/>
                      </a:ext>
                    </a:extLst>
                  </p:cNvPr>
                  <p:cNvGrpSpPr/>
                  <p:nvPr/>
                </p:nvGrpSpPr>
                <p:grpSpPr>
                  <a:xfrm>
                    <a:off x="4321806" y="6443844"/>
                    <a:ext cx="1440375" cy="718774"/>
                    <a:chOff x="4321806" y="6443844"/>
                    <a:chExt cx="1440375" cy="718774"/>
                  </a:xfrm>
                </p:grpSpPr>
                <p:sp>
                  <p:nvSpPr>
                    <p:cNvPr id="61" name="Vapaamuotoinen: Muoto 60">
                      <a:extLst>
                        <a:ext uri="{FF2B5EF4-FFF2-40B4-BE49-F238E27FC236}">
                          <a16:creationId xmlns:a16="http://schemas.microsoft.com/office/drawing/2014/main" id="{194B7D7F-6E6A-9DFC-4806-116F40D5B9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7743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60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3" y="706759"/>
                            <a:pt x="721460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2" name="Vapaamuotoinen: Muoto 61">
                      <a:extLst>
                        <a:ext uri="{FF2B5EF4-FFF2-40B4-BE49-F238E27FC236}">
                          <a16:creationId xmlns:a16="http://schemas.microsoft.com/office/drawing/2014/main" id="{3694E689-D83C-D51A-09C8-E68255E1F0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21806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90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8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3" name="Vapaamuotoinen: Muoto 62">
                    <a:extLst>
                      <a:ext uri="{FF2B5EF4-FFF2-40B4-BE49-F238E27FC236}">
                        <a16:creationId xmlns:a16="http://schemas.microsoft.com/office/drawing/2014/main" id="{DC3791EB-8E20-E743-DC50-83ECC8B1D828}"/>
                      </a:ext>
                    </a:extLst>
                  </p:cNvPr>
                  <p:cNvSpPr/>
                  <p:nvPr/>
                </p:nvSpPr>
                <p:spPr>
                  <a:xfrm>
                    <a:off x="4461863" y="6123660"/>
                    <a:ext cx="189738" cy="297850"/>
                  </a:xfrm>
                  <a:custGeom>
                    <a:avLst/>
                    <a:gdLst>
                      <a:gd name="connsiteX0" fmla="*/ 5959 w 189738"/>
                      <a:gd name="connsiteY0" fmla="*/ 297851 h 297850"/>
                      <a:gd name="connsiteX1" fmla="*/ 2849 w 189738"/>
                      <a:gd name="connsiteY1" fmla="*/ 297003 h 297850"/>
                      <a:gd name="connsiteX2" fmla="*/ 870 w 189738"/>
                      <a:gd name="connsiteY2" fmla="*/ 288662 h 297850"/>
                      <a:gd name="connsiteX3" fmla="*/ 178550 w 189738"/>
                      <a:gd name="connsiteY3" fmla="*/ 2849 h 297850"/>
                      <a:gd name="connsiteX4" fmla="*/ 186889 w 189738"/>
                      <a:gd name="connsiteY4" fmla="*/ 870 h 297850"/>
                      <a:gd name="connsiteX5" fmla="*/ 188868 w 189738"/>
                      <a:gd name="connsiteY5" fmla="*/ 9210 h 297850"/>
                      <a:gd name="connsiteX6" fmla="*/ 11189 w 189738"/>
                      <a:gd name="connsiteY6" fmla="*/ 295023 h 297850"/>
                      <a:gd name="connsiteX7" fmla="*/ 6100 w 189738"/>
                      <a:gd name="connsiteY7" fmla="*/ 297851 h 2978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89738" h="297850">
                        <a:moveTo>
                          <a:pt x="5959" y="297851"/>
                        </a:moveTo>
                        <a:cubicBezTo>
                          <a:pt x="4828" y="297851"/>
                          <a:pt x="3839" y="297568"/>
                          <a:pt x="2849" y="297003"/>
                        </a:cubicBezTo>
                        <a:cubicBezTo>
                          <a:pt x="22" y="295306"/>
                          <a:pt x="-826" y="291490"/>
                          <a:pt x="870" y="288662"/>
                        </a:cubicBezTo>
                        <a:lnTo>
                          <a:pt x="178550" y="2849"/>
                        </a:lnTo>
                        <a:cubicBezTo>
                          <a:pt x="180246" y="22"/>
                          <a:pt x="184062" y="-826"/>
                          <a:pt x="186889" y="870"/>
                        </a:cubicBezTo>
                        <a:cubicBezTo>
                          <a:pt x="189716" y="2566"/>
                          <a:pt x="190564" y="6383"/>
                          <a:pt x="188868" y="9210"/>
                        </a:cubicBezTo>
                        <a:lnTo>
                          <a:pt x="11189" y="295023"/>
                        </a:lnTo>
                        <a:cubicBezTo>
                          <a:pt x="10058" y="296861"/>
                          <a:pt x="8079" y="297851"/>
                          <a:pt x="6100" y="297851"/>
                        </a:cubicBezTo>
                        <a:close/>
                      </a:path>
                    </a:pathLst>
                  </a:custGeom>
                  <a:solidFill>
                    <a:srgbClr val="F4EAE2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64" name="Vapaamuotoinen: Muoto 63">
                    <a:extLst>
                      <a:ext uri="{FF2B5EF4-FFF2-40B4-BE49-F238E27FC236}">
                        <a16:creationId xmlns:a16="http://schemas.microsoft.com/office/drawing/2014/main" id="{1979C022-F03C-4CBF-1FDA-3F1966931E1E}"/>
                      </a:ext>
                    </a:extLst>
                  </p:cNvPr>
                  <p:cNvSpPr/>
                  <p:nvPr/>
                </p:nvSpPr>
                <p:spPr>
                  <a:xfrm>
                    <a:off x="4639260" y="5486079"/>
                    <a:ext cx="982580" cy="935572"/>
                  </a:xfrm>
                  <a:custGeom>
                    <a:avLst/>
                    <a:gdLst>
                      <a:gd name="connsiteX0" fmla="*/ 976763 w 982580"/>
                      <a:gd name="connsiteY0" fmla="*/ 935431 h 935572"/>
                      <a:gd name="connsiteX1" fmla="*/ 971675 w 982580"/>
                      <a:gd name="connsiteY1" fmla="*/ 932604 h 935572"/>
                      <a:gd name="connsiteX2" fmla="*/ 402592 w 982580"/>
                      <a:gd name="connsiteY2" fmla="*/ 17210 h 935572"/>
                      <a:gd name="connsiteX3" fmla="*/ 11189 w 982580"/>
                      <a:gd name="connsiteY3" fmla="*/ 646791 h 935572"/>
                      <a:gd name="connsiteX4" fmla="*/ 2849 w 982580"/>
                      <a:gd name="connsiteY4" fmla="*/ 648770 h 935572"/>
                      <a:gd name="connsiteX5" fmla="*/ 870 w 982580"/>
                      <a:gd name="connsiteY5" fmla="*/ 640430 h 935572"/>
                      <a:gd name="connsiteX6" fmla="*/ 397362 w 982580"/>
                      <a:gd name="connsiteY6" fmla="*/ 2650 h 935572"/>
                      <a:gd name="connsiteX7" fmla="*/ 407540 w 982580"/>
                      <a:gd name="connsiteY7" fmla="*/ 2650 h 935572"/>
                      <a:gd name="connsiteX8" fmla="*/ 981711 w 982580"/>
                      <a:gd name="connsiteY8" fmla="*/ 926385 h 935572"/>
                      <a:gd name="connsiteX9" fmla="*/ 979732 w 982580"/>
                      <a:gd name="connsiteY9" fmla="*/ 934724 h 935572"/>
                      <a:gd name="connsiteX10" fmla="*/ 976622 w 982580"/>
                      <a:gd name="connsiteY10" fmla="*/ 935572 h 9355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82580" h="935572">
                        <a:moveTo>
                          <a:pt x="976763" y="935431"/>
                        </a:moveTo>
                        <a:cubicBezTo>
                          <a:pt x="974785" y="935431"/>
                          <a:pt x="972806" y="934442"/>
                          <a:pt x="971675" y="932604"/>
                        </a:cubicBezTo>
                        <a:lnTo>
                          <a:pt x="402592" y="17210"/>
                        </a:lnTo>
                        <a:lnTo>
                          <a:pt x="11189" y="646791"/>
                        </a:lnTo>
                        <a:cubicBezTo>
                          <a:pt x="9493" y="649618"/>
                          <a:pt x="5676" y="650466"/>
                          <a:pt x="2849" y="648770"/>
                        </a:cubicBezTo>
                        <a:cubicBezTo>
                          <a:pt x="22" y="647073"/>
                          <a:pt x="-826" y="643257"/>
                          <a:pt x="870" y="640430"/>
                        </a:cubicBezTo>
                        <a:lnTo>
                          <a:pt x="397362" y="2650"/>
                        </a:lnTo>
                        <a:cubicBezTo>
                          <a:pt x="399624" y="-883"/>
                          <a:pt x="405419" y="-883"/>
                          <a:pt x="407540" y="2650"/>
                        </a:cubicBezTo>
                        <a:lnTo>
                          <a:pt x="981711" y="926385"/>
                        </a:lnTo>
                        <a:cubicBezTo>
                          <a:pt x="983407" y="929212"/>
                          <a:pt x="982559" y="932887"/>
                          <a:pt x="979732" y="934724"/>
                        </a:cubicBezTo>
                        <a:cubicBezTo>
                          <a:pt x="978742" y="935290"/>
                          <a:pt x="977612" y="935572"/>
                          <a:pt x="976622" y="935572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grpSp>
              <p:nvGrpSpPr>
                <p:cNvPr id="65" name="Kuva 11">
                  <a:extLst>
                    <a:ext uri="{FF2B5EF4-FFF2-40B4-BE49-F238E27FC236}">
                      <a16:creationId xmlns:a16="http://schemas.microsoft.com/office/drawing/2014/main" id="{3B89A6BF-E752-2AEA-F341-B827168D8BBE}"/>
                    </a:ext>
                  </a:extLst>
                </p:cNvPr>
                <p:cNvGrpSpPr/>
                <p:nvPr/>
              </p:nvGrpSpPr>
              <p:grpSpPr>
                <a:xfrm>
                  <a:off x="6539051" y="5485938"/>
                  <a:ext cx="1440375" cy="1676680"/>
                  <a:chOff x="6539051" y="5485938"/>
                  <a:chExt cx="1440375" cy="1676680"/>
                </a:xfrm>
              </p:grpSpPr>
              <p:grpSp>
                <p:nvGrpSpPr>
                  <p:cNvPr id="66" name="Kuva 11">
                    <a:extLst>
                      <a:ext uri="{FF2B5EF4-FFF2-40B4-BE49-F238E27FC236}">
                        <a16:creationId xmlns:a16="http://schemas.microsoft.com/office/drawing/2014/main" id="{1CD9B721-7984-D0C4-5DAD-F7B2D77F35FC}"/>
                      </a:ext>
                    </a:extLst>
                  </p:cNvPr>
                  <p:cNvGrpSpPr/>
                  <p:nvPr/>
                </p:nvGrpSpPr>
                <p:grpSpPr>
                  <a:xfrm>
                    <a:off x="6539051" y="6443844"/>
                    <a:ext cx="1440375" cy="718774"/>
                    <a:chOff x="6539051" y="6443844"/>
                    <a:chExt cx="1440375" cy="718774"/>
                  </a:xfrm>
                </p:grpSpPr>
                <p:sp>
                  <p:nvSpPr>
                    <p:cNvPr id="67" name="Vapaamuotoinen: Muoto 66">
                      <a:extLst>
                        <a:ext uri="{FF2B5EF4-FFF2-40B4-BE49-F238E27FC236}">
                          <a16:creationId xmlns:a16="http://schemas.microsoft.com/office/drawing/2014/main" id="{8A213914-3E64-C29B-E455-EFD9752061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44988" y="6449922"/>
                      <a:ext cx="1428218" cy="706759"/>
                    </a:xfrm>
                    <a:custGeom>
                      <a:avLst/>
                      <a:gdLst>
                        <a:gd name="connsiteX0" fmla="*/ 721601 w 1428218"/>
                        <a:gd name="connsiteY0" fmla="*/ 706759 h 706759"/>
                        <a:gd name="connsiteX1" fmla="*/ 706759 w 1428218"/>
                        <a:gd name="connsiteY1" fmla="*/ 706759 h 706759"/>
                        <a:gd name="connsiteX2" fmla="*/ 0 w 1428218"/>
                        <a:gd name="connsiteY2" fmla="*/ 0 h 706759"/>
                        <a:gd name="connsiteX3" fmla="*/ 1428219 w 1428218"/>
                        <a:gd name="connsiteY3" fmla="*/ 0 h 706759"/>
                        <a:gd name="connsiteX4" fmla="*/ 721459 w 1428218"/>
                        <a:gd name="connsiteY4" fmla="*/ 706759 h 70675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428218" h="706759">
                          <a:moveTo>
                            <a:pt x="721601" y="706759"/>
                          </a:moveTo>
                          <a:lnTo>
                            <a:pt x="706759" y="706759"/>
                          </a:lnTo>
                          <a:cubicBezTo>
                            <a:pt x="316487" y="706759"/>
                            <a:pt x="0" y="390414"/>
                            <a:pt x="0" y="0"/>
                          </a:cubicBezTo>
                          <a:lnTo>
                            <a:pt x="1428219" y="0"/>
                          </a:lnTo>
                          <a:cubicBezTo>
                            <a:pt x="1428219" y="390273"/>
                            <a:pt x="1111874" y="706759"/>
                            <a:pt x="721459" y="706759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  <p:sp>
                  <p:nvSpPr>
                    <p:cNvPr id="68" name="Vapaamuotoinen: Muoto 67">
                      <a:extLst>
                        <a:ext uri="{FF2B5EF4-FFF2-40B4-BE49-F238E27FC236}">
                          <a16:creationId xmlns:a16="http://schemas.microsoft.com/office/drawing/2014/main" id="{D11CCB6D-A615-B860-DFAA-89EAA09EF8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9051" y="6443844"/>
                      <a:ext cx="1440375" cy="718774"/>
                    </a:xfrm>
                    <a:custGeom>
                      <a:avLst/>
                      <a:gdLst>
                        <a:gd name="connsiteX0" fmla="*/ 727538 w 1440375"/>
                        <a:gd name="connsiteY0" fmla="*/ 718774 h 718774"/>
                        <a:gd name="connsiteX1" fmla="*/ 712696 w 1440375"/>
                        <a:gd name="connsiteY1" fmla="*/ 718774 h 718774"/>
                        <a:gd name="connsiteX2" fmla="*/ 0 w 1440375"/>
                        <a:gd name="connsiteY2" fmla="*/ 6078 h 718774"/>
                        <a:gd name="connsiteX3" fmla="*/ 6078 w 1440375"/>
                        <a:gd name="connsiteY3" fmla="*/ 0 h 718774"/>
                        <a:gd name="connsiteX4" fmla="*/ 1434297 w 1440375"/>
                        <a:gd name="connsiteY4" fmla="*/ 0 h 718774"/>
                        <a:gd name="connsiteX5" fmla="*/ 1440375 w 1440375"/>
                        <a:gd name="connsiteY5" fmla="*/ 6078 h 718774"/>
                        <a:gd name="connsiteX6" fmla="*/ 727679 w 1440375"/>
                        <a:gd name="connsiteY6" fmla="*/ 718774 h 718774"/>
                        <a:gd name="connsiteX7" fmla="*/ 12015 w 1440375"/>
                        <a:gd name="connsiteY7" fmla="*/ 12156 h 718774"/>
                        <a:gd name="connsiteX8" fmla="*/ 712696 w 1440375"/>
                        <a:gd name="connsiteY8" fmla="*/ 706759 h 718774"/>
                        <a:gd name="connsiteX9" fmla="*/ 727538 w 1440375"/>
                        <a:gd name="connsiteY9" fmla="*/ 706759 h 718774"/>
                        <a:gd name="connsiteX10" fmla="*/ 1428219 w 1440375"/>
                        <a:gd name="connsiteY10" fmla="*/ 12156 h 718774"/>
                        <a:gd name="connsiteX11" fmla="*/ 12156 w 1440375"/>
                        <a:gd name="connsiteY11" fmla="*/ 12156 h 7187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1440375" h="718774">
                          <a:moveTo>
                            <a:pt x="727538" y="718774"/>
                          </a:moveTo>
                          <a:lnTo>
                            <a:pt x="712696" y="718774"/>
                          </a:lnTo>
                          <a:cubicBezTo>
                            <a:pt x="319738" y="718774"/>
                            <a:pt x="0" y="399036"/>
                            <a:pt x="0" y="6078"/>
                          </a:cubicBezTo>
                          <a:cubicBezTo>
                            <a:pt x="0" y="2686"/>
                            <a:pt x="2686" y="0"/>
                            <a:pt x="6078" y="0"/>
                          </a:cubicBezTo>
                          <a:lnTo>
                            <a:pt x="1434297" y="0"/>
                          </a:lnTo>
                          <a:cubicBezTo>
                            <a:pt x="1437689" y="0"/>
                            <a:pt x="1440375" y="2686"/>
                            <a:pt x="1440375" y="6078"/>
                          </a:cubicBezTo>
                          <a:cubicBezTo>
                            <a:pt x="1440375" y="399036"/>
                            <a:pt x="1120637" y="718774"/>
                            <a:pt x="727679" y="718774"/>
                          </a:cubicBezTo>
                          <a:close/>
                          <a:moveTo>
                            <a:pt x="12015" y="12156"/>
                          </a:moveTo>
                          <a:cubicBezTo>
                            <a:pt x="15266" y="395785"/>
                            <a:pt x="328360" y="706759"/>
                            <a:pt x="712696" y="706759"/>
                          </a:cubicBezTo>
                          <a:lnTo>
                            <a:pt x="727538" y="706759"/>
                          </a:lnTo>
                          <a:cubicBezTo>
                            <a:pt x="1111874" y="706759"/>
                            <a:pt x="1424968" y="395644"/>
                            <a:pt x="1428219" y="12156"/>
                          </a:cubicBezTo>
                          <a:lnTo>
                            <a:pt x="12156" y="12156"/>
                          </a:lnTo>
                          <a:close/>
                        </a:path>
                      </a:pathLst>
                    </a:custGeom>
                    <a:solidFill>
                      <a:srgbClr val="3D3D3D"/>
                    </a:solidFill>
                    <a:ln w="14130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endParaRPr lang="fi-FI"/>
                    </a:p>
                  </p:txBody>
                </p:sp>
              </p:grpSp>
              <p:sp>
                <p:nvSpPr>
                  <p:cNvPr id="69" name="Vapaamuotoinen: Muoto 68">
                    <a:extLst>
                      <a:ext uri="{FF2B5EF4-FFF2-40B4-BE49-F238E27FC236}">
                        <a16:creationId xmlns:a16="http://schemas.microsoft.com/office/drawing/2014/main" id="{36789C24-2809-B278-AD66-95E9005C0A64}"/>
                      </a:ext>
                    </a:extLst>
                  </p:cNvPr>
                  <p:cNvSpPr/>
                  <p:nvPr/>
                </p:nvSpPr>
                <p:spPr>
                  <a:xfrm>
                    <a:off x="6678826" y="5485938"/>
                    <a:ext cx="1160260" cy="935594"/>
                  </a:xfrm>
                  <a:custGeom>
                    <a:avLst/>
                    <a:gdLst>
                      <a:gd name="connsiteX0" fmla="*/ 1154442 w 1160260"/>
                      <a:gd name="connsiteY0" fmla="*/ 935573 h 935594"/>
                      <a:gd name="connsiteX1" fmla="*/ 1149354 w 1160260"/>
                      <a:gd name="connsiteY1" fmla="*/ 932746 h 935594"/>
                      <a:gd name="connsiteX2" fmla="*/ 580271 w 1160260"/>
                      <a:gd name="connsiteY2" fmla="*/ 17351 h 935594"/>
                      <a:gd name="connsiteX3" fmla="*/ 11189 w 1160260"/>
                      <a:gd name="connsiteY3" fmla="*/ 932746 h 935594"/>
                      <a:gd name="connsiteX4" fmla="*/ 2849 w 1160260"/>
                      <a:gd name="connsiteY4" fmla="*/ 934725 h 935594"/>
                      <a:gd name="connsiteX5" fmla="*/ 870 w 1160260"/>
                      <a:gd name="connsiteY5" fmla="*/ 926385 h 935594"/>
                      <a:gd name="connsiteX6" fmla="*/ 575041 w 1160260"/>
                      <a:gd name="connsiteY6" fmla="*/ 2650 h 935594"/>
                      <a:gd name="connsiteX7" fmla="*/ 585219 w 1160260"/>
                      <a:gd name="connsiteY7" fmla="*/ 2650 h 935594"/>
                      <a:gd name="connsiteX8" fmla="*/ 1159390 w 1160260"/>
                      <a:gd name="connsiteY8" fmla="*/ 926385 h 935594"/>
                      <a:gd name="connsiteX9" fmla="*/ 1157411 w 1160260"/>
                      <a:gd name="connsiteY9" fmla="*/ 934725 h 935594"/>
                      <a:gd name="connsiteX10" fmla="*/ 1154301 w 1160260"/>
                      <a:gd name="connsiteY10" fmla="*/ 935573 h 93559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160260" h="935594">
                        <a:moveTo>
                          <a:pt x="1154442" y="935573"/>
                        </a:moveTo>
                        <a:cubicBezTo>
                          <a:pt x="1152464" y="935573"/>
                          <a:pt x="1150485" y="934583"/>
                          <a:pt x="1149354" y="932746"/>
                        </a:cubicBezTo>
                        <a:lnTo>
                          <a:pt x="580271" y="17351"/>
                        </a:lnTo>
                        <a:lnTo>
                          <a:pt x="11189" y="932746"/>
                        </a:lnTo>
                        <a:cubicBezTo>
                          <a:pt x="9493" y="935573"/>
                          <a:pt x="5676" y="936421"/>
                          <a:pt x="2849" y="934725"/>
                        </a:cubicBezTo>
                        <a:cubicBezTo>
                          <a:pt x="22" y="933028"/>
                          <a:pt x="-826" y="929212"/>
                          <a:pt x="870" y="926385"/>
                        </a:cubicBezTo>
                        <a:lnTo>
                          <a:pt x="575041" y="2650"/>
                        </a:lnTo>
                        <a:cubicBezTo>
                          <a:pt x="577303" y="-883"/>
                          <a:pt x="583099" y="-883"/>
                          <a:pt x="585219" y="2650"/>
                        </a:cubicBezTo>
                        <a:lnTo>
                          <a:pt x="1159390" y="926385"/>
                        </a:lnTo>
                        <a:cubicBezTo>
                          <a:pt x="1161086" y="929212"/>
                          <a:pt x="1160238" y="932887"/>
                          <a:pt x="1157411" y="934725"/>
                        </a:cubicBezTo>
                        <a:cubicBezTo>
                          <a:pt x="1156422" y="935290"/>
                          <a:pt x="1155291" y="935573"/>
                          <a:pt x="1154301" y="935573"/>
                        </a:cubicBez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70" name="Vapaamuotoinen: Muoto 69">
                <a:extLst>
                  <a:ext uri="{FF2B5EF4-FFF2-40B4-BE49-F238E27FC236}">
                    <a16:creationId xmlns:a16="http://schemas.microsoft.com/office/drawing/2014/main" id="{77614819-F9C9-1500-6889-D8F5303FDBFE}"/>
                  </a:ext>
                </a:extLst>
              </p:cNvPr>
              <p:cNvSpPr/>
              <p:nvPr/>
            </p:nvSpPr>
            <p:spPr>
              <a:xfrm>
                <a:off x="5035774" y="5485761"/>
                <a:ext cx="2229400" cy="12156"/>
              </a:xfrm>
              <a:custGeom>
                <a:avLst/>
                <a:gdLst>
                  <a:gd name="connsiteX0" fmla="*/ 2223323 w 2229400"/>
                  <a:gd name="connsiteY0" fmla="*/ 12156 h 12156"/>
                  <a:gd name="connsiteX1" fmla="*/ 6078 w 2229400"/>
                  <a:gd name="connsiteY1" fmla="*/ 12156 h 12156"/>
                  <a:gd name="connsiteX2" fmla="*/ 0 w 2229400"/>
                  <a:gd name="connsiteY2" fmla="*/ 6078 h 12156"/>
                  <a:gd name="connsiteX3" fmla="*/ 6078 w 2229400"/>
                  <a:gd name="connsiteY3" fmla="*/ 0 h 12156"/>
                  <a:gd name="connsiteX4" fmla="*/ 2223323 w 2229400"/>
                  <a:gd name="connsiteY4" fmla="*/ 0 h 12156"/>
                  <a:gd name="connsiteX5" fmla="*/ 2229401 w 2229400"/>
                  <a:gd name="connsiteY5" fmla="*/ 6078 h 12156"/>
                  <a:gd name="connsiteX6" fmla="*/ 2223323 w 2229400"/>
                  <a:gd name="connsiteY6" fmla="*/ 12156 h 12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9400" h="12156">
                    <a:moveTo>
                      <a:pt x="2223323" y="12156"/>
                    </a:moveTo>
                    <a:lnTo>
                      <a:pt x="6078" y="12156"/>
                    </a:lnTo>
                    <a:cubicBezTo>
                      <a:pt x="2686" y="12156"/>
                      <a:pt x="0" y="9471"/>
                      <a:pt x="0" y="6078"/>
                    </a:cubicBezTo>
                    <a:cubicBezTo>
                      <a:pt x="0" y="2686"/>
                      <a:pt x="2686" y="0"/>
                      <a:pt x="6078" y="0"/>
                    </a:cubicBezTo>
                    <a:lnTo>
                      <a:pt x="2223323" y="0"/>
                    </a:lnTo>
                    <a:cubicBezTo>
                      <a:pt x="2226715" y="0"/>
                      <a:pt x="2229401" y="2686"/>
                      <a:pt x="2229401" y="6078"/>
                    </a:cubicBezTo>
                    <a:cubicBezTo>
                      <a:pt x="2229401" y="9471"/>
                      <a:pt x="2226715" y="12156"/>
                      <a:pt x="2223323" y="12156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sp>
            <p:nvSpPr>
              <p:cNvPr id="71" name="Vapaamuotoinen: Muoto 70">
                <a:extLst>
                  <a:ext uri="{FF2B5EF4-FFF2-40B4-BE49-F238E27FC236}">
                    <a16:creationId xmlns:a16="http://schemas.microsoft.com/office/drawing/2014/main" id="{C253849C-6B82-35A2-50CA-0103441B7A19}"/>
                  </a:ext>
                </a:extLst>
              </p:cNvPr>
              <p:cNvSpPr/>
              <p:nvPr/>
            </p:nvSpPr>
            <p:spPr>
              <a:xfrm>
                <a:off x="6144396" y="5343279"/>
                <a:ext cx="12156" cy="2109817"/>
              </a:xfrm>
              <a:custGeom>
                <a:avLst/>
                <a:gdLst>
                  <a:gd name="connsiteX0" fmla="*/ 6078 w 12156"/>
                  <a:gd name="connsiteY0" fmla="*/ 2109818 h 2109817"/>
                  <a:gd name="connsiteX1" fmla="*/ 0 w 12156"/>
                  <a:gd name="connsiteY1" fmla="*/ 2103740 h 2109817"/>
                  <a:gd name="connsiteX2" fmla="*/ 0 w 12156"/>
                  <a:gd name="connsiteY2" fmla="*/ 6078 h 2109817"/>
                  <a:gd name="connsiteX3" fmla="*/ 6078 w 12156"/>
                  <a:gd name="connsiteY3" fmla="*/ 0 h 2109817"/>
                  <a:gd name="connsiteX4" fmla="*/ 12156 w 12156"/>
                  <a:gd name="connsiteY4" fmla="*/ 6078 h 2109817"/>
                  <a:gd name="connsiteX5" fmla="*/ 12156 w 12156"/>
                  <a:gd name="connsiteY5" fmla="*/ 2103740 h 2109817"/>
                  <a:gd name="connsiteX6" fmla="*/ 6078 w 12156"/>
                  <a:gd name="connsiteY6" fmla="*/ 2109818 h 210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156" h="2109817">
                    <a:moveTo>
                      <a:pt x="6078" y="2109818"/>
                    </a:moveTo>
                    <a:cubicBezTo>
                      <a:pt x="2686" y="2109818"/>
                      <a:pt x="0" y="2107132"/>
                      <a:pt x="0" y="2103740"/>
                    </a:cubicBezTo>
                    <a:lnTo>
                      <a:pt x="0" y="6078"/>
                    </a:lnTo>
                    <a:cubicBezTo>
                      <a:pt x="0" y="2686"/>
                      <a:pt x="2686" y="0"/>
                      <a:pt x="6078" y="0"/>
                    </a:cubicBezTo>
                    <a:cubicBezTo>
                      <a:pt x="9470" y="0"/>
                      <a:pt x="12156" y="2686"/>
                      <a:pt x="12156" y="6078"/>
                    </a:cubicBezTo>
                    <a:lnTo>
                      <a:pt x="12156" y="2103740"/>
                    </a:lnTo>
                    <a:cubicBezTo>
                      <a:pt x="12156" y="2107132"/>
                      <a:pt x="9470" y="2109818"/>
                      <a:pt x="6078" y="2109818"/>
                    </a:cubicBezTo>
                    <a:close/>
                  </a:path>
                </a:pathLst>
              </a:custGeom>
              <a:solidFill>
                <a:srgbClr val="3D3D3D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  <p:grpSp>
          <p:nvGrpSpPr>
            <p:cNvPr id="72" name="Kuva 11">
              <a:extLst>
                <a:ext uri="{FF2B5EF4-FFF2-40B4-BE49-F238E27FC236}">
                  <a16:creationId xmlns:a16="http://schemas.microsoft.com/office/drawing/2014/main" id="{25137073-F6C9-702A-9207-752D3E724898}"/>
                </a:ext>
              </a:extLst>
            </p:cNvPr>
            <p:cNvGrpSpPr/>
            <p:nvPr/>
          </p:nvGrpSpPr>
          <p:grpSpPr>
            <a:xfrm>
              <a:off x="6669377" y="4234886"/>
              <a:ext cx="1260434" cy="2114393"/>
              <a:chOff x="6669377" y="4234886"/>
              <a:chExt cx="1260434" cy="2114393"/>
            </a:xfrm>
          </p:grpSpPr>
          <p:grpSp>
            <p:nvGrpSpPr>
              <p:cNvPr id="73" name="Kuva 11">
                <a:extLst>
                  <a:ext uri="{FF2B5EF4-FFF2-40B4-BE49-F238E27FC236}">
                    <a16:creationId xmlns:a16="http://schemas.microsoft.com/office/drawing/2014/main" id="{CCA28D0E-D797-141C-FC01-C42FE17272A4}"/>
                  </a:ext>
                </a:extLst>
              </p:cNvPr>
              <p:cNvGrpSpPr/>
              <p:nvPr/>
            </p:nvGrpSpPr>
            <p:grpSpPr>
              <a:xfrm>
                <a:off x="6669377" y="4702531"/>
                <a:ext cx="1260434" cy="1646748"/>
                <a:chOff x="6669377" y="4702531"/>
                <a:chExt cx="1260434" cy="1646748"/>
              </a:xfrm>
            </p:grpSpPr>
            <p:grpSp>
              <p:nvGrpSpPr>
                <p:cNvPr id="74" name="Kuva 11">
                  <a:extLst>
                    <a:ext uri="{FF2B5EF4-FFF2-40B4-BE49-F238E27FC236}">
                      <a16:creationId xmlns:a16="http://schemas.microsoft.com/office/drawing/2014/main" id="{990567D5-813F-28C8-AB3A-C227569787A8}"/>
                    </a:ext>
                  </a:extLst>
                </p:cNvPr>
                <p:cNvGrpSpPr/>
                <p:nvPr/>
              </p:nvGrpSpPr>
              <p:grpSpPr>
                <a:xfrm>
                  <a:off x="6669377" y="4702531"/>
                  <a:ext cx="1260434" cy="1646748"/>
                  <a:chOff x="6669377" y="4702531"/>
                  <a:chExt cx="1260434" cy="1646748"/>
                </a:xfrm>
              </p:grpSpPr>
              <p:sp>
                <p:nvSpPr>
                  <p:cNvPr id="75" name="Vapaamuotoinen: Muoto 74">
                    <a:extLst>
                      <a:ext uri="{FF2B5EF4-FFF2-40B4-BE49-F238E27FC236}">
                        <a16:creationId xmlns:a16="http://schemas.microsoft.com/office/drawing/2014/main" id="{B9D1B90E-CD72-ABE8-724B-75F2098BC387}"/>
                      </a:ext>
                    </a:extLst>
                  </p:cNvPr>
                  <p:cNvSpPr/>
                  <p:nvPr/>
                </p:nvSpPr>
                <p:spPr>
                  <a:xfrm>
                    <a:off x="6675314" y="4708467"/>
                    <a:ext cx="1248419" cy="1634875"/>
                  </a:xfrm>
                  <a:custGeom>
                    <a:avLst/>
                    <a:gdLst>
                      <a:gd name="connsiteX0" fmla="*/ 1108622 w 1248419"/>
                      <a:gd name="connsiteY0" fmla="*/ 141 h 1634875"/>
                      <a:gd name="connsiteX1" fmla="*/ 139938 w 1248419"/>
                      <a:gd name="connsiteY1" fmla="*/ 141 h 1634875"/>
                      <a:gd name="connsiteX2" fmla="*/ 0 w 1248419"/>
                      <a:gd name="connsiteY2" fmla="*/ 140080 h 1634875"/>
                      <a:gd name="connsiteX3" fmla="*/ 0 w 1248419"/>
                      <a:gd name="connsiteY3" fmla="*/ 1066076 h 1634875"/>
                      <a:gd name="connsiteX4" fmla="*/ 214572 w 1248419"/>
                      <a:gd name="connsiteY4" fmla="*/ 1416770 h 1634875"/>
                      <a:gd name="connsiteX5" fmla="*/ 641313 w 1248419"/>
                      <a:gd name="connsiteY5" fmla="*/ 1634876 h 1634875"/>
                      <a:gd name="connsiteX6" fmla="*/ 1041763 w 1248419"/>
                      <a:gd name="connsiteY6" fmla="*/ 1418607 h 1634875"/>
                      <a:gd name="connsiteX7" fmla="*/ 1248419 w 1248419"/>
                      <a:gd name="connsiteY7" fmla="*/ 1072013 h 1634875"/>
                      <a:gd name="connsiteX8" fmla="*/ 1248419 w 1248419"/>
                      <a:gd name="connsiteY8" fmla="*/ 139938 h 1634875"/>
                      <a:gd name="connsiteX9" fmla="*/ 1108481 w 1248419"/>
                      <a:gd name="connsiteY9" fmla="*/ 0 h 16348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248419" h="1634875">
                        <a:moveTo>
                          <a:pt x="1108622" y="141"/>
                        </a:moveTo>
                        <a:lnTo>
                          <a:pt x="139938" y="141"/>
                        </a:lnTo>
                        <a:cubicBezTo>
                          <a:pt x="62619" y="141"/>
                          <a:pt x="0" y="62760"/>
                          <a:pt x="0" y="140080"/>
                        </a:cubicBezTo>
                        <a:lnTo>
                          <a:pt x="0" y="1066076"/>
                        </a:lnTo>
                        <a:cubicBezTo>
                          <a:pt x="0" y="1214071"/>
                          <a:pt x="82832" y="1349486"/>
                          <a:pt x="214572" y="1416770"/>
                        </a:cubicBezTo>
                        <a:lnTo>
                          <a:pt x="641313" y="1634876"/>
                        </a:lnTo>
                        <a:lnTo>
                          <a:pt x="1041763" y="1418607"/>
                        </a:lnTo>
                        <a:cubicBezTo>
                          <a:pt x="1169121" y="1349910"/>
                          <a:pt x="1248419" y="1216757"/>
                          <a:pt x="1248419" y="1072013"/>
                        </a:cubicBezTo>
                        <a:lnTo>
                          <a:pt x="1248419" y="139938"/>
                        </a:lnTo>
                        <a:cubicBezTo>
                          <a:pt x="1248419" y="62619"/>
                          <a:pt x="1185800" y="0"/>
                          <a:pt x="1108481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76" name="Vapaamuotoinen: Muoto 75">
                    <a:extLst>
                      <a:ext uri="{FF2B5EF4-FFF2-40B4-BE49-F238E27FC236}">
                        <a16:creationId xmlns:a16="http://schemas.microsoft.com/office/drawing/2014/main" id="{694DED9D-48C8-B330-9643-7E7DC21E641E}"/>
                      </a:ext>
                    </a:extLst>
                  </p:cNvPr>
                  <p:cNvSpPr/>
                  <p:nvPr/>
                </p:nvSpPr>
                <p:spPr>
                  <a:xfrm>
                    <a:off x="6669377" y="4702531"/>
                    <a:ext cx="1260434" cy="1646748"/>
                  </a:xfrm>
                  <a:custGeom>
                    <a:avLst/>
                    <a:gdLst>
                      <a:gd name="connsiteX0" fmla="*/ 647250 w 1260434"/>
                      <a:gd name="connsiteY0" fmla="*/ 1646749 h 1646748"/>
                      <a:gd name="connsiteX1" fmla="*/ 644564 w 1260434"/>
                      <a:gd name="connsiteY1" fmla="*/ 1646042 h 1646748"/>
                      <a:gd name="connsiteX2" fmla="*/ 217823 w 1260434"/>
                      <a:gd name="connsiteY2" fmla="*/ 1427936 h 1646748"/>
                      <a:gd name="connsiteX3" fmla="*/ 0 w 1260434"/>
                      <a:gd name="connsiteY3" fmla="*/ 1071871 h 1646748"/>
                      <a:gd name="connsiteX4" fmla="*/ 0 w 1260434"/>
                      <a:gd name="connsiteY4" fmla="*/ 145875 h 1646748"/>
                      <a:gd name="connsiteX5" fmla="*/ 145875 w 1260434"/>
                      <a:gd name="connsiteY5" fmla="*/ 0 h 1646748"/>
                      <a:gd name="connsiteX6" fmla="*/ 1114559 w 1260434"/>
                      <a:gd name="connsiteY6" fmla="*/ 0 h 1646748"/>
                      <a:gd name="connsiteX7" fmla="*/ 1260435 w 1260434"/>
                      <a:gd name="connsiteY7" fmla="*/ 145875 h 1646748"/>
                      <a:gd name="connsiteX8" fmla="*/ 1260435 w 1260434"/>
                      <a:gd name="connsiteY8" fmla="*/ 1077949 h 1646748"/>
                      <a:gd name="connsiteX9" fmla="*/ 1050527 w 1260434"/>
                      <a:gd name="connsiteY9" fmla="*/ 1429774 h 1646748"/>
                      <a:gd name="connsiteX10" fmla="*/ 650077 w 1260434"/>
                      <a:gd name="connsiteY10" fmla="*/ 1646042 h 1646748"/>
                      <a:gd name="connsiteX11" fmla="*/ 647250 w 1260434"/>
                      <a:gd name="connsiteY11" fmla="*/ 1646749 h 1646748"/>
                      <a:gd name="connsiteX12" fmla="*/ 145875 w 1260434"/>
                      <a:gd name="connsiteY12" fmla="*/ 12015 h 1646748"/>
                      <a:gd name="connsiteX13" fmla="*/ 12015 w 1260434"/>
                      <a:gd name="connsiteY13" fmla="*/ 145875 h 1646748"/>
                      <a:gd name="connsiteX14" fmla="*/ 12015 w 1260434"/>
                      <a:gd name="connsiteY14" fmla="*/ 1071871 h 1646748"/>
                      <a:gd name="connsiteX15" fmla="*/ 223336 w 1260434"/>
                      <a:gd name="connsiteY15" fmla="*/ 1417194 h 1646748"/>
                      <a:gd name="connsiteX16" fmla="*/ 647250 w 1260434"/>
                      <a:gd name="connsiteY16" fmla="*/ 1633886 h 1646748"/>
                      <a:gd name="connsiteX17" fmla="*/ 1044873 w 1260434"/>
                      <a:gd name="connsiteY17" fmla="*/ 1419173 h 1646748"/>
                      <a:gd name="connsiteX18" fmla="*/ 1248420 w 1260434"/>
                      <a:gd name="connsiteY18" fmla="*/ 1077949 h 1646748"/>
                      <a:gd name="connsiteX19" fmla="*/ 1248420 w 1260434"/>
                      <a:gd name="connsiteY19" fmla="*/ 145875 h 1646748"/>
                      <a:gd name="connsiteX20" fmla="*/ 1114559 w 1260434"/>
                      <a:gd name="connsiteY20" fmla="*/ 12015 h 1646748"/>
                      <a:gd name="connsiteX21" fmla="*/ 145875 w 1260434"/>
                      <a:gd name="connsiteY21" fmla="*/ 12015 h 16467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1260434" h="1646748">
                        <a:moveTo>
                          <a:pt x="647250" y="1646749"/>
                        </a:moveTo>
                        <a:cubicBezTo>
                          <a:pt x="646261" y="1646749"/>
                          <a:pt x="645413" y="1646466"/>
                          <a:pt x="644564" y="1646042"/>
                        </a:cubicBezTo>
                        <a:lnTo>
                          <a:pt x="217823" y="1427936"/>
                        </a:lnTo>
                        <a:cubicBezTo>
                          <a:pt x="83397" y="1359239"/>
                          <a:pt x="0" y="1222835"/>
                          <a:pt x="0" y="1071871"/>
                        </a:cubicBezTo>
                        <a:lnTo>
                          <a:pt x="0" y="145875"/>
                        </a:lnTo>
                        <a:cubicBezTo>
                          <a:pt x="0" y="65446"/>
                          <a:pt x="65446" y="0"/>
                          <a:pt x="145875" y="0"/>
                        </a:cubicBezTo>
                        <a:lnTo>
                          <a:pt x="1114559" y="0"/>
                        </a:lnTo>
                        <a:cubicBezTo>
                          <a:pt x="1194989" y="0"/>
                          <a:pt x="1260435" y="65446"/>
                          <a:pt x="1260435" y="145875"/>
                        </a:cubicBezTo>
                        <a:lnTo>
                          <a:pt x="1260435" y="1077949"/>
                        </a:lnTo>
                        <a:cubicBezTo>
                          <a:pt x="1260435" y="1225096"/>
                          <a:pt x="1180005" y="1359946"/>
                          <a:pt x="1050527" y="1429774"/>
                        </a:cubicBezTo>
                        <a:lnTo>
                          <a:pt x="650077" y="1646042"/>
                        </a:lnTo>
                        <a:cubicBezTo>
                          <a:pt x="649229" y="1646466"/>
                          <a:pt x="648240" y="1646749"/>
                          <a:pt x="647250" y="1646749"/>
                        </a:cubicBezTo>
                        <a:close/>
                        <a:moveTo>
                          <a:pt x="145875" y="12015"/>
                        </a:moveTo>
                        <a:cubicBezTo>
                          <a:pt x="72090" y="12015"/>
                          <a:pt x="12015" y="72090"/>
                          <a:pt x="12015" y="145875"/>
                        </a:cubicBezTo>
                        <a:lnTo>
                          <a:pt x="12015" y="1071871"/>
                        </a:lnTo>
                        <a:cubicBezTo>
                          <a:pt x="12015" y="1218312"/>
                          <a:pt x="93010" y="1350617"/>
                          <a:pt x="223336" y="1417194"/>
                        </a:cubicBezTo>
                        <a:lnTo>
                          <a:pt x="647250" y="1633886"/>
                        </a:lnTo>
                        <a:lnTo>
                          <a:pt x="1044873" y="1419173"/>
                        </a:lnTo>
                        <a:cubicBezTo>
                          <a:pt x="1170393" y="1351324"/>
                          <a:pt x="1248420" y="1220573"/>
                          <a:pt x="1248420" y="1077949"/>
                        </a:cubicBezTo>
                        <a:lnTo>
                          <a:pt x="1248420" y="145875"/>
                        </a:lnTo>
                        <a:cubicBezTo>
                          <a:pt x="1248420" y="72090"/>
                          <a:pt x="1188345" y="12015"/>
                          <a:pt x="1114559" y="12015"/>
                        </a:cubicBezTo>
                        <a:lnTo>
                          <a:pt x="145875" y="12015"/>
                        </a:lnTo>
                        <a:close/>
                      </a:path>
                    </a:pathLst>
                  </a:custGeom>
                  <a:solidFill>
                    <a:srgbClr val="3D3D3D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  <p:sp>
              <p:nvSpPr>
                <p:cNvPr id="77" name="Vapaamuotoinen: Muoto 76">
                  <a:extLst>
                    <a:ext uri="{FF2B5EF4-FFF2-40B4-BE49-F238E27FC236}">
                      <a16:creationId xmlns:a16="http://schemas.microsoft.com/office/drawing/2014/main" id="{0757C9FC-18AF-D0D1-FB3D-E8BC0DDD7934}"/>
                    </a:ext>
                  </a:extLst>
                </p:cNvPr>
                <p:cNvSpPr/>
                <p:nvPr/>
              </p:nvSpPr>
              <p:spPr>
                <a:xfrm>
                  <a:off x="6795746" y="4828899"/>
                  <a:ext cx="1007697" cy="1378463"/>
                </a:xfrm>
                <a:custGeom>
                  <a:avLst/>
                  <a:gdLst>
                    <a:gd name="connsiteX0" fmla="*/ 148985 w 1007697"/>
                    <a:gd name="connsiteY0" fmla="*/ 1189052 h 1378463"/>
                    <a:gd name="connsiteX1" fmla="*/ 0 w 1007697"/>
                    <a:gd name="connsiteY1" fmla="*/ 945502 h 1378463"/>
                    <a:gd name="connsiteX2" fmla="*/ 0 w 1007697"/>
                    <a:gd name="connsiteY2" fmla="*/ 19507 h 1378463"/>
                    <a:gd name="connsiteX3" fmla="*/ 19507 w 1007697"/>
                    <a:gd name="connsiteY3" fmla="*/ 0 h 1378463"/>
                    <a:gd name="connsiteX4" fmla="*/ 988191 w 1007697"/>
                    <a:gd name="connsiteY4" fmla="*/ 0 h 1378463"/>
                    <a:gd name="connsiteX5" fmla="*/ 1007697 w 1007697"/>
                    <a:gd name="connsiteY5" fmla="*/ 19507 h 1378463"/>
                    <a:gd name="connsiteX6" fmla="*/ 1007697 w 1007697"/>
                    <a:gd name="connsiteY6" fmla="*/ 951581 h 1378463"/>
                    <a:gd name="connsiteX7" fmla="*/ 864084 w 1007697"/>
                    <a:gd name="connsiteY7" fmla="*/ 1192303 h 1378463"/>
                    <a:gd name="connsiteX8" fmla="*/ 519327 w 1007697"/>
                    <a:gd name="connsiteY8" fmla="*/ 1378463 h 1378463"/>
                    <a:gd name="connsiteX9" fmla="*/ 148843 w 1007697"/>
                    <a:gd name="connsiteY9" fmla="*/ 1189052 h 1378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007697" h="1378463">
                      <a:moveTo>
                        <a:pt x="148985" y="1189052"/>
                      </a:moveTo>
                      <a:cubicBezTo>
                        <a:pt x="57106" y="1142123"/>
                        <a:pt x="0" y="1048689"/>
                        <a:pt x="0" y="945502"/>
                      </a:cubicBezTo>
                      <a:lnTo>
                        <a:pt x="0" y="19507"/>
                      </a:lnTo>
                      <a:cubicBezTo>
                        <a:pt x="0" y="8764"/>
                        <a:pt x="8764" y="0"/>
                        <a:pt x="19507" y="0"/>
                      </a:cubicBezTo>
                      <a:lnTo>
                        <a:pt x="988191" y="0"/>
                      </a:lnTo>
                      <a:cubicBezTo>
                        <a:pt x="998934" y="0"/>
                        <a:pt x="1007697" y="8764"/>
                        <a:pt x="1007697" y="19507"/>
                      </a:cubicBezTo>
                      <a:lnTo>
                        <a:pt x="1007697" y="951581"/>
                      </a:lnTo>
                      <a:cubicBezTo>
                        <a:pt x="1007697" y="1052223"/>
                        <a:pt x="952711" y="1144385"/>
                        <a:pt x="864084" y="1192303"/>
                      </a:cubicBezTo>
                      <a:lnTo>
                        <a:pt x="519327" y="1378463"/>
                      </a:lnTo>
                      <a:lnTo>
                        <a:pt x="148843" y="1189052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78" name="Vapaamuotoinen: Muoto 77">
                  <a:extLst>
                    <a:ext uri="{FF2B5EF4-FFF2-40B4-BE49-F238E27FC236}">
                      <a16:creationId xmlns:a16="http://schemas.microsoft.com/office/drawing/2014/main" id="{6FCA10C0-06BC-ADB2-DB47-6CF3F5C621C8}"/>
                    </a:ext>
                  </a:extLst>
                </p:cNvPr>
                <p:cNvSpPr/>
                <p:nvPr/>
              </p:nvSpPr>
              <p:spPr>
                <a:xfrm>
                  <a:off x="7032825" y="5104984"/>
                  <a:ext cx="598568" cy="635437"/>
                </a:xfrm>
                <a:custGeom>
                  <a:avLst/>
                  <a:gdLst>
                    <a:gd name="connsiteX0" fmla="*/ 290870 w 598568"/>
                    <a:gd name="connsiteY0" fmla="*/ 633939 h 635437"/>
                    <a:gd name="connsiteX1" fmla="*/ 287901 w 598568"/>
                    <a:gd name="connsiteY1" fmla="*/ 634504 h 635437"/>
                    <a:gd name="connsiteX2" fmla="*/ 216943 w 598568"/>
                    <a:gd name="connsiteY2" fmla="*/ 610898 h 635437"/>
                    <a:gd name="connsiteX3" fmla="*/ 23573 w 598568"/>
                    <a:gd name="connsiteY3" fmla="*/ 414136 h 635437"/>
                    <a:gd name="connsiteX4" fmla="*/ 24563 w 598568"/>
                    <a:gd name="connsiteY4" fmla="*/ 298086 h 635437"/>
                    <a:gd name="connsiteX5" fmla="*/ 140613 w 598568"/>
                    <a:gd name="connsiteY5" fmla="*/ 299076 h 635437"/>
                    <a:gd name="connsiteX6" fmla="*/ 254260 w 598568"/>
                    <a:gd name="connsiteY6" fmla="*/ 414702 h 635437"/>
                    <a:gd name="connsiteX7" fmla="*/ 443530 w 598568"/>
                    <a:gd name="connsiteY7" fmla="*/ 44643 h 635437"/>
                    <a:gd name="connsiteX8" fmla="*/ 553925 w 598568"/>
                    <a:gd name="connsiteY8" fmla="*/ 9022 h 635437"/>
                    <a:gd name="connsiteX9" fmla="*/ 589546 w 598568"/>
                    <a:gd name="connsiteY9" fmla="*/ 119418 h 635437"/>
                    <a:gd name="connsiteX10" fmla="*/ 348541 w 598568"/>
                    <a:gd name="connsiteY10" fmla="*/ 590826 h 635437"/>
                    <a:gd name="connsiteX11" fmla="*/ 290870 w 598568"/>
                    <a:gd name="connsiteY11" fmla="*/ 634080 h 6354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598568" h="635437">
                      <a:moveTo>
                        <a:pt x="290870" y="633939"/>
                      </a:moveTo>
                      <a:cubicBezTo>
                        <a:pt x="289880" y="634080"/>
                        <a:pt x="288891" y="634363"/>
                        <a:pt x="287901" y="634504"/>
                      </a:cubicBezTo>
                      <a:cubicBezTo>
                        <a:pt x="261892" y="638462"/>
                        <a:pt x="235460" y="629698"/>
                        <a:pt x="216943" y="610898"/>
                      </a:cubicBezTo>
                      <a:lnTo>
                        <a:pt x="23573" y="414136"/>
                      </a:lnTo>
                      <a:cubicBezTo>
                        <a:pt x="-8231" y="381908"/>
                        <a:pt x="-7807" y="329891"/>
                        <a:pt x="24563" y="298086"/>
                      </a:cubicBezTo>
                      <a:cubicBezTo>
                        <a:pt x="56791" y="266282"/>
                        <a:pt x="108808" y="266707"/>
                        <a:pt x="140613" y="299076"/>
                      </a:cubicBezTo>
                      <a:lnTo>
                        <a:pt x="254260" y="414702"/>
                      </a:lnTo>
                      <a:lnTo>
                        <a:pt x="443530" y="44643"/>
                      </a:lnTo>
                      <a:cubicBezTo>
                        <a:pt x="464167" y="4357"/>
                        <a:pt x="513499" y="-11615"/>
                        <a:pt x="553925" y="9022"/>
                      </a:cubicBezTo>
                      <a:cubicBezTo>
                        <a:pt x="594211" y="29659"/>
                        <a:pt x="610183" y="79133"/>
                        <a:pt x="589546" y="119418"/>
                      </a:cubicBezTo>
                      <a:lnTo>
                        <a:pt x="348541" y="590826"/>
                      </a:lnTo>
                      <a:cubicBezTo>
                        <a:pt x="336951" y="613443"/>
                        <a:pt x="315748" y="629274"/>
                        <a:pt x="290870" y="63408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  <p:grpSp>
            <p:nvGrpSpPr>
              <p:cNvPr id="79" name="Kuva 11">
                <a:extLst>
                  <a:ext uri="{FF2B5EF4-FFF2-40B4-BE49-F238E27FC236}">
                    <a16:creationId xmlns:a16="http://schemas.microsoft.com/office/drawing/2014/main" id="{56BA59CB-3C6B-C8D1-B2A0-B139DFA523FF}"/>
                  </a:ext>
                </a:extLst>
              </p:cNvPr>
              <p:cNvGrpSpPr/>
              <p:nvPr/>
            </p:nvGrpSpPr>
            <p:grpSpPr>
              <a:xfrm>
                <a:off x="6881215" y="4234886"/>
                <a:ext cx="789648" cy="686130"/>
                <a:chOff x="6881215" y="4234886"/>
                <a:chExt cx="789648" cy="686130"/>
              </a:xfrm>
            </p:grpSpPr>
            <p:sp>
              <p:nvSpPr>
                <p:cNvPr id="80" name="Vapaamuotoinen: Muoto 79">
                  <a:extLst>
                    <a:ext uri="{FF2B5EF4-FFF2-40B4-BE49-F238E27FC236}">
                      <a16:creationId xmlns:a16="http://schemas.microsoft.com/office/drawing/2014/main" id="{4BC61009-26D9-6FA6-753A-9D67FFF53AC9}"/>
                    </a:ext>
                  </a:extLst>
                </p:cNvPr>
                <p:cNvSpPr/>
                <p:nvPr/>
              </p:nvSpPr>
              <p:spPr>
                <a:xfrm>
                  <a:off x="7137820" y="4236290"/>
                  <a:ext cx="527022" cy="684726"/>
                </a:xfrm>
                <a:custGeom>
                  <a:avLst/>
                  <a:gdLst>
                    <a:gd name="connsiteX0" fmla="*/ 7347 w 527022"/>
                    <a:gd name="connsiteY0" fmla="*/ 462424 h 684726"/>
                    <a:gd name="connsiteX1" fmla="*/ 287365 w 527022"/>
                    <a:gd name="connsiteY1" fmla="*/ 681943 h 684726"/>
                    <a:gd name="connsiteX2" fmla="*/ 303480 w 527022"/>
                    <a:gd name="connsiteY2" fmla="*/ 627382 h 684726"/>
                    <a:gd name="connsiteX3" fmla="*/ 378255 w 527022"/>
                    <a:gd name="connsiteY3" fmla="*/ 573527 h 684726"/>
                    <a:gd name="connsiteX4" fmla="*/ 448082 w 527022"/>
                    <a:gd name="connsiteY4" fmla="*/ 511614 h 684726"/>
                    <a:gd name="connsiteX5" fmla="*/ 518476 w 527022"/>
                    <a:gd name="connsiteY5" fmla="*/ 404328 h 684726"/>
                    <a:gd name="connsiteX6" fmla="*/ 137391 w 527022"/>
                    <a:gd name="connsiteY6" fmla="*/ 4727 h 684726"/>
                    <a:gd name="connsiteX7" fmla="*/ 7347 w 527022"/>
                    <a:gd name="connsiteY7" fmla="*/ 462424 h 684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7022" h="684726">
                      <a:moveTo>
                        <a:pt x="7347" y="462424"/>
                      </a:moveTo>
                      <a:cubicBezTo>
                        <a:pt x="7347" y="462424"/>
                        <a:pt x="201848" y="713748"/>
                        <a:pt x="287365" y="681943"/>
                      </a:cubicBezTo>
                      <a:cubicBezTo>
                        <a:pt x="287365" y="681943"/>
                        <a:pt x="320866" y="664981"/>
                        <a:pt x="303480" y="627382"/>
                      </a:cubicBezTo>
                      <a:cubicBezTo>
                        <a:pt x="303480" y="627382"/>
                        <a:pt x="379810" y="650987"/>
                        <a:pt x="378255" y="573527"/>
                      </a:cubicBezTo>
                      <a:cubicBezTo>
                        <a:pt x="378255" y="573527"/>
                        <a:pt x="454161" y="594447"/>
                        <a:pt x="448082" y="511614"/>
                      </a:cubicBezTo>
                      <a:cubicBezTo>
                        <a:pt x="448082" y="511614"/>
                        <a:pt x="557913" y="536492"/>
                        <a:pt x="518476" y="404328"/>
                      </a:cubicBezTo>
                      <a:cubicBezTo>
                        <a:pt x="479038" y="272164"/>
                        <a:pt x="321290" y="63953"/>
                        <a:pt x="137391" y="4727"/>
                      </a:cubicBezTo>
                      <a:cubicBezTo>
                        <a:pt x="-46508" y="-54500"/>
                        <a:pt x="7347" y="462424"/>
                        <a:pt x="7347" y="46242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1" name="Vapaamuotoinen: Muoto 80">
                  <a:extLst>
                    <a:ext uri="{FF2B5EF4-FFF2-40B4-BE49-F238E27FC236}">
                      <a16:creationId xmlns:a16="http://schemas.microsoft.com/office/drawing/2014/main" id="{71BF72FF-B63F-17DC-C095-DE5F9CCBCFD7}"/>
                    </a:ext>
                  </a:extLst>
                </p:cNvPr>
                <p:cNvSpPr/>
                <p:nvPr/>
              </p:nvSpPr>
              <p:spPr>
                <a:xfrm>
                  <a:off x="7269080" y="4234886"/>
                  <a:ext cx="401783" cy="599809"/>
                </a:xfrm>
                <a:custGeom>
                  <a:avLst/>
                  <a:gdLst>
                    <a:gd name="connsiteX0" fmla="*/ 245582 w 401783"/>
                    <a:gd name="connsiteY0" fmla="*/ 599809 h 599809"/>
                    <a:gd name="connsiteX1" fmla="*/ 244450 w 401783"/>
                    <a:gd name="connsiteY1" fmla="*/ 599809 h 599809"/>
                    <a:gd name="connsiteX2" fmla="*/ 239645 w 401783"/>
                    <a:gd name="connsiteY2" fmla="*/ 592741 h 599809"/>
                    <a:gd name="connsiteX3" fmla="*/ 240917 w 401783"/>
                    <a:gd name="connsiteY3" fmla="*/ 575073 h 599809"/>
                    <a:gd name="connsiteX4" fmla="*/ 243178 w 401783"/>
                    <a:gd name="connsiteY4" fmla="*/ 570267 h 599809"/>
                    <a:gd name="connsiteX5" fmla="*/ 248408 w 401783"/>
                    <a:gd name="connsiteY5" fmla="*/ 569136 h 599809"/>
                    <a:gd name="connsiteX6" fmla="*/ 296327 w 401783"/>
                    <a:gd name="connsiteY6" fmla="*/ 562209 h 599809"/>
                    <a:gd name="connsiteX7" fmla="*/ 310603 w 401783"/>
                    <a:gd name="connsiteY7" fmla="*/ 513443 h 599809"/>
                    <a:gd name="connsiteX8" fmla="*/ 312724 w 401783"/>
                    <a:gd name="connsiteY8" fmla="*/ 508496 h 599809"/>
                    <a:gd name="connsiteX9" fmla="*/ 317954 w 401783"/>
                    <a:gd name="connsiteY9" fmla="*/ 507224 h 599809"/>
                    <a:gd name="connsiteX10" fmla="*/ 377180 w 401783"/>
                    <a:gd name="connsiteY10" fmla="*/ 494219 h 599809"/>
                    <a:gd name="connsiteX11" fmla="*/ 381279 w 401783"/>
                    <a:gd name="connsiteY11" fmla="*/ 407429 h 599809"/>
                    <a:gd name="connsiteX12" fmla="*/ 4152 w 401783"/>
                    <a:gd name="connsiteY12" fmla="*/ 11785 h 599809"/>
                    <a:gd name="connsiteX13" fmla="*/ 336 w 401783"/>
                    <a:gd name="connsiteY13" fmla="*/ 4152 h 599809"/>
                    <a:gd name="connsiteX14" fmla="*/ 7969 w 401783"/>
                    <a:gd name="connsiteY14" fmla="*/ 336 h 599809"/>
                    <a:gd name="connsiteX15" fmla="*/ 393011 w 401783"/>
                    <a:gd name="connsiteY15" fmla="*/ 403895 h 599809"/>
                    <a:gd name="connsiteX16" fmla="*/ 386085 w 401783"/>
                    <a:gd name="connsiteY16" fmla="*/ 502418 h 599809"/>
                    <a:gd name="connsiteX17" fmla="*/ 323184 w 401783"/>
                    <a:gd name="connsiteY17" fmla="*/ 520087 h 599809"/>
                    <a:gd name="connsiteX18" fmla="*/ 304242 w 401783"/>
                    <a:gd name="connsiteY18" fmla="*/ 571397 h 599809"/>
                    <a:gd name="connsiteX19" fmla="*/ 253073 w 401783"/>
                    <a:gd name="connsiteY19" fmla="*/ 582140 h 599809"/>
                    <a:gd name="connsiteX20" fmla="*/ 251660 w 401783"/>
                    <a:gd name="connsiteY20" fmla="*/ 594862 h 599809"/>
                    <a:gd name="connsiteX21" fmla="*/ 245723 w 401783"/>
                    <a:gd name="connsiteY21" fmla="*/ 599809 h 599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01783" h="599809">
                      <a:moveTo>
                        <a:pt x="245582" y="599809"/>
                      </a:moveTo>
                      <a:cubicBezTo>
                        <a:pt x="245582" y="599809"/>
                        <a:pt x="244875" y="599809"/>
                        <a:pt x="244450" y="599809"/>
                      </a:cubicBezTo>
                      <a:cubicBezTo>
                        <a:pt x="241199" y="599244"/>
                        <a:pt x="239079" y="595993"/>
                        <a:pt x="239645" y="592741"/>
                      </a:cubicBezTo>
                      <a:cubicBezTo>
                        <a:pt x="240634" y="587512"/>
                        <a:pt x="241058" y="581575"/>
                        <a:pt x="240917" y="575073"/>
                      </a:cubicBezTo>
                      <a:cubicBezTo>
                        <a:pt x="240917" y="573235"/>
                        <a:pt x="241765" y="571397"/>
                        <a:pt x="243178" y="570267"/>
                      </a:cubicBezTo>
                      <a:cubicBezTo>
                        <a:pt x="244733" y="569136"/>
                        <a:pt x="246571" y="568712"/>
                        <a:pt x="248408" y="569136"/>
                      </a:cubicBezTo>
                      <a:cubicBezTo>
                        <a:pt x="248691" y="569136"/>
                        <a:pt x="278375" y="577051"/>
                        <a:pt x="296327" y="562209"/>
                      </a:cubicBezTo>
                      <a:cubicBezTo>
                        <a:pt x="307493" y="553022"/>
                        <a:pt x="312300" y="536625"/>
                        <a:pt x="310603" y="513443"/>
                      </a:cubicBezTo>
                      <a:cubicBezTo>
                        <a:pt x="310462" y="511605"/>
                        <a:pt x="311169" y="509627"/>
                        <a:pt x="312724" y="508496"/>
                      </a:cubicBezTo>
                      <a:cubicBezTo>
                        <a:pt x="314137" y="507224"/>
                        <a:pt x="316116" y="506800"/>
                        <a:pt x="317954" y="507224"/>
                      </a:cubicBezTo>
                      <a:cubicBezTo>
                        <a:pt x="318378" y="507224"/>
                        <a:pt x="357249" y="515705"/>
                        <a:pt x="377180" y="494219"/>
                      </a:cubicBezTo>
                      <a:cubicBezTo>
                        <a:pt x="392304" y="478105"/>
                        <a:pt x="393577" y="448845"/>
                        <a:pt x="381279" y="407429"/>
                      </a:cubicBezTo>
                      <a:cubicBezTo>
                        <a:pt x="344386" y="283464"/>
                        <a:pt x="188758" y="71295"/>
                        <a:pt x="4152" y="11785"/>
                      </a:cubicBezTo>
                      <a:cubicBezTo>
                        <a:pt x="1043" y="10796"/>
                        <a:pt x="-795" y="7403"/>
                        <a:pt x="336" y="4152"/>
                      </a:cubicBezTo>
                      <a:cubicBezTo>
                        <a:pt x="1326" y="1043"/>
                        <a:pt x="4718" y="-795"/>
                        <a:pt x="7969" y="336"/>
                      </a:cubicBezTo>
                      <a:cubicBezTo>
                        <a:pt x="199077" y="61965"/>
                        <a:pt x="354281" y="274276"/>
                        <a:pt x="393011" y="403895"/>
                      </a:cubicBezTo>
                      <a:cubicBezTo>
                        <a:pt x="406723" y="449693"/>
                        <a:pt x="404319" y="482911"/>
                        <a:pt x="386085" y="502418"/>
                      </a:cubicBezTo>
                      <a:cubicBezTo>
                        <a:pt x="367285" y="522631"/>
                        <a:pt x="337177" y="521783"/>
                        <a:pt x="323184" y="520087"/>
                      </a:cubicBezTo>
                      <a:cubicBezTo>
                        <a:pt x="323608" y="543410"/>
                        <a:pt x="317247" y="560655"/>
                        <a:pt x="304242" y="571397"/>
                      </a:cubicBezTo>
                      <a:cubicBezTo>
                        <a:pt x="287563" y="585108"/>
                        <a:pt x="264664" y="583978"/>
                        <a:pt x="253073" y="582140"/>
                      </a:cubicBezTo>
                      <a:cubicBezTo>
                        <a:pt x="252932" y="586663"/>
                        <a:pt x="252366" y="590904"/>
                        <a:pt x="251660" y="594862"/>
                      </a:cubicBezTo>
                      <a:cubicBezTo>
                        <a:pt x="251094" y="597689"/>
                        <a:pt x="248550" y="599809"/>
                        <a:pt x="245723" y="599809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2" name="Vapaamuotoinen: Muoto 81">
                  <a:extLst>
                    <a:ext uri="{FF2B5EF4-FFF2-40B4-BE49-F238E27FC236}">
                      <a16:creationId xmlns:a16="http://schemas.microsoft.com/office/drawing/2014/main" id="{733BF6B7-3DB5-41C7-EC35-3AEECE609EF2}"/>
                    </a:ext>
                  </a:extLst>
                </p:cNvPr>
                <p:cNvSpPr/>
                <p:nvPr/>
              </p:nvSpPr>
              <p:spPr>
                <a:xfrm>
                  <a:off x="7138988" y="4692676"/>
                  <a:ext cx="128714" cy="142301"/>
                </a:xfrm>
                <a:custGeom>
                  <a:avLst/>
                  <a:gdLst>
                    <a:gd name="connsiteX0" fmla="*/ 122653 w 128714"/>
                    <a:gd name="connsiteY0" fmla="*/ 142302 h 142301"/>
                    <a:gd name="connsiteX1" fmla="*/ 118413 w 128714"/>
                    <a:gd name="connsiteY1" fmla="*/ 140605 h 142301"/>
                    <a:gd name="connsiteX2" fmla="*/ 1232 w 128714"/>
                    <a:gd name="connsiteY2" fmla="*/ 9714 h 142301"/>
                    <a:gd name="connsiteX3" fmla="*/ 2363 w 128714"/>
                    <a:gd name="connsiteY3" fmla="*/ 1232 h 142301"/>
                    <a:gd name="connsiteX4" fmla="*/ 10844 w 128714"/>
                    <a:gd name="connsiteY4" fmla="*/ 2363 h 142301"/>
                    <a:gd name="connsiteX5" fmla="*/ 126894 w 128714"/>
                    <a:gd name="connsiteY5" fmla="*/ 131983 h 142301"/>
                    <a:gd name="connsiteX6" fmla="*/ 127035 w 128714"/>
                    <a:gd name="connsiteY6" fmla="*/ 140464 h 142301"/>
                    <a:gd name="connsiteX7" fmla="*/ 122653 w 128714"/>
                    <a:gd name="connsiteY7" fmla="*/ 142302 h 1423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8714" h="142301">
                      <a:moveTo>
                        <a:pt x="122653" y="142302"/>
                      </a:moveTo>
                      <a:cubicBezTo>
                        <a:pt x="121099" y="142302"/>
                        <a:pt x="119685" y="141736"/>
                        <a:pt x="118413" y="140605"/>
                      </a:cubicBezTo>
                      <a:cubicBezTo>
                        <a:pt x="55653" y="79824"/>
                        <a:pt x="1798" y="10420"/>
                        <a:pt x="1232" y="9714"/>
                      </a:cubicBezTo>
                      <a:cubicBezTo>
                        <a:pt x="-747" y="7028"/>
                        <a:pt x="-323" y="3353"/>
                        <a:pt x="2363" y="1232"/>
                      </a:cubicBezTo>
                      <a:cubicBezTo>
                        <a:pt x="5049" y="-747"/>
                        <a:pt x="8724" y="-323"/>
                        <a:pt x="10844" y="2363"/>
                      </a:cubicBezTo>
                      <a:cubicBezTo>
                        <a:pt x="11410" y="3070"/>
                        <a:pt x="64699" y="71767"/>
                        <a:pt x="126894" y="131983"/>
                      </a:cubicBezTo>
                      <a:cubicBezTo>
                        <a:pt x="129297" y="134244"/>
                        <a:pt x="129297" y="138061"/>
                        <a:pt x="127035" y="140464"/>
                      </a:cubicBezTo>
                      <a:cubicBezTo>
                        <a:pt x="125905" y="141736"/>
                        <a:pt x="124350" y="142302"/>
                        <a:pt x="122653" y="14230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3" name="Vapaamuotoinen: Muoto 82">
                  <a:extLst>
                    <a:ext uri="{FF2B5EF4-FFF2-40B4-BE49-F238E27FC236}">
                      <a16:creationId xmlns:a16="http://schemas.microsoft.com/office/drawing/2014/main" id="{5A20F2E5-7331-6957-2B49-4ECF49BDEAB1}"/>
                    </a:ext>
                  </a:extLst>
                </p:cNvPr>
                <p:cNvSpPr/>
                <p:nvPr/>
              </p:nvSpPr>
              <p:spPr>
                <a:xfrm>
                  <a:off x="7264010" y="4621785"/>
                  <a:ext cx="160361" cy="227752"/>
                </a:xfrm>
                <a:custGeom>
                  <a:avLst/>
                  <a:gdLst>
                    <a:gd name="connsiteX0" fmla="*/ 154390 w 160361"/>
                    <a:gd name="connsiteY0" fmla="*/ 227752 h 227752"/>
                    <a:gd name="connsiteX1" fmla="*/ 149443 w 160361"/>
                    <a:gd name="connsiteY1" fmla="*/ 225208 h 227752"/>
                    <a:gd name="connsiteX2" fmla="*/ 1024 w 160361"/>
                    <a:gd name="connsiteY2" fmla="*/ 9364 h 227752"/>
                    <a:gd name="connsiteX3" fmla="*/ 2578 w 160361"/>
                    <a:gd name="connsiteY3" fmla="*/ 1024 h 227752"/>
                    <a:gd name="connsiteX4" fmla="*/ 10918 w 160361"/>
                    <a:gd name="connsiteY4" fmla="*/ 2579 h 227752"/>
                    <a:gd name="connsiteX5" fmla="*/ 159338 w 160361"/>
                    <a:gd name="connsiteY5" fmla="*/ 218423 h 227752"/>
                    <a:gd name="connsiteX6" fmla="*/ 157783 w 160361"/>
                    <a:gd name="connsiteY6" fmla="*/ 226763 h 227752"/>
                    <a:gd name="connsiteX7" fmla="*/ 154390 w 160361"/>
                    <a:gd name="connsiteY7" fmla="*/ 227752 h 2277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60361" h="227752">
                      <a:moveTo>
                        <a:pt x="154390" y="227752"/>
                      </a:moveTo>
                      <a:cubicBezTo>
                        <a:pt x="152412" y="227752"/>
                        <a:pt x="150574" y="226904"/>
                        <a:pt x="149443" y="225208"/>
                      </a:cubicBezTo>
                      <a:lnTo>
                        <a:pt x="1024" y="9364"/>
                      </a:ln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lnTo>
                        <a:pt x="159338" y="218423"/>
                      </a:lnTo>
                      <a:cubicBezTo>
                        <a:pt x="161175" y="221109"/>
                        <a:pt x="160469" y="224925"/>
                        <a:pt x="157783" y="226763"/>
                      </a:cubicBezTo>
                      <a:cubicBezTo>
                        <a:pt x="156793" y="227469"/>
                        <a:pt x="155521" y="227752"/>
                        <a:pt x="154390" y="227752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4" name="Vapaamuotoinen: Muoto 83">
                  <a:extLst>
                    <a:ext uri="{FF2B5EF4-FFF2-40B4-BE49-F238E27FC236}">
                      <a16:creationId xmlns:a16="http://schemas.microsoft.com/office/drawing/2014/main" id="{4641A000-E295-C2CB-EED4-48C555C724B5}"/>
                    </a:ext>
                  </a:extLst>
                </p:cNvPr>
                <p:cNvSpPr/>
                <p:nvPr/>
              </p:nvSpPr>
              <p:spPr>
                <a:xfrm>
                  <a:off x="7391458" y="4554167"/>
                  <a:ext cx="130255" cy="233598"/>
                </a:xfrm>
                <a:custGeom>
                  <a:avLst/>
                  <a:gdLst>
                    <a:gd name="connsiteX0" fmla="*/ 124334 w 130255"/>
                    <a:gd name="connsiteY0" fmla="*/ 233457 h 233598"/>
                    <a:gd name="connsiteX1" fmla="*/ 118538 w 130255"/>
                    <a:gd name="connsiteY1" fmla="*/ 229217 h 233598"/>
                    <a:gd name="connsiteX2" fmla="*/ 1358 w 130255"/>
                    <a:gd name="connsiteY2" fmla="*/ 9839 h 233598"/>
                    <a:gd name="connsiteX3" fmla="*/ 2206 w 130255"/>
                    <a:gd name="connsiteY3" fmla="*/ 1358 h 233598"/>
                    <a:gd name="connsiteX4" fmla="*/ 10687 w 130255"/>
                    <a:gd name="connsiteY4" fmla="*/ 2206 h 233598"/>
                    <a:gd name="connsiteX5" fmla="*/ 129988 w 130255"/>
                    <a:gd name="connsiteY5" fmla="*/ 225824 h 233598"/>
                    <a:gd name="connsiteX6" fmla="*/ 125888 w 130255"/>
                    <a:gd name="connsiteY6" fmla="*/ 233316 h 233598"/>
                    <a:gd name="connsiteX7" fmla="*/ 124192 w 130255"/>
                    <a:gd name="connsiteY7" fmla="*/ 233598 h 2335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0255" h="233598">
                      <a:moveTo>
                        <a:pt x="124334" y="233457"/>
                      </a:moveTo>
                      <a:cubicBezTo>
                        <a:pt x="121790" y="233457"/>
                        <a:pt x="119386" y="231761"/>
                        <a:pt x="118538" y="229217"/>
                      </a:cubicBezTo>
                      <a:cubicBezTo>
                        <a:pt x="95074" y="150342"/>
                        <a:pt x="54506" y="74436"/>
                        <a:pt x="1358" y="9839"/>
                      </a:cubicBezTo>
                      <a:cubicBezTo>
                        <a:pt x="-763" y="7294"/>
                        <a:pt x="-339" y="3478"/>
                        <a:pt x="2206" y="1358"/>
                      </a:cubicBezTo>
                      <a:cubicBezTo>
                        <a:pt x="4750" y="-763"/>
                        <a:pt x="8567" y="-339"/>
                        <a:pt x="10687" y="2206"/>
                      </a:cubicBezTo>
                      <a:cubicBezTo>
                        <a:pt x="64825" y="68076"/>
                        <a:pt x="106099" y="145395"/>
                        <a:pt x="129988" y="225824"/>
                      </a:cubicBezTo>
                      <a:cubicBezTo>
                        <a:pt x="130977" y="229075"/>
                        <a:pt x="129140" y="232326"/>
                        <a:pt x="125888" y="233316"/>
                      </a:cubicBezTo>
                      <a:cubicBezTo>
                        <a:pt x="125323" y="233457"/>
                        <a:pt x="124758" y="233598"/>
                        <a:pt x="124192" y="233598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5" name="Vapaamuotoinen: Muoto 84">
                  <a:extLst>
                    <a:ext uri="{FF2B5EF4-FFF2-40B4-BE49-F238E27FC236}">
                      <a16:creationId xmlns:a16="http://schemas.microsoft.com/office/drawing/2014/main" id="{11E3F310-64F3-757A-D405-159411EAF54B}"/>
                    </a:ext>
                  </a:extLst>
                </p:cNvPr>
                <p:cNvSpPr/>
                <p:nvPr/>
              </p:nvSpPr>
              <p:spPr>
                <a:xfrm>
                  <a:off x="7466284" y="4462340"/>
                  <a:ext cx="123718" cy="266765"/>
                </a:xfrm>
                <a:custGeom>
                  <a:avLst/>
                  <a:gdLst>
                    <a:gd name="connsiteX0" fmla="*/ 117639 w 123718"/>
                    <a:gd name="connsiteY0" fmla="*/ 266765 h 266765"/>
                    <a:gd name="connsiteX1" fmla="*/ 111844 w 123718"/>
                    <a:gd name="connsiteY1" fmla="*/ 262101 h 266765"/>
                    <a:gd name="connsiteX2" fmla="*/ 1024 w 123718"/>
                    <a:gd name="connsiteY2" fmla="*/ 9363 h 266765"/>
                    <a:gd name="connsiteX3" fmla="*/ 2578 w 123718"/>
                    <a:gd name="connsiteY3" fmla="*/ 1024 h 266765"/>
                    <a:gd name="connsiteX4" fmla="*/ 10918 w 123718"/>
                    <a:gd name="connsiteY4" fmla="*/ 2579 h 266765"/>
                    <a:gd name="connsiteX5" fmla="*/ 123576 w 123718"/>
                    <a:gd name="connsiteY5" fmla="*/ 259415 h 266765"/>
                    <a:gd name="connsiteX6" fmla="*/ 119053 w 123718"/>
                    <a:gd name="connsiteY6" fmla="*/ 266624 h 266765"/>
                    <a:gd name="connsiteX7" fmla="*/ 117780 w 123718"/>
                    <a:gd name="connsiteY7" fmla="*/ 266765 h 2667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23718" h="266765">
                      <a:moveTo>
                        <a:pt x="117639" y="266765"/>
                      </a:moveTo>
                      <a:cubicBezTo>
                        <a:pt x="114953" y="266765"/>
                        <a:pt x="112409" y="264928"/>
                        <a:pt x="111844" y="262101"/>
                      </a:cubicBezTo>
                      <a:cubicBezTo>
                        <a:pt x="91630" y="171777"/>
                        <a:pt x="54313" y="86683"/>
                        <a:pt x="1024" y="9363"/>
                      </a:cubicBezTo>
                      <a:cubicBezTo>
                        <a:pt x="-814" y="6678"/>
                        <a:pt x="-107" y="2861"/>
                        <a:pt x="2578" y="1024"/>
                      </a:cubicBezTo>
                      <a:cubicBezTo>
                        <a:pt x="5264" y="-814"/>
                        <a:pt x="9081" y="-107"/>
                        <a:pt x="10918" y="2579"/>
                      </a:cubicBezTo>
                      <a:cubicBezTo>
                        <a:pt x="65056" y="81170"/>
                        <a:pt x="102938" y="167536"/>
                        <a:pt x="123576" y="259415"/>
                      </a:cubicBezTo>
                      <a:cubicBezTo>
                        <a:pt x="124283" y="262666"/>
                        <a:pt x="122304" y="265917"/>
                        <a:pt x="119053" y="266624"/>
                      </a:cubicBezTo>
                      <a:cubicBezTo>
                        <a:pt x="118629" y="266624"/>
                        <a:pt x="118204" y="266765"/>
                        <a:pt x="117780" y="266765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6" name="Vapaamuotoinen: Muoto 85">
                  <a:extLst>
                    <a:ext uri="{FF2B5EF4-FFF2-40B4-BE49-F238E27FC236}">
                      <a16:creationId xmlns:a16="http://schemas.microsoft.com/office/drawing/2014/main" id="{D6BF3D1F-58C9-9B72-962E-AD4D6A94F7A6}"/>
                    </a:ext>
                  </a:extLst>
                </p:cNvPr>
                <p:cNvSpPr/>
                <p:nvPr/>
              </p:nvSpPr>
              <p:spPr>
                <a:xfrm>
                  <a:off x="7005245" y="4622000"/>
                  <a:ext cx="116202" cy="58055"/>
                </a:xfrm>
                <a:custGeom>
                  <a:avLst/>
                  <a:gdLst>
                    <a:gd name="connsiteX0" fmla="*/ 110239 w 116202"/>
                    <a:gd name="connsiteY0" fmla="*/ 58055 h 58055"/>
                    <a:gd name="connsiteX1" fmla="*/ 105291 w 116202"/>
                    <a:gd name="connsiteY1" fmla="*/ 55370 h 58055"/>
                    <a:gd name="connsiteX2" fmla="*/ 63734 w 116202"/>
                    <a:gd name="connsiteY2" fmla="*/ 14378 h 58055"/>
                    <a:gd name="connsiteX3" fmla="*/ 11151 w 116202"/>
                    <a:gd name="connsiteY3" fmla="*/ 33319 h 58055"/>
                    <a:gd name="connsiteX4" fmla="*/ 2953 w 116202"/>
                    <a:gd name="connsiteY4" fmla="*/ 35439 h 58055"/>
                    <a:gd name="connsiteX5" fmla="*/ 832 w 116202"/>
                    <a:gd name="connsiteY5" fmla="*/ 27241 h 58055"/>
                    <a:gd name="connsiteX6" fmla="*/ 67833 w 116202"/>
                    <a:gd name="connsiteY6" fmla="*/ 3069 h 58055"/>
                    <a:gd name="connsiteX7" fmla="*/ 115186 w 116202"/>
                    <a:gd name="connsiteY7" fmla="*/ 48585 h 58055"/>
                    <a:gd name="connsiteX8" fmla="*/ 113490 w 116202"/>
                    <a:gd name="connsiteY8" fmla="*/ 56924 h 58055"/>
                    <a:gd name="connsiteX9" fmla="*/ 110097 w 116202"/>
                    <a:gd name="connsiteY9" fmla="*/ 57914 h 580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16202" h="58055">
                      <a:moveTo>
                        <a:pt x="110239" y="58055"/>
                      </a:moveTo>
                      <a:cubicBezTo>
                        <a:pt x="108260" y="58055"/>
                        <a:pt x="106422" y="57066"/>
                        <a:pt x="105291" y="55370"/>
                      </a:cubicBezTo>
                      <a:cubicBezTo>
                        <a:pt x="92853" y="36711"/>
                        <a:pt x="81120" y="20738"/>
                        <a:pt x="63734" y="14378"/>
                      </a:cubicBezTo>
                      <a:cubicBezTo>
                        <a:pt x="44934" y="7593"/>
                        <a:pt x="21329" y="16074"/>
                        <a:pt x="11151" y="33319"/>
                      </a:cubicBezTo>
                      <a:cubicBezTo>
                        <a:pt x="9455" y="36146"/>
                        <a:pt x="5780" y="37135"/>
                        <a:pt x="2953" y="35439"/>
                      </a:cubicBezTo>
                      <a:cubicBezTo>
                        <a:pt x="126" y="33743"/>
                        <a:pt x="-864" y="30068"/>
                        <a:pt x="832" y="27241"/>
                      </a:cubicBezTo>
                      <a:cubicBezTo>
                        <a:pt x="13978" y="4907"/>
                        <a:pt x="43379" y="-5694"/>
                        <a:pt x="67833" y="3069"/>
                      </a:cubicBezTo>
                      <a:cubicBezTo>
                        <a:pt x="90308" y="11268"/>
                        <a:pt x="104726" y="32895"/>
                        <a:pt x="115186" y="48585"/>
                      </a:cubicBezTo>
                      <a:cubicBezTo>
                        <a:pt x="117024" y="51412"/>
                        <a:pt x="116317" y="55087"/>
                        <a:pt x="113490" y="56924"/>
                      </a:cubicBezTo>
                      <a:cubicBezTo>
                        <a:pt x="112500" y="57631"/>
                        <a:pt x="111370" y="57914"/>
                        <a:pt x="110097" y="57914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87" name="Vapaamuotoinen: Muoto 86">
                  <a:extLst>
                    <a:ext uri="{FF2B5EF4-FFF2-40B4-BE49-F238E27FC236}">
                      <a16:creationId xmlns:a16="http://schemas.microsoft.com/office/drawing/2014/main" id="{74392E28-3CAA-899B-ED6D-080846F127EA}"/>
                    </a:ext>
                  </a:extLst>
                </p:cNvPr>
                <p:cNvSpPr/>
                <p:nvPr/>
              </p:nvSpPr>
              <p:spPr>
                <a:xfrm>
                  <a:off x="6881215" y="4566951"/>
                  <a:ext cx="53219" cy="138547"/>
                </a:xfrm>
                <a:custGeom>
                  <a:avLst/>
                  <a:gdLst>
                    <a:gd name="connsiteX0" fmla="*/ 5986 w 53219"/>
                    <a:gd name="connsiteY0" fmla="*/ 138548 h 138547"/>
                    <a:gd name="connsiteX1" fmla="*/ 5279 w 53219"/>
                    <a:gd name="connsiteY1" fmla="*/ 138548 h 138547"/>
                    <a:gd name="connsiteX2" fmla="*/ 49 w 53219"/>
                    <a:gd name="connsiteY2" fmla="*/ 131763 h 138547"/>
                    <a:gd name="connsiteX3" fmla="*/ 41889 w 53219"/>
                    <a:gd name="connsiteY3" fmla="*/ 3133 h 138547"/>
                    <a:gd name="connsiteX4" fmla="*/ 50087 w 53219"/>
                    <a:gd name="connsiteY4" fmla="*/ 730 h 138547"/>
                    <a:gd name="connsiteX5" fmla="*/ 52490 w 53219"/>
                    <a:gd name="connsiteY5" fmla="*/ 8928 h 138547"/>
                    <a:gd name="connsiteX6" fmla="*/ 12064 w 53219"/>
                    <a:gd name="connsiteY6" fmla="*/ 133176 h 138547"/>
                    <a:gd name="connsiteX7" fmla="*/ 6127 w 53219"/>
                    <a:gd name="connsiteY7" fmla="*/ 138406 h 1385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3219" h="138547">
                      <a:moveTo>
                        <a:pt x="5986" y="138548"/>
                      </a:moveTo>
                      <a:cubicBezTo>
                        <a:pt x="5986" y="138548"/>
                        <a:pt x="5420" y="138548"/>
                        <a:pt x="5279" y="138548"/>
                      </a:cubicBezTo>
                      <a:cubicBezTo>
                        <a:pt x="2028" y="138124"/>
                        <a:pt x="-375" y="135155"/>
                        <a:pt x="49" y="131763"/>
                      </a:cubicBezTo>
                      <a:cubicBezTo>
                        <a:pt x="5703" y="87096"/>
                        <a:pt x="20121" y="42711"/>
                        <a:pt x="41889" y="3133"/>
                      </a:cubicBezTo>
                      <a:cubicBezTo>
                        <a:pt x="43444" y="164"/>
                        <a:pt x="47119" y="-825"/>
                        <a:pt x="50087" y="730"/>
                      </a:cubicBezTo>
                      <a:cubicBezTo>
                        <a:pt x="53056" y="2285"/>
                        <a:pt x="54045" y="5960"/>
                        <a:pt x="52490" y="8928"/>
                      </a:cubicBezTo>
                      <a:cubicBezTo>
                        <a:pt x="31570" y="47093"/>
                        <a:pt x="17576" y="90064"/>
                        <a:pt x="12064" y="133176"/>
                      </a:cubicBezTo>
                      <a:cubicBezTo>
                        <a:pt x="11640" y="136286"/>
                        <a:pt x="9095" y="138406"/>
                        <a:pt x="6127" y="138406"/>
                      </a:cubicBezTo>
                      <a:close/>
                    </a:path>
                  </a:pathLst>
                </a:custGeom>
                <a:solidFill>
                  <a:srgbClr val="3D3D3D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grpSp>
          <p:nvGrpSpPr>
            <p:cNvPr id="88" name="Kuva 11">
              <a:extLst>
                <a:ext uri="{FF2B5EF4-FFF2-40B4-BE49-F238E27FC236}">
                  <a16:creationId xmlns:a16="http://schemas.microsoft.com/office/drawing/2014/main" id="{F5465B59-71D9-13CB-09B2-CE1FE128ED2A}"/>
                </a:ext>
              </a:extLst>
            </p:cNvPr>
            <p:cNvGrpSpPr/>
            <p:nvPr/>
          </p:nvGrpSpPr>
          <p:grpSpPr>
            <a:xfrm>
              <a:off x="5297133" y="3078964"/>
              <a:ext cx="2100346" cy="535582"/>
              <a:chOff x="5297133" y="3078964"/>
              <a:chExt cx="2100346" cy="535582"/>
            </a:xfrm>
            <a:solidFill>
              <a:srgbClr val="000000"/>
            </a:solidFill>
          </p:grpSpPr>
          <p:grpSp>
            <p:nvGrpSpPr>
              <p:cNvPr id="89" name="Kuva 11">
                <a:extLst>
                  <a:ext uri="{FF2B5EF4-FFF2-40B4-BE49-F238E27FC236}">
                    <a16:creationId xmlns:a16="http://schemas.microsoft.com/office/drawing/2014/main" id="{5C21B082-F087-FAD2-79E2-4A4C93215DD3}"/>
                  </a:ext>
                </a:extLst>
              </p:cNvPr>
              <p:cNvGrpSpPr/>
              <p:nvPr/>
            </p:nvGrpSpPr>
            <p:grpSpPr>
              <a:xfrm>
                <a:off x="5297133" y="3145540"/>
                <a:ext cx="1852133" cy="469005"/>
                <a:chOff x="5297133" y="3145540"/>
                <a:chExt cx="1852133" cy="469005"/>
              </a:xfrm>
              <a:solidFill>
                <a:srgbClr val="000000"/>
              </a:solidFill>
            </p:grpSpPr>
            <p:sp>
              <p:nvSpPr>
                <p:cNvPr id="90" name="Vapaamuotoinen: Muoto 89">
                  <a:extLst>
                    <a:ext uri="{FF2B5EF4-FFF2-40B4-BE49-F238E27FC236}">
                      <a16:creationId xmlns:a16="http://schemas.microsoft.com/office/drawing/2014/main" id="{B096819C-BF68-79A7-07B6-EC409A404373}"/>
                    </a:ext>
                  </a:extLst>
                </p:cNvPr>
                <p:cNvSpPr/>
                <p:nvPr/>
              </p:nvSpPr>
              <p:spPr>
                <a:xfrm>
                  <a:off x="5297133" y="3145540"/>
                  <a:ext cx="1852133" cy="12156"/>
                </a:xfrm>
                <a:custGeom>
                  <a:avLst/>
                  <a:gdLst>
                    <a:gd name="connsiteX0" fmla="*/ 1846055 w 1852133"/>
                    <a:gd name="connsiteY0" fmla="*/ 12156 h 12156"/>
                    <a:gd name="connsiteX1" fmla="*/ 6078 w 1852133"/>
                    <a:gd name="connsiteY1" fmla="*/ 12156 h 12156"/>
                    <a:gd name="connsiteX2" fmla="*/ 0 w 1852133"/>
                    <a:gd name="connsiteY2" fmla="*/ 6078 h 12156"/>
                    <a:gd name="connsiteX3" fmla="*/ 6078 w 1852133"/>
                    <a:gd name="connsiteY3" fmla="*/ 0 h 12156"/>
                    <a:gd name="connsiteX4" fmla="*/ 1846055 w 1852133"/>
                    <a:gd name="connsiteY4" fmla="*/ 0 h 12156"/>
                    <a:gd name="connsiteX5" fmla="*/ 1852133 w 1852133"/>
                    <a:gd name="connsiteY5" fmla="*/ 6078 h 12156"/>
                    <a:gd name="connsiteX6" fmla="*/ 1846055 w 1852133"/>
                    <a:gd name="connsiteY6" fmla="*/ 12156 h 121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52133" h="12156">
                      <a:moveTo>
                        <a:pt x="1846055" y="12156"/>
                      </a:moveTo>
                      <a:lnTo>
                        <a:pt x="6078" y="12156"/>
                      </a:lnTo>
                      <a:cubicBezTo>
                        <a:pt x="2686" y="12156"/>
                        <a:pt x="0" y="9471"/>
                        <a:pt x="0" y="6078"/>
                      </a:cubicBezTo>
                      <a:cubicBezTo>
                        <a:pt x="0" y="2686"/>
                        <a:pt x="2686" y="0"/>
                        <a:pt x="6078" y="0"/>
                      </a:cubicBezTo>
                      <a:lnTo>
                        <a:pt x="1846055" y="0"/>
                      </a:lnTo>
                      <a:cubicBezTo>
                        <a:pt x="1849448" y="0"/>
                        <a:pt x="1852133" y="2686"/>
                        <a:pt x="1852133" y="6078"/>
                      </a:cubicBezTo>
                      <a:cubicBezTo>
                        <a:pt x="1852133" y="9471"/>
                        <a:pt x="1849448" y="12156"/>
                        <a:pt x="1846055" y="1215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1413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grpSp>
              <p:nvGrpSpPr>
                <p:cNvPr id="91" name="Kuva 11">
                  <a:extLst>
                    <a:ext uri="{FF2B5EF4-FFF2-40B4-BE49-F238E27FC236}">
                      <a16:creationId xmlns:a16="http://schemas.microsoft.com/office/drawing/2014/main" id="{6E147152-1952-0FD1-74F5-42AE7B25D961}"/>
                    </a:ext>
                  </a:extLst>
                </p:cNvPr>
                <p:cNvGrpSpPr/>
                <p:nvPr/>
              </p:nvGrpSpPr>
              <p:grpSpPr>
                <a:xfrm>
                  <a:off x="5297133" y="3297776"/>
                  <a:ext cx="1228347" cy="316769"/>
                  <a:chOff x="5297133" y="3297776"/>
                  <a:chExt cx="1228347" cy="316769"/>
                </a:xfrm>
                <a:solidFill>
                  <a:srgbClr val="000000"/>
                </a:solidFill>
              </p:grpSpPr>
              <p:sp>
                <p:nvSpPr>
                  <p:cNvPr id="92" name="Vapaamuotoinen: Muoto 91">
                    <a:extLst>
                      <a:ext uri="{FF2B5EF4-FFF2-40B4-BE49-F238E27FC236}">
                        <a16:creationId xmlns:a16="http://schemas.microsoft.com/office/drawing/2014/main" id="{D8826F16-7F8E-607C-4362-3F78A2850839}"/>
                      </a:ext>
                    </a:extLst>
                  </p:cNvPr>
                  <p:cNvSpPr/>
                  <p:nvPr/>
                </p:nvSpPr>
                <p:spPr>
                  <a:xfrm>
                    <a:off x="5297133" y="3297776"/>
                    <a:ext cx="355075" cy="12156"/>
                  </a:xfrm>
                  <a:custGeom>
                    <a:avLst/>
                    <a:gdLst>
                      <a:gd name="connsiteX0" fmla="*/ 348998 w 355075"/>
                      <a:gd name="connsiteY0" fmla="*/ 12156 h 12156"/>
                      <a:gd name="connsiteX1" fmla="*/ 6078 w 355075"/>
                      <a:gd name="connsiteY1" fmla="*/ 12156 h 12156"/>
                      <a:gd name="connsiteX2" fmla="*/ 0 w 355075"/>
                      <a:gd name="connsiteY2" fmla="*/ 6078 h 12156"/>
                      <a:gd name="connsiteX3" fmla="*/ 6078 w 355075"/>
                      <a:gd name="connsiteY3" fmla="*/ 0 h 12156"/>
                      <a:gd name="connsiteX4" fmla="*/ 348998 w 355075"/>
                      <a:gd name="connsiteY4" fmla="*/ 0 h 12156"/>
                      <a:gd name="connsiteX5" fmla="*/ 355076 w 355075"/>
                      <a:gd name="connsiteY5" fmla="*/ 6078 h 12156"/>
                      <a:gd name="connsiteX6" fmla="*/ 348998 w 35507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55075" h="12156">
                        <a:moveTo>
                          <a:pt x="348998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48998" y="0"/>
                        </a:lnTo>
                        <a:cubicBezTo>
                          <a:pt x="352390" y="0"/>
                          <a:pt x="355076" y="2686"/>
                          <a:pt x="355076" y="6078"/>
                        </a:cubicBezTo>
                        <a:cubicBezTo>
                          <a:pt x="355076" y="9471"/>
                          <a:pt x="352390" y="12156"/>
                          <a:pt x="348998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3" name="Vapaamuotoinen: Muoto 92">
                    <a:extLst>
                      <a:ext uri="{FF2B5EF4-FFF2-40B4-BE49-F238E27FC236}">
                        <a16:creationId xmlns:a16="http://schemas.microsoft.com/office/drawing/2014/main" id="{14DC751B-D5CF-E3FF-A918-D3A369301003}"/>
                      </a:ext>
                    </a:extLst>
                  </p:cNvPr>
                  <p:cNvSpPr/>
                  <p:nvPr/>
                </p:nvSpPr>
                <p:spPr>
                  <a:xfrm>
                    <a:off x="5840773" y="3297776"/>
                    <a:ext cx="684708" cy="12156"/>
                  </a:xfrm>
                  <a:custGeom>
                    <a:avLst/>
                    <a:gdLst>
                      <a:gd name="connsiteX0" fmla="*/ 678630 w 684708"/>
                      <a:gd name="connsiteY0" fmla="*/ 12156 h 12156"/>
                      <a:gd name="connsiteX1" fmla="*/ 6078 w 684708"/>
                      <a:gd name="connsiteY1" fmla="*/ 12156 h 12156"/>
                      <a:gd name="connsiteX2" fmla="*/ 0 w 684708"/>
                      <a:gd name="connsiteY2" fmla="*/ 6078 h 12156"/>
                      <a:gd name="connsiteX3" fmla="*/ 6078 w 684708"/>
                      <a:gd name="connsiteY3" fmla="*/ 0 h 12156"/>
                      <a:gd name="connsiteX4" fmla="*/ 678630 w 684708"/>
                      <a:gd name="connsiteY4" fmla="*/ 0 h 12156"/>
                      <a:gd name="connsiteX5" fmla="*/ 684708 w 684708"/>
                      <a:gd name="connsiteY5" fmla="*/ 6078 h 12156"/>
                      <a:gd name="connsiteX6" fmla="*/ 678630 w 684708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84708" h="12156">
                        <a:moveTo>
                          <a:pt x="678630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78630" y="0"/>
                        </a:lnTo>
                        <a:cubicBezTo>
                          <a:pt x="682023" y="0"/>
                          <a:pt x="684708" y="2686"/>
                          <a:pt x="684708" y="6078"/>
                        </a:cubicBezTo>
                        <a:cubicBezTo>
                          <a:pt x="684708" y="9471"/>
                          <a:pt x="682023" y="12156"/>
                          <a:pt x="678630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4" name="Vapaamuotoinen: Muoto 93">
                    <a:extLst>
                      <a:ext uri="{FF2B5EF4-FFF2-40B4-BE49-F238E27FC236}">
                        <a16:creationId xmlns:a16="http://schemas.microsoft.com/office/drawing/2014/main" id="{9B97440A-C00A-BCF5-B27B-95888434BC92}"/>
                      </a:ext>
                    </a:extLst>
                  </p:cNvPr>
                  <p:cNvSpPr/>
                  <p:nvPr/>
                </p:nvSpPr>
                <p:spPr>
                  <a:xfrm>
                    <a:off x="5297133" y="3450153"/>
                    <a:ext cx="611205" cy="12156"/>
                  </a:xfrm>
                  <a:custGeom>
                    <a:avLst/>
                    <a:gdLst>
                      <a:gd name="connsiteX0" fmla="*/ 605127 w 611205"/>
                      <a:gd name="connsiteY0" fmla="*/ 12156 h 12156"/>
                      <a:gd name="connsiteX1" fmla="*/ 6078 w 611205"/>
                      <a:gd name="connsiteY1" fmla="*/ 12156 h 12156"/>
                      <a:gd name="connsiteX2" fmla="*/ 0 w 611205"/>
                      <a:gd name="connsiteY2" fmla="*/ 6078 h 12156"/>
                      <a:gd name="connsiteX3" fmla="*/ 6078 w 611205"/>
                      <a:gd name="connsiteY3" fmla="*/ 0 h 12156"/>
                      <a:gd name="connsiteX4" fmla="*/ 605127 w 611205"/>
                      <a:gd name="connsiteY4" fmla="*/ 0 h 12156"/>
                      <a:gd name="connsiteX5" fmla="*/ 611205 w 611205"/>
                      <a:gd name="connsiteY5" fmla="*/ 6078 h 12156"/>
                      <a:gd name="connsiteX6" fmla="*/ 605127 w 61120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11205" h="12156">
                        <a:moveTo>
                          <a:pt x="60512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605127" y="0"/>
                        </a:lnTo>
                        <a:cubicBezTo>
                          <a:pt x="608520" y="0"/>
                          <a:pt x="611205" y="2686"/>
                          <a:pt x="611205" y="6078"/>
                        </a:cubicBezTo>
                        <a:cubicBezTo>
                          <a:pt x="611205" y="9471"/>
                          <a:pt x="608520" y="12156"/>
                          <a:pt x="60512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5" name="Vapaamuotoinen: Muoto 94">
                    <a:extLst>
                      <a:ext uri="{FF2B5EF4-FFF2-40B4-BE49-F238E27FC236}">
                        <a16:creationId xmlns:a16="http://schemas.microsoft.com/office/drawing/2014/main" id="{8C742422-2D83-252F-E689-BA70EF4E1994}"/>
                      </a:ext>
                    </a:extLst>
                  </p:cNvPr>
                  <p:cNvSpPr/>
                  <p:nvPr/>
                </p:nvSpPr>
                <p:spPr>
                  <a:xfrm>
                    <a:off x="6238254" y="3450153"/>
                    <a:ext cx="287227" cy="12156"/>
                  </a:xfrm>
                  <a:custGeom>
                    <a:avLst/>
                    <a:gdLst>
                      <a:gd name="connsiteX0" fmla="*/ 281149 w 287227"/>
                      <a:gd name="connsiteY0" fmla="*/ 12156 h 12156"/>
                      <a:gd name="connsiteX1" fmla="*/ 6078 w 287227"/>
                      <a:gd name="connsiteY1" fmla="*/ 12156 h 12156"/>
                      <a:gd name="connsiteX2" fmla="*/ 0 w 287227"/>
                      <a:gd name="connsiteY2" fmla="*/ 6078 h 12156"/>
                      <a:gd name="connsiteX3" fmla="*/ 6078 w 287227"/>
                      <a:gd name="connsiteY3" fmla="*/ 0 h 12156"/>
                      <a:gd name="connsiteX4" fmla="*/ 281149 w 287227"/>
                      <a:gd name="connsiteY4" fmla="*/ 0 h 12156"/>
                      <a:gd name="connsiteX5" fmla="*/ 287227 w 287227"/>
                      <a:gd name="connsiteY5" fmla="*/ 6078 h 12156"/>
                      <a:gd name="connsiteX6" fmla="*/ 281149 w 287227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7227" h="12156">
                        <a:moveTo>
                          <a:pt x="281149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281149" y="0"/>
                        </a:lnTo>
                        <a:cubicBezTo>
                          <a:pt x="284541" y="0"/>
                          <a:pt x="287227" y="2686"/>
                          <a:pt x="287227" y="6078"/>
                        </a:cubicBezTo>
                        <a:cubicBezTo>
                          <a:pt x="287227" y="9471"/>
                          <a:pt x="284541" y="12156"/>
                          <a:pt x="281149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6" name="Vapaamuotoinen: Muoto 95">
                    <a:extLst>
                      <a:ext uri="{FF2B5EF4-FFF2-40B4-BE49-F238E27FC236}">
                        <a16:creationId xmlns:a16="http://schemas.microsoft.com/office/drawing/2014/main" id="{FE4F7A66-001E-6A56-8742-24AF19F8FFF6}"/>
                      </a:ext>
                    </a:extLst>
                  </p:cNvPr>
                  <p:cNvSpPr/>
                  <p:nvPr/>
                </p:nvSpPr>
                <p:spPr>
                  <a:xfrm>
                    <a:off x="5297275" y="3602389"/>
                    <a:ext cx="324685" cy="12156"/>
                  </a:xfrm>
                  <a:custGeom>
                    <a:avLst/>
                    <a:gdLst>
                      <a:gd name="connsiteX0" fmla="*/ 318607 w 324685"/>
                      <a:gd name="connsiteY0" fmla="*/ 12156 h 12156"/>
                      <a:gd name="connsiteX1" fmla="*/ 6078 w 324685"/>
                      <a:gd name="connsiteY1" fmla="*/ 12156 h 12156"/>
                      <a:gd name="connsiteX2" fmla="*/ 0 w 324685"/>
                      <a:gd name="connsiteY2" fmla="*/ 6078 h 12156"/>
                      <a:gd name="connsiteX3" fmla="*/ 6078 w 324685"/>
                      <a:gd name="connsiteY3" fmla="*/ 0 h 12156"/>
                      <a:gd name="connsiteX4" fmla="*/ 318607 w 324685"/>
                      <a:gd name="connsiteY4" fmla="*/ 0 h 12156"/>
                      <a:gd name="connsiteX5" fmla="*/ 324685 w 324685"/>
                      <a:gd name="connsiteY5" fmla="*/ 6078 h 12156"/>
                      <a:gd name="connsiteX6" fmla="*/ 318607 w 324685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4685" h="12156">
                        <a:moveTo>
                          <a:pt x="318607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318607" y="0"/>
                        </a:lnTo>
                        <a:cubicBezTo>
                          <a:pt x="321999" y="0"/>
                          <a:pt x="324685" y="2686"/>
                          <a:pt x="324685" y="6078"/>
                        </a:cubicBezTo>
                        <a:cubicBezTo>
                          <a:pt x="324685" y="9471"/>
                          <a:pt x="321999" y="12156"/>
                          <a:pt x="318607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  <p:sp>
                <p:nvSpPr>
                  <p:cNvPr id="97" name="Vapaamuotoinen: Muoto 96">
                    <a:extLst>
                      <a:ext uri="{FF2B5EF4-FFF2-40B4-BE49-F238E27FC236}">
                        <a16:creationId xmlns:a16="http://schemas.microsoft.com/office/drawing/2014/main" id="{EE23CF8C-8AC6-E94F-229A-FABD380D3AC6}"/>
                      </a:ext>
                    </a:extLst>
                  </p:cNvPr>
                  <p:cNvSpPr/>
                  <p:nvPr/>
                </p:nvSpPr>
                <p:spPr>
                  <a:xfrm>
                    <a:off x="5780839" y="3602389"/>
                    <a:ext cx="744641" cy="12156"/>
                  </a:xfrm>
                  <a:custGeom>
                    <a:avLst/>
                    <a:gdLst>
                      <a:gd name="connsiteX0" fmla="*/ 738564 w 744641"/>
                      <a:gd name="connsiteY0" fmla="*/ 12156 h 12156"/>
                      <a:gd name="connsiteX1" fmla="*/ 6078 w 744641"/>
                      <a:gd name="connsiteY1" fmla="*/ 12156 h 12156"/>
                      <a:gd name="connsiteX2" fmla="*/ 0 w 744641"/>
                      <a:gd name="connsiteY2" fmla="*/ 6078 h 12156"/>
                      <a:gd name="connsiteX3" fmla="*/ 6078 w 744641"/>
                      <a:gd name="connsiteY3" fmla="*/ 0 h 12156"/>
                      <a:gd name="connsiteX4" fmla="*/ 738564 w 744641"/>
                      <a:gd name="connsiteY4" fmla="*/ 0 h 12156"/>
                      <a:gd name="connsiteX5" fmla="*/ 744642 w 744641"/>
                      <a:gd name="connsiteY5" fmla="*/ 6078 h 12156"/>
                      <a:gd name="connsiteX6" fmla="*/ 738564 w 744641"/>
                      <a:gd name="connsiteY6" fmla="*/ 12156 h 12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744641" h="12156">
                        <a:moveTo>
                          <a:pt x="738564" y="12156"/>
                        </a:moveTo>
                        <a:lnTo>
                          <a:pt x="6078" y="12156"/>
                        </a:lnTo>
                        <a:cubicBezTo>
                          <a:pt x="2686" y="12156"/>
                          <a:pt x="0" y="9471"/>
                          <a:pt x="0" y="6078"/>
                        </a:cubicBezTo>
                        <a:cubicBezTo>
                          <a:pt x="0" y="2686"/>
                          <a:pt x="2686" y="0"/>
                          <a:pt x="6078" y="0"/>
                        </a:cubicBezTo>
                        <a:lnTo>
                          <a:pt x="738564" y="0"/>
                        </a:lnTo>
                        <a:cubicBezTo>
                          <a:pt x="741956" y="0"/>
                          <a:pt x="744642" y="2686"/>
                          <a:pt x="744642" y="6078"/>
                        </a:cubicBezTo>
                        <a:cubicBezTo>
                          <a:pt x="744642" y="9471"/>
                          <a:pt x="741956" y="12156"/>
                          <a:pt x="738564" y="12156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14130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i-FI"/>
                  </a:p>
                </p:txBody>
              </p:sp>
            </p:grpSp>
          </p:grpSp>
          <p:sp>
            <p:nvSpPr>
              <p:cNvPr id="98" name="Vapaamuotoinen: Muoto 97">
                <a:extLst>
                  <a:ext uri="{FF2B5EF4-FFF2-40B4-BE49-F238E27FC236}">
                    <a16:creationId xmlns:a16="http://schemas.microsoft.com/office/drawing/2014/main" id="{42E92B20-4776-A731-F1EC-3F9C67114E6F}"/>
                  </a:ext>
                </a:extLst>
              </p:cNvPr>
              <p:cNvSpPr/>
              <p:nvPr/>
            </p:nvSpPr>
            <p:spPr>
              <a:xfrm>
                <a:off x="7251888" y="3078964"/>
                <a:ext cx="145592" cy="145592"/>
              </a:xfrm>
              <a:custGeom>
                <a:avLst/>
                <a:gdLst>
                  <a:gd name="connsiteX0" fmla="*/ 145592 w 145592"/>
                  <a:gd name="connsiteY0" fmla="*/ 72796 h 145592"/>
                  <a:gd name="connsiteX1" fmla="*/ 72796 w 145592"/>
                  <a:gd name="connsiteY1" fmla="*/ 145592 h 145592"/>
                  <a:gd name="connsiteX2" fmla="*/ 0 w 145592"/>
                  <a:gd name="connsiteY2" fmla="*/ 72796 h 145592"/>
                  <a:gd name="connsiteX3" fmla="*/ 72796 w 145592"/>
                  <a:gd name="connsiteY3" fmla="*/ 0 h 145592"/>
                  <a:gd name="connsiteX4" fmla="*/ 145592 w 145592"/>
                  <a:gd name="connsiteY4" fmla="*/ 72796 h 1455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92" h="145592">
                    <a:moveTo>
                      <a:pt x="145592" y="72796"/>
                    </a:moveTo>
                    <a:cubicBezTo>
                      <a:pt x="145592" y="113000"/>
                      <a:pt x="113001" y="145592"/>
                      <a:pt x="72796" y="145592"/>
                    </a:cubicBezTo>
                    <a:cubicBezTo>
                      <a:pt x="32592" y="145592"/>
                      <a:pt x="0" y="113000"/>
                      <a:pt x="0" y="72796"/>
                    </a:cubicBezTo>
                    <a:cubicBezTo>
                      <a:pt x="0" y="32592"/>
                      <a:pt x="32592" y="0"/>
                      <a:pt x="72796" y="0"/>
                    </a:cubicBezTo>
                    <a:cubicBezTo>
                      <a:pt x="113001" y="0"/>
                      <a:pt x="145592" y="32592"/>
                      <a:pt x="145592" y="727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141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</p:grpSp>
      </p:grpSp>
      <p:grpSp>
        <p:nvGrpSpPr>
          <p:cNvPr id="2" name="Ryhmä 1">
            <a:extLst>
              <a:ext uri="{FF2B5EF4-FFF2-40B4-BE49-F238E27FC236}">
                <a16:creationId xmlns:a16="http://schemas.microsoft.com/office/drawing/2014/main" id="{A3B551F6-A6C0-C276-D4FF-3D5FD90DB8B4}"/>
              </a:ext>
            </a:extLst>
          </p:cNvPr>
          <p:cNvGrpSpPr/>
          <p:nvPr/>
        </p:nvGrpSpPr>
        <p:grpSpPr>
          <a:xfrm>
            <a:off x="8483672" y="4442686"/>
            <a:ext cx="1334050" cy="2349980"/>
            <a:chOff x="4382972" y="2897797"/>
            <a:chExt cx="948062" cy="1670048"/>
          </a:xfrm>
        </p:grpSpPr>
        <p:pic>
          <p:nvPicPr>
            <p:cNvPr id="3" name="Kuva 2">
              <a:extLst>
                <a:ext uri="{FF2B5EF4-FFF2-40B4-BE49-F238E27FC236}">
                  <a16:creationId xmlns:a16="http://schemas.microsoft.com/office/drawing/2014/main" id="{D49A34A6-B0B2-D9ED-E546-81C0B3927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382972" y="2897797"/>
              <a:ext cx="939166" cy="1670048"/>
            </a:xfrm>
            <a:prstGeom prst="rect">
              <a:avLst/>
            </a:prstGeom>
          </p:spPr>
        </p:pic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F0430338-B43C-B467-FA31-360D4A37A3CD}"/>
                </a:ext>
              </a:extLst>
            </p:cNvPr>
            <p:cNvSpPr txBox="1"/>
            <p:nvPr/>
          </p:nvSpPr>
          <p:spPr>
            <a:xfrm>
              <a:off x="4382972" y="3669016"/>
              <a:ext cx="939166" cy="466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Kuka </a:t>
              </a:r>
            </a:p>
            <a:p>
              <a:pPr algn="ctr">
                <a:lnSpc>
                  <a:spcPts val="2200"/>
                </a:lnSpc>
              </a:pPr>
              <a:r>
                <a:rPr lang="fi-FI" sz="2200" b="1" dirty="0">
                  <a:solidFill>
                    <a:schemeClr val="bg1"/>
                  </a:solidFill>
                </a:rPr>
                <a:t>säätää?</a:t>
              </a:r>
            </a:p>
          </p:txBody>
        </p:sp>
        <p:sp>
          <p:nvSpPr>
            <p:cNvPr id="4" name="Tekstiruutu 3">
              <a:extLst>
                <a:ext uri="{FF2B5EF4-FFF2-40B4-BE49-F238E27FC236}">
                  <a16:creationId xmlns:a16="http://schemas.microsoft.com/office/drawing/2014/main" id="{08F7EA77-A7F2-A77D-61FD-2C0D8A3B36A7}"/>
                </a:ext>
              </a:extLst>
            </p:cNvPr>
            <p:cNvSpPr txBox="1"/>
            <p:nvPr/>
          </p:nvSpPr>
          <p:spPr>
            <a:xfrm>
              <a:off x="4391868" y="4103848"/>
              <a:ext cx="939166" cy="24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Lainvalmistelu-</a:t>
              </a:r>
            </a:p>
            <a:p>
              <a:pPr algn="ctr">
                <a:lnSpc>
                  <a:spcPts val="1000"/>
                </a:lnSpc>
              </a:pPr>
              <a:r>
                <a:rPr lang="fi-FI" sz="900" b="1" dirty="0">
                  <a:solidFill>
                    <a:schemeClr val="bg1"/>
                  </a:solidFill>
                </a:rPr>
                <a:t>simulaatio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31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>
            <a:extLst>
              <a:ext uri="{FF2B5EF4-FFF2-40B4-BE49-F238E27FC236}">
                <a16:creationId xmlns:a16="http://schemas.microsoft.com/office/drawing/2014/main" id="{038306A9-4E25-33B0-0FA8-B264D6B560E2}"/>
              </a:ext>
            </a:extLst>
          </p:cNvPr>
          <p:cNvSpPr txBox="1">
            <a:spLocks/>
          </p:cNvSpPr>
          <p:nvPr/>
        </p:nvSpPr>
        <p:spPr>
          <a:xfrm>
            <a:off x="1342360" y="1306719"/>
            <a:ext cx="7895908" cy="1333006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8019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82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600" dirty="0">
                <a:solidFill>
                  <a:schemeClr val="bg1"/>
                </a:solidFill>
              </a:rPr>
              <a:t>Tunnin kulku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54450-6A59-47A8-838B-F52210A7778C}"/>
              </a:ext>
            </a:extLst>
          </p:cNvPr>
          <p:cNvSpPr txBox="1"/>
          <p:nvPr/>
        </p:nvSpPr>
        <p:spPr>
          <a:xfrm>
            <a:off x="1527142" y="2969443"/>
            <a:ext cx="50918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Miten lait syntyvät?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Uusi laki: [AIHE TÄHÄN]</a:t>
            </a:r>
          </a:p>
          <a:p>
            <a:pPr marL="285750" indent="-285750">
              <a:buFontTx/>
              <a:buChar char="-"/>
            </a:pPr>
            <a:endParaRPr lang="fi-FI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fi-FI" dirty="0">
                <a:solidFill>
                  <a:schemeClr val="bg1"/>
                </a:solidFill>
              </a:rPr>
              <a:t>Peli: simuloidaan lainvalmistelua!</a:t>
            </a:r>
          </a:p>
        </p:txBody>
      </p:sp>
    </p:spTree>
    <p:extLst>
      <p:ext uri="{BB962C8B-B14F-4D97-AF65-F5344CB8AC3E}">
        <p14:creationId xmlns:p14="http://schemas.microsoft.com/office/powerpoint/2010/main" val="504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B58B8-8F15-398C-8A6D-7D2CF85CA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6DCF5-DC33-F90C-A72D-4BB4EF6F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Miten lait syntyvät?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89A328-674F-ADE1-5DCB-5F8165E49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562744" cy="499137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u="sng" dirty="0">
                <a:hlinkClick r:id="rId3"/>
              </a:rPr>
              <a:t>Näin lait syntyvät (videolinkki)</a:t>
            </a:r>
            <a:r>
              <a:rPr lang="fi-FI" sz="1400" dirty="0"/>
              <a:t>.</a:t>
            </a:r>
          </a:p>
          <a:p>
            <a:pPr marL="342900" indent="-342900">
              <a:buAutoNum type="arabicPeriod"/>
            </a:pPr>
            <a:r>
              <a:rPr lang="fi-FI" sz="1400" dirty="0"/>
              <a:t>Aloite</a:t>
            </a:r>
          </a:p>
          <a:p>
            <a:pPr lvl="1"/>
            <a:r>
              <a:rPr lang="fi-FI" sz="1200" dirty="0"/>
              <a:t>a. Hallitusohjelma</a:t>
            </a:r>
          </a:p>
          <a:p>
            <a:pPr lvl="1"/>
            <a:r>
              <a:rPr lang="fi-FI" sz="1200" dirty="0"/>
              <a:t>b. Kansalaisaloite</a:t>
            </a:r>
          </a:p>
          <a:p>
            <a:pPr marL="342900" indent="-342900">
              <a:buAutoNum type="arabicPeriod"/>
            </a:pPr>
            <a:r>
              <a:rPr lang="fi-FI" sz="1400" dirty="0"/>
              <a:t>Ministeriöt </a:t>
            </a:r>
            <a:r>
              <a:rPr lang="fi-FI" sz="1400" b="1" dirty="0"/>
              <a:t>kuulevat mielipiteitä</a:t>
            </a:r>
            <a:r>
              <a:rPr lang="fi-FI" sz="1400" dirty="0"/>
              <a:t> ja kirjoittavat lain</a:t>
            </a:r>
          </a:p>
          <a:p>
            <a:pPr marL="342900" indent="-342900">
              <a:buAutoNum type="arabicPeriod"/>
            </a:pPr>
            <a:r>
              <a:rPr lang="fi-FI" sz="1400" dirty="0"/>
              <a:t>Eduskunta päättää,</a:t>
            </a:r>
            <a:br>
              <a:rPr lang="fi-FI" sz="1400" dirty="0"/>
            </a:br>
            <a:r>
              <a:rPr lang="fi-FI" sz="1400" dirty="0"/>
              <a:t>hyväksytäänkö uusi laki</a:t>
            </a:r>
            <a:endParaRPr lang="fi-FI" sz="1028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1BA532E-2E72-629B-8E10-5584C39806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56937" y="3283220"/>
            <a:ext cx="6473178" cy="3837253"/>
          </a:xfrm>
          <a:prstGeom prst="rect">
            <a:avLst/>
          </a:prstGeom>
        </p:spPr>
      </p:pic>
      <p:pic>
        <p:nvPicPr>
          <p:cNvPr id="4" name="Online Media 3" title="Näin lait syntyvät">
            <a:hlinkClick r:id="" action="ppaction://media"/>
            <a:extLst>
              <a:ext uri="{FF2B5EF4-FFF2-40B4-BE49-F238E27FC236}">
                <a16:creationId xmlns:a16="http://schemas.microsoft.com/office/drawing/2014/main" id="{65F0B2C8-4704-45EB-9AA2-1139CC500DE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974773" y="1262138"/>
            <a:ext cx="3366817" cy="1902252"/>
          </a:xfrm>
          <a:prstGeom prst="rect">
            <a:avLst/>
          </a:prstGeom>
        </p:spPr>
      </p:pic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46E04877-D935-4938-84FE-601C770AFD33}"/>
              </a:ext>
            </a:extLst>
          </p:cNvPr>
          <p:cNvCxnSpPr/>
          <p:nvPr/>
        </p:nvCxnSpPr>
        <p:spPr>
          <a:xfrm>
            <a:off x="4052454" y="1891146"/>
            <a:ext cx="1719479" cy="332509"/>
          </a:xfrm>
          <a:prstGeom prst="curvedConnector3">
            <a:avLst>
              <a:gd name="adj1" fmla="val 59669"/>
            </a:avLst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02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3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aihe: [AIHE TÄHÄN]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DF88E-BD85-CFBF-5955-4EDDB1CCD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5" y="1768261"/>
            <a:ext cx="8332926" cy="4877865"/>
          </a:xfrm>
        </p:spPr>
        <p:txBody>
          <a:bodyPr>
            <a:normAutofit/>
          </a:bodyPr>
          <a:lstStyle/>
          <a:p>
            <a:r>
              <a:rPr lang="fi-FI" sz="2400" dirty="0"/>
              <a:t>HE XX/XXX vp – [LAKIHANKKEEN NIMI]</a:t>
            </a:r>
          </a:p>
          <a:p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”[MUUTOS, JOTA PELAAJAT KOMMENTOIVAT]”</a:t>
            </a:r>
          </a:p>
          <a:p>
            <a:endParaRPr lang="fi-FI" sz="2400" dirty="0"/>
          </a:p>
          <a:p>
            <a:r>
              <a:rPr lang="fi-FI" sz="2400" dirty="0"/>
              <a:t>[TILANNE ENNEN LAKIMUUTOSTA]</a:t>
            </a:r>
          </a:p>
          <a:p>
            <a:endParaRPr lang="fi-FI" sz="2000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65F3B2D-15D8-A4F0-734C-BE4DF080E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1506" y="4477732"/>
            <a:ext cx="3881625" cy="259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21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8C62F-685B-6B27-24DF-9E59F836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C0C70-DAE8-3B86-4057-A89017E82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Pelin eteneminen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8A7227-ADD0-4296-08EA-0AE55F239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24196" y="1679051"/>
            <a:ext cx="3690334" cy="49913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i-FI" sz="1800" dirty="0"/>
              <a:t>Jaetaan ryhmät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Kukin ryhmä valitsee yhteisen roolin (seuraava dia!)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Kerätään tietoa ja kannanottoja</a:t>
            </a:r>
          </a:p>
          <a:p>
            <a:pPr marL="342900" indent="-342900">
              <a:buFont typeface="+mj-lt"/>
              <a:buAutoNum type="arabicPeriod"/>
            </a:pPr>
            <a:r>
              <a:rPr lang="fi-FI" sz="1800" dirty="0"/>
              <a:t>Pidetään kuulemistilaisuus: kukin ryhmä kertoo kantansa minuutissa!</a:t>
            </a:r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EBE09E06-17D6-2668-EF16-0BF52246C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2937" y="2535540"/>
            <a:ext cx="6202335" cy="4134890"/>
          </a:xfrm>
          <a:prstGeom prst="rect">
            <a:avLst/>
          </a:prstGeom>
        </p:spPr>
      </p:pic>
      <p:grpSp>
        <p:nvGrpSpPr>
          <p:cNvPr id="14" name="Ryhmä 13">
            <a:extLst>
              <a:ext uri="{FF2B5EF4-FFF2-40B4-BE49-F238E27FC236}">
                <a16:creationId xmlns:a16="http://schemas.microsoft.com/office/drawing/2014/main" id="{DB1BBD13-7B64-F542-156E-0F76FC6A40AA}"/>
              </a:ext>
            </a:extLst>
          </p:cNvPr>
          <p:cNvGrpSpPr/>
          <p:nvPr/>
        </p:nvGrpSpPr>
        <p:grpSpPr>
          <a:xfrm>
            <a:off x="7856959" y="2869776"/>
            <a:ext cx="557980" cy="3085136"/>
            <a:chOff x="7856959" y="2869776"/>
            <a:chExt cx="557980" cy="3085136"/>
          </a:xfrm>
        </p:grpSpPr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D50D0F56-AD98-EF46-EB61-479E0D94CB0C}"/>
                </a:ext>
              </a:extLst>
            </p:cNvPr>
            <p:cNvGrpSpPr/>
            <p:nvPr/>
          </p:nvGrpSpPr>
          <p:grpSpPr>
            <a:xfrm flipH="1">
              <a:off x="7856960" y="2869776"/>
              <a:ext cx="557978" cy="727102"/>
              <a:chOff x="1058439" y="918194"/>
              <a:chExt cx="2833078" cy="3691790"/>
            </a:xfrm>
          </p:grpSpPr>
          <p:grpSp>
            <p:nvGrpSpPr>
              <p:cNvPr id="9" name="Ryhmä 8">
                <a:extLst>
                  <a:ext uri="{FF2B5EF4-FFF2-40B4-BE49-F238E27FC236}">
                    <a16:creationId xmlns:a16="http://schemas.microsoft.com/office/drawing/2014/main" id="{3EC7EB79-4DF7-FAB0-6093-E45D831292A2}"/>
                  </a:ext>
                </a:extLst>
              </p:cNvPr>
              <p:cNvGrpSpPr/>
              <p:nvPr/>
            </p:nvGrpSpPr>
            <p:grpSpPr>
              <a:xfrm>
                <a:off x="1058439" y="918194"/>
                <a:ext cx="2833078" cy="3691790"/>
                <a:chOff x="1643229" y="2765779"/>
                <a:chExt cx="2295807" cy="2991671"/>
              </a:xfrm>
            </p:grpSpPr>
            <p:sp>
              <p:nvSpPr>
                <p:cNvPr id="11" name="Vapaamuotoinen: Muoto 10">
                  <a:extLst>
                    <a:ext uri="{FF2B5EF4-FFF2-40B4-BE49-F238E27FC236}">
                      <a16:creationId xmlns:a16="http://schemas.microsoft.com/office/drawing/2014/main" id="{E8E2481D-1953-AB43-FAC6-024E199BB5DC}"/>
                    </a:ext>
                  </a:extLst>
                </p:cNvPr>
                <p:cNvSpPr/>
                <p:nvPr/>
              </p:nvSpPr>
              <p:spPr>
                <a:xfrm>
                  <a:off x="1643229" y="2765779"/>
                  <a:ext cx="2295807" cy="2991671"/>
                </a:xfrm>
                <a:custGeom>
                  <a:avLst/>
                  <a:gdLst>
                    <a:gd name="connsiteX0" fmla="*/ 1147904 w 2295807"/>
                    <a:gd name="connsiteY0" fmla="*/ 0 h 2991671"/>
                    <a:gd name="connsiteX1" fmla="*/ 2295808 w 2295807"/>
                    <a:gd name="connsiteY1" fmla="*/ 1147904 h 2991671"/>
                    <a:gd name="connsiteX2" fmla="*/ 2295808 w 2295807"/>
                    <a:gd name="connsiteY2" fmla="*/ 1843768 h 2991671"/>
                    <a:gd name="connsiteX3" fmla="*/ 1147904 w 2295807"/>
                    <a:gd name="connsiteY3" fmla="*/ 2991672 h 2991671"/>
                    <a:gd name="connsiteX4" fmla="*/ 1147904 w 2295807"/>
                    <a:gd name="connsiteY4" fmla="*/ 2991672 h 2991671"/>
                    <a:gd name="connsiteX5" fmla="*/ 0 w 2295807"/>
                    <a:gd name="connsiteY5" fmla="*/ 1843768 h 2991671"/>
                    <a:gd name="connsiteX6" fmla="*/ 0 w 2295807"/>
                    <a:gd name="connsiteY6" fmla="*/ 1147904 h 2991671"/>
                    <a:gd name="connsiteX7" fmla="*/ 1147904 w 2295807"/>
                    <a:gd name="connsiteY7" fmla="*/ 0 h 2991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295807" h="2991671">
                      <a:moveTo>
                        <a:pt x="1147904" y="0"/>
                      </a:moveTo>
                      <a:cubicBezTo>
                        <a:pt x="1781874" y="0"/>
                        <a:pt x="2295808" y="513934"/>
                        <a:pt x="2295808" y="1147904"/>
                      </a:cubicBezTo>
                      <a:lnTo>
                        <a:pt x="2295808" y="1843768"/>
                      </a:lnTo>
                      <a:cubicBezTo>
                        <a:pt x="2295808" y="2477738"/>
                        <a:pt x="1781874" y="2991672"/>
                        <a:pt x="1147904" y="2991672"/>
                      </a:cubicBezTo>
                      <a:lnTo>
                        <a:pt x="1147904" y="2991672"/>
                      </a:lnTo>
                      <a:cubicBezTo>
                        <a:pt x="513934" y="2991672"/>
                        <a:pt x="0" y="2477738"/>
                        <a:pt x="0" y="1843768"/>
                      </a:cubicBezTo>
                      <a:lnTo>
                        <a:pt x="0" y="1147904"/>
                      </a:lnTo>
                      <a:cubicBezTo>
                        <a:pt x="0" y="513934"/>
                        <a:pt x="513934" y="0"/>
                        <a:pt x="1147904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17" name="Kuva 4">
                  <a:extLst>
                    <a:ext uri="{FF2B5EF4-FFF2-40B4-BE49-F238E27FC236}">
                      <a16:creationId xmlns:a16="http://schemas.microsoft.com/office/drawing/2014/main" id="{51D211A3-333F-8DF4-2A7F-736D7019DFEA}"/>
                    </a:ext>
                  </a:extLst>
                </p:cNvPr>
                <p:cNvGrpSpPr/>
                <p:nvPr/>
              </p:nvGrpSpPr>
              <p:grpSpPr>
                <a:xfrm>
                  <a:off x="2094134" y="3385433"/>
                  <a:ext cx="1398759" cy="1210277"/>
                  <a:chOff x="2094134" y="3385433"/>
                  <a:chExt cx="1398759" cy="1210277"/>
                </a:xfrm>
                <a:solidFill>
                  <a:srgbClr val="FFFFFF"/>
                </a:solidFill>
              </p:grpSpPr>
              <p:sp>
                <p:nvSpPr>
                  <p:cNvPr id="21" name="Vapaamuotoinen: Muoto 20">
                    <a:extLst>
                      <a:ext uri="{FF2B5EF4-FFF2-40B4-BE49-F238E27FC236}">
                        <a16:creationId xmlns:a16="http://schemas.microsoft.com/office/drawing/2014/main" id="{296EF744-9732-4922-2BE8-2267D80211B5}"/>
                      </a:ext>
                    </a:extLst>
                  </p:cNvPr>
                  <p:cNvSpPr/>
                  <p:nvPr/>
                </p:nvSpPr>
                <p:spPr>
                  <a:xfrm>
                    <a:off x="2094134" y="3673782"/>
                    <a:ext cx="1398759" cy="921929"/>
                  </a:xfrm>
                  <a:custGeom>
                    <a:avLst/>
                    <a:gdLst>
                      <a:gd name="connsiteX0" fmla="*/ 0 w 1398759"/>
                      <a:gd name="connsiteY0" fmla="*/ 367597 h 921929"/>
                      <a:gd name="connsiteX1" fmla="*/ 803828 w 1398759"/>
                      <a:gd name="connsiteY1" fmla="*/ 7643 h 921929"/>
                      <a:gd name="connsiteX2" fmla="*/ 1185101 w 1398759"/>
                      <a:gd name="connsiteY2" fmla="*/ 172991 h 921929"/>
                      <a:gd name="connsiteX3" fmla="*/ 1398760 w 1398759"/>
                      <a:gd name="connsiteY3" fmla="*/ 368504 h 921929"/>
                      <a:gd name="connsiteX4" fmla="*/ 1166730 w 1398759"/>
                      <a:gd name="connsiteY4" fmla="*/ 577853 h 921929"/>
                      <a:gd name="connsiteX5" fmla="*/ 1335933 w 1398759"/>
                      <a:gd name="connsiteY5" fmla="*/ 750912 h 921929"/>
                      <a:gd name="connsiteX6" fmla="*/ 1164915 w 1398759"/>
                      <a:gd name="connsiteY6" fmla="*/ 921929 h 921929"/>
                      <a:gd name="connsiteX7" fmla="*/ 949442 w 1398759"/>
                      <a:gd name="connsiteY7" fmla="*/ 709178 h 921929"/>
                      <a:gd name="connsiteX8" fmla="*/ 942411 w 1398759"/>
                      <a:gd name="connsiteY8" fmla="*/ 695796 h 921929"/>
                      <a:gd name="connsiteX9" fmla="*/ 796116 w 1398759"/>
                      <a:gd name="connsiteY9" fmla="*/ 730725 h 921929"/>
                      <a:gd name="connsiteX10" fmla="*/ 0 w 1398759"/>
                      <a:gd name="connsiteY10" fmla="*/ 370545 h 921929"/>
                      <a:gd name="connsiteX11" fmla="*/ 0 w 1398759"/>
                      <a:gd name="connsiteY11" fmla="*/ 367824 h 921929"/>
                      <a:gd name="connsiteX12" fmla="*/ 690648 w 1398759"/>
                      <a:gd name="connsiteY12" fmla="*/ 81358 h 921929"/>
                      <a:gd name="connsiteX13" fmla="*/ 534373 w 1398759"/>
                      <a:gd name="connsiteY13" fmla="*/ 408196 h 921929"/>
                      <a:gd name="connsiteX14" fmla="*/ 876635 w 1398759"/>
                      <a:gd name="connsiteY14" fmla="*/ 390051 h 921929"/>
                      <a:gd name="connsiteX15" fmla="*/ 690874 w 1398759"/>
                      <a:gd name="connsiteY15" fmla="*/ 81358 h 921929"/>
                      <a:gd name="connsiteX16" fmla="*/ 456349 w 1398759"/>
                      <a:gd name="connsiteY16" fmla="*/ 132618 h 921929"/>
                      <a:gd name="connsiteX17" fmla="*/ 161265 w 1398759"/>
                      <a:gd name="connsiteY17" fmla="*/ 319739 h 921929"/>
                      <a:gd name="connsiteX18" fmla="*/ 113407 w 1398759"/>
                      <a:gd name="connsiteY18" fmla="*/ 364875 h 921929"/>
                      <a:gd name="connsiteX19" fmla="*/ 114768 w 1398759"/>
                      <a:gd name="connsiteY19" fmla="*/ 371679 h 921929"/>
                      <a:gd name="connsiteX20" fmla="*/ 153099 w 1398759"/>
                      <a:gd name="connsiteY20" fmla="*/ 409784 h 921929"/>
                      <a:gd name="connsiteX21" fmla="*/ 925853 w 1398759"/>
                      <a:gd name="connsiteY21" fmla="*/ 612782 h 921929"/>
                      <a:gd name="connsiteX22" fmla="*/ 936060 w 1398759"/>
                      <a:gd name="connsiteY22" fmla="*/ 580575 h 921929"/>
                      <a:gd name="connsiteX23" fmla="*/ 872552 w 1398759"/>
                      <a:gd name="connsiteY23" fmla="*/ 517974 h 921929"/>
                      <a:gd name="connsiteX24" fmla="*/ 843520 w 1398759"/>
                      <a:gd name="connsiteY24" fmla="*/ 534532 h 921929"/>
                      <a:gd name="connsiteX25" fmla="*/ 557508 w 1398759"/>
                      <a:gd name="connsiteY25" fmla="*/ 535439 h 921929"/>
                      <a:gd name="connsiteX26" fmla="*/ 456576 w 1398759"/>
                      <a:gd name="connsiteY26" fmla="*/ 132391 h 921929"/>
                      <a:gd name="connsiteX27" fmla="*/ 942638 w 1398759"/>
                      <a:gd name="connsiteY27" fmla="*/ 132618 h 921929"/>
                      <a:gd name="connsiteX28" fmla="*/ 929709 w 1398759"/>
                      <a:gd name="connsiteY28" fmla="*/ 459229 h 921929"/>
                      <a:gd name="connsiteX29" fmla="*/ 993671 w 1398759"/>
                      <a:gd name="connsiteY29" fmla="*/ 522964 h 921929"/>
                      <a:gd name="connsiteX30" fmla="*/ 1066705 w 1398759"/>
                      <a:gd name="connsiteY30" fmla="*/ 512757 h 921929"/>
                      <a:gd name="connsiteX31" fmla="*/ 1103902 w 1398759"/>
                      <a:gd name="connsiteY31" fmla="*/ 522284 h 921929"/>
                      <a:gd name="connsiteX32" fmla="*/ 1140192 w 1398759"/>
                      <a:gd name="connsiteY32" fmla="*/ 498241 h 921929"/>
                      <a:gd name="connsiteX33" fmla="*/ 1289663 w 1398759"/>
                      <a:gd name="connsiteY33" fmla="*/ 368958 h 921929"/>
                      <a:gd name="connsiteX34" fmla="*/ 942638 w 1398759"/>
                      <a:gd name="connsiteY34" fmla="*/ 132618 h 921929"/>
                      <a:gd name="connsiteX35" fmla="*/ 1034951 w 1398759"/>
                      <a:gd name="connsiteY35" fmla="*/ 594864 h 921929"/>
                      <a:gd name="connsiteX36" fmla="*/ 1014311 w 1398759"/>
                      <a:gd name="connsiteY36" fmla="*/ 657918 h 921929"/>
                      <a:gd name="connsiteX37" fmla="*/ 1162874 w 1398759"/>
                      <a:gd name="connsiteY37" fmla="*/ 807162 h 921929"/>
                      <a:gd name="connsiteX38" fmla="*/ 1217763 w 1398759"/>
                      <a:gd name="connsiteY38" fmla="*/ 752499 h 921929"/>
                      <a:gd name="connsiteX39" fmla="*/ 1217763 w 1398759"/>
                      <a:gd name="connsiteY39" fmla="*/ 747056 h 921929"/>
                      <a:gd name="connsiteX40" fmla="*/ 1072829 w 1398759"/>
                      <a:gd name="connsiteY40" fmla="*/ 602122 h 921929"/>
                      <a:gd name="connsiteX41" fmla="*/ 1035178 w 1398759"/>
                      <a:gd name="connsiteY41" fmla="*/ 594637 h 921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1398759" h="921929">
                        <a:moveTo>
                          <a:pt x="0" y="367597"/>
                        </a:moveTo>
                        <a:cubicBezTo>
                          <a:pt x="197782" y="143505"/>
                          <a:pt x="492413" y="-40214"/>
                          <a:pt x="803828" y="7643"/>
                        </a:cubicBezTo>
                        <a:cubicBezTo>
                          <a:pt x="939689" y="28510"/>
                          <a:pt x="1073736" y="94286"/>
                          <a:pt x="1185101" y="172991"/>
                        </a:cubicBezTo>
                        <a:cubicBezTo>
                          <a:pt x="1264033" y="228787"/>
                          <a:pt x="1337067" y="294563"/>
                          <a:pt x="1398760" y="368504"/>
                        </a:cubicBezTo>
                        <a:cubicBezTo>
                          <a:pt x="1333438" y="450157"/>
                          <a:pt x="1254733" y="521376"/>
                          <a:pt x="1166730" y="577853"/>
                        </a:cubicBezTo>
                        <a:lnTo>
                          <a:pt x="1335933" y="750912"/>
                        </a:lnTo>
                        <a:lnTo>
                          <a:pt x="1164915" y="921929"/>
                        </a:lnTo>
                        <a:lnTo>
                          <a:pt x="949442" y="709178"/>
                        </a:lnTo>
                        <a:lnTo>
                          <a:pt x="942411" y="695796"/>
                        </a:lnTo>
                        <a:cubicBezTo>
                          <a:pt x="894099" y="707137"/>
                          <a:pt x="846015" y="723467"/>
                          <a:pt x="796116" y="730725"/>
                        </a:cubicBezTo>
                        <a:cubicBezTo>
                          <a:pt x="486969" y="774274"/>
                          <a:pt x="197101" y="591462"/>
                          <a:pt x="0" y="370545"/>
                        </a:cubicBezTo>
                        <a:lnTo>
                          <a:pt x="0" y="367824"/>
                        </a:lnTo>
                        <a:close/>
                        <a:moveTo>
                          <a:pt x="690648" y="81358"/>
                        </a:moveTo>
                        <a:cubicBezTo>
                          <a:pt x="527115" y="87709"/>
                          <a:pt x="437977" y="276191"/>
                          <a:pt x="534373" y="408196"/>
                        </a:cubicBezTo>
                        <a:cubicBezTo>
                          <a:pt x="620335" y="526139"/>
                          <a:pt x="802920" y="515706"/>
                          <a:pt x="876635" y="390051"/>
                        </a:cubicBezTo>
                        <a:cubicBezTo>
                          <a:pt x="958741" y="250107"/>
                          <a:pt x="851685" y="75007"/>
                          <a:pt x="690874" y="81358"/>
                        </a:cubicBezTo>
                        <a:close/>
                        <a:moveTo>
                          <a:pt x="456349" y="132618"/>
                        </a:moveTo>
                        <a:cubicBezTo>
                          <a:pt x="347932" y="176393"/>
                          <a:pt x="248361" y="242169"/>
                          <a:pt x="161265" y="319739"/>
                        </a:cubicBezTo>
                        <a:cubicBezTo>
                          <a:pt x="152872" y="326997"/>
                          <a:pt x="116582" y="358751"/>
                          <a:pt x="113407" y="364875"/>
                        </a:cubicBezTo>
                        <a:cubicBezTo>
                          <a:pt x="111366" y="368731"/>
                          <a:pt x="112726" y="368958"/>
                          <a:pt x="114768" y="371679"/>
                        </a:cubicBezTo>
                        <a:cubicBezTo>
                          <a:pt x="120892" y="380525"/>
                          <a:pt x="143800" y="401392"/>
                          <a:pt x="153099" y="409784"/>
                        </a:cubicBezTo>
                        <a:cubicBezTo>
                          <a:pt x="358592" y="599854"/>
                          <a:pt x="649141" y="723694"/>
                          <a:pt x="925853" y="612782"/>
                        </a:cubicBezTo>
                        <a:lnTo>
                          <a:pt x="936060" y="580575"/>
                        </a:lnTo>
                        <a:lnTo>
                          <a:pt x="872552" y="517974"/>
                        </a:lnTo>
                        <a:cubicBezTo>
                          <a:pt x="866882" y="516613"/>
                          <a:pt x="850324" y="530903"/>
                          <a:pt x="843520" y="534532"/>
                        </a:cubicBezTo>
                        <a:cubicBezTo>
                          <a:pt x="751887" y="584431"/>
                          <a:pt x="649141" y="586926"/>
                          <a:pt x="557508" y="535439"/>
                        </a:cubicBezTo>
                        <a:cubicBezTo>
                          <a:pt x="415296" y="455600"/>
                          <a:pt x="370614" y="270747"/>
                          <a:pt x="456576" y="132391"/>
                        </a:cubicBezTo>
                        <a:close/>
                        <a:moveTo>
                          <a:pt x="942638" y="132618"/>
                        </a:moveTo>
                        <a:cubicBezTo>
                          <a:pt x="1004558" y="234457"/>
                          <a:pt x="1000248" y="362834"/>
                          <a:pt x="929709" y="459229"/>
                        </a:cubicBezTo>
                        <a:lnTo>
                          <a:pt x="993671" y="522964"/>
                        </a:lnTo>
                        <a:cubicBezTo>
                          <a:pt x="1016579" y="513665"/>
                          <a:pt x="1041982" y="509809"/>
                          <a:pt x="1066705" y="512757"/>
                        </a:cubicBezTo>
                        <a:cubicBezTo>
                          <a:pt x="1076231" y="513891"/>
                          <a:pt x="1097778" y="523871"/>
                          <a:pt x="1103902" y="522284"/>
                        </a:cubicBezTo>
                        <a:cubicBezTo>
                          <a:pt x="1109346" y="520696"/>
                          <a:pt x="1133388" y="503004"/>
                          <a:pt x="1140192" y="498241"/>
                        </a:cubicBezTo>
                        <a:cubicBezTo>
                          <a:pt x="1194401" y="460817"/>
                          <a:pt x="1243846" y="416135"/>
                          <a:pt x="1289663" y="368958"/>
                        </a:cubicBezTo>
                        <a:cubicBezTo>
                          <a:pt x="1190091" y="270067"/>
                          <a:pt x="1073736" y="184785"/>
                          <a:pt x="942638" y="132618"/>
                        </a:cubicBezTo>
                        <a:close/>
                        <a:moveTo>
                          <a:pt x="1034951" y="594864"/>
                        </a:moveTo>
                        <a:cubicBezTo>
                          <a:pt x="1009321" y="600081"/>
                          <a:pt x="997527" y="637732"/>
                          <a:pt x="1014311" y="657918"/>
                        </a:cubicBezTo>
                        <a:lnTo>
                          <a:pt x="1162874" y="807162"/>
                        </a:lnTo>
                        <a:cubicBezTo>
                          <a:pt x="1173307" y="791738"/>
                          <a:pt x="1210505" y="766562"/>
                          <a:pt x="1217763" y="752499"/>
                        </a:cubicBezTo>
                        <a:cubicBezTo>
                          <a:pt x="1218897" y="750458"/>
                          <a:pt x="1219577" y="749097"/>
                          <a:pt x="1217763" y="747056"/>
                        </a:cubicBezTo>
                        <a:lnTo>
                          <a:pt x="1072829" y="602122"/>
                        </a:lnTo>
                        <a:cubicBezTo>
                          <a:pt x="1062395" y="593503"/>
                          <a:pt x="1048106" y="591915"/>
                          <a:pt x="1035178" y="594637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2" name="Vapaamuotoinen: Muoto 11">
                    <a:extLst>
                      <a:ext uri="{FF2B5EF4-FFF2-40B4-BE49-F238E27FC236}">
                        <a16:creationId xmlns:a16="http://schemas.microsoft.com/office/drawing/2014/main" id="{E9D84991-A3E5-C684-5813-FE32A8D3474A}"/>
                      </a:ext>
                    </a:extLst>
                  </p:cNvPr>
                  <p:cNvSpPr/>
                  <p:nvPr/>
                </p:nvSpPr>
                <p:spPr>
                  <a:xfrm>
                    <a:off x="3026111" y="3430342"/>
                    <a:ext cx="128149" cy="178048"/>
                  </a:xfrm>
                  <a:custGeom>
                    <a:avLst/>
                    <a:gdLst>
                      <a:gd name="connsiteX0" fmla="*/ 128150 w 128149"/>
                      <a:gd name="connsiteY0" fmla="*/ 23589 h 178048"/>
                      <a:gd name="connsiteX1" fmla="*/ 76436 w 128149"/>
                      <a:gd name="connsiteY1" fmla="*/ 178049 h 178048"/>
                      <a:gd name="connsiteX2" fmla="*/ 0 w 128149"/>
                      <a:gd name="connsiteY2" fmla="*/ 154460 h 178048"/>
                      <a:gd name="connsiteX3" fmla="*/ 51713 w 128149"/>
                      <a:gd name="connsiteY3" fmla="*/ 0 h 178048"/>
                      <a:gd name="connsiteX4" fmla="*/ 128150 w 128149"/>
                      <a:gd name="connsiteY4" fmla="*/ 23589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149" h="178048">
                        <a:moveTo>
                          <a:pt x="128150" y="23589"/>
                        </a:moveTo>
                        <a:lnTo>
                          <a:pt x="76436" y="178049"/>
                        </a:lnTo>
                        <a:lnTo>
                          <a:pt x="0" y="154460"/>
                        </a:lnTo>
                        <a:lnTo>
                          <a:pt x="51713" y="0"/>
                        </a:lnTo>
                        <a:lnTo>
                          <a:pt x="128150" y="2358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3" name="Vapaamuotoinen: Muoto 22">
                    <a:extLst>
                      <a:ext uri="{FF2B5EF4-FFF2-40B4-BE49-F238E27FC236}">
                        <a16:creationId xmlns:a16="http://schemas.microsoft.com/office/drawing/2014/main" id="{5B152178-B57E-9E86-C264-BF79B391AD9B}"/>
                      </a:ext>
                    </a:extLst>
                  </p:cNvPr>
                  <p:cNvSpPr/>
                  <p:nvPr/>
                </p:nvSpPr>
                <p:spPr>
                  <a:xfrm>
                    <a:off x="2154013" y="3557812"/>
                    <a:ext cx="155753" cy="179863"/>
                  </a:xfrm>
                  <a:custGeom>
                    <a:avLst/>
                    <a:gdLst>
                      <a:gd name="connsiteX0" fmla="*/ 70993 w 155753"/>
                      <a:gd name="connsiteY0" fmla="*/ 0 h 179863"/>
                      <a:gd name="connsiteX1" fmla="*/ 155594 w 155753"/>
                      <a:gd name="connsiteY1" fmla="*/ 135635 h 179863"/>
                      <a:gd name="connsiteX2" fmla="*/ 151512 w 155753"/>
                      <a:gd name="connsiteY2" fmla="*/ 141532 h 179863"/>
                      <a:gd name="connsiteX3" fmla="*/ 91179 w 155753"/>
                      <a:gd name="connsiteY3" fmla="*/ 179863 h 179863"/>
                      <a:gd name="connsiteX4" fmla="*/ 0 w 155753"/>
                      <a:gd name="connsiteY4" fmla="*/ 42187 h 179863"/>
                      <a:gd name="connsiteX5" fmla="*/ 70766 w 155753"/>
                      <a:gd name="connsiteY5" fmla="*/ 0 h 1798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753" h="179863">
                        <a:moveTo>
                          <a:pt x="70993" y="0"/>
                        </a:moveTo>
                        <a:lnTo>
                          <a:pt x="155594" y="135635"/>
                        </a:lnTo>
                        <a:cubicBezTo>
                          <a:pt x="156501" y="139264"/>
                          <a:pt x="153326" y="139944"/>
                          <a:pt x="151512" y="141532"/>
                        </a:cubicBezTo>
                        <a:cubicBezTo>
                          <a:pt x="137449" y="154687"/>
                          <a:pt x="106602" y="165801"/>
                          <a:pt x="91179" y="179863"/>
                        </a:cubicBezTo>
                        <a:lnTo>
                          <a:pt x="0" y="42187"/>
                        </a:lnTo>
                        <a:lnTo>
                          <a:pt x="7076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4" name="Vapaamuotoinen: Muoto 23">
                    <a:extLst>
                      <a:ext uri="{FF2B5EF4-FFF2-40B4-BE49-F238E27FC236}">
                        <a16:creationId xmlns:a16="http://schemas.microsoft.com/office/drawing/2014/main" id="{7B211337-7BFC-A5EF-9A51-5D67F60228E8}"/>
                      </a:ext>
                    </a:extLst>
                  </p:cNvPr>
                  <p:cNvSpPr/>
                  <p:nvPr/>
                </p:nvSpPr>
                <p:spPr>
                  <a:xfrm>
                    <a:off x="3278555" y="3557585"/>
                    <a:ext cx="154460" cy="180203"/>
                  </a:xfrm>
                  <a:custGeom>
                    <a:avLst/>
                    <a:gdLst>
                      <a:gd name="connsiteX0" fmla="*/ 154460 w 154460"/>
                      <a:gd name="connsiteY0" fmla="*/ 41053 h 180203"/>
                      <a:gd name="connsiteX1" fmla="*/ 67137 w 154460"/>
                      <a:gd name="connsiteY1" fmla="*/ 179183 h 180203"/>
                      <a:gd name="connsiteX2" fmla="*/ 60106 w 154460"/>
                      <a:gd name="connsiteY2" fmla="*/ 177822 h 180203"/>
                      <a:gd name="connsiteX3" fmla="*/ 0 w 154460"/>
                      <a:gd name="connsiteY3" fmla="*/ 139264 h 180203"/>
                      <a:gd name="connsiteX4" fmla="*/ 83694 w 154460"/>
                      <a:gd name="connsiteY4" fmla="*/ 0 h 180203"/>
                      <a:gd name="connsiteX5" fmla="*/ 154460 w 154460"/>
                      <a:gd name="connsiteY5" fmla="*/ 40826 h 1802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4460" h="180203">
                        <a:moveTo>
                          <a:pt x="154460" y="41053"/>
                        </a:moveTo>
                        <a:lnTo>
                          <a:pt x="67137" y="179183"/>
                        </a:lnTo>
                        <a:cubicBezTo>
                          <a:pt x="63961" y="181678"/>
                          <a:pt x="62374" y="178956"/>
                          <a:pt x="60106" y="177822"/>
                        </a:cubicBezTo>
                        <a:cubicBezTo>
                          <a:pt x="41280" y="169203"/>
                          <a:pt x="19960" y="148109"/>
                          <a:pt x="0" y="139264"/>
                        </a:cubicBezTo>
                        <a:lnTo>
                          <a:pt x="83694" y="0"/>
                        </a:lnTo>
                        <a:lnTo>
                          <a:pt x="154460" y="4082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5" name="Vapaamuotoinen: Muoto 24">
                    <a:extLst>
                      <a:ext uri="{FF2B5EF4-FFF2-40B4-BE49-F238E27FC236}">
                        <a16:creationId xmlns:a16="http://schemas.microsoft.com/office/drawing/2014/main" id="{3CBB54DC-26B6-7A7C-B1AF-68ADFB9D9A1E}"/>
                      </a:ext>
                    </a:extLst>
                  </p:cNvPr>
                  <p:cNvSpPr/>
                  <p:nvPr/>
                </p:nvSpPr>
                <p:spPr>
                  <a:xfrm>
                    <a:off x="2752574" y="3385433"/>
                    <a:ext cx="81879" cy="163986"/>
                  </a:xfrm>
                  <a:custGeom>
                    <a:avLst/>
                    <a:gdLst>
                      <a:gd name="connsiteX0" fmla="*/ 0 w 81879"/>
                      <a:gd name="connsiteY0" fmla="*/ 0 h 163986"/>
                      <a:gd name="connsiteX1" fmla="*/ 81880 w 81879"/>
                      <a:gd name="connsiteY1" fmla="*/ 0 h 163986"/>
                      <a:gd name="connsiteX2" fmla="*/ 81880 w 81879"/>
                      <a:gd name="connsiteY2" fmla="*/ 163986 h 163986"/>
                      <a:gd name="connsiteX3" fmla="*/ 0 w 81879"/>
                      <a:gd name="connsiteY3" fmla="*/ 163986 h 1639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81879" h="163986">
                        <a:moveTo>
                          <a:pt x="0" y="0"/>
                        </a:moveTo>
                        <a:lnTo>
                          <a:pt x="81880" y="0"/>
                        </a:lnTo>
                        <a:lnTo>
                          <a:pt x="81880" y="163986"/>
                        </a:lnTo>
                        <a:lnTo>
                          <a:pt x="0" y="1639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6" name="Vapaamuotoinen: Muoto 25">
                    <a:extLst>
                      <a:ext uri="{FF2B5EF4-FFF2-40B4-BE49-F238E27FC236}">
                        <a16:creationId xmlns:a16="http://schemas.microsoft.com/office/drawing/2014/main" id="{2C4E26F8-457E-E88D-080D-E57FE30BCE81}"/>
                      </a:ext>
                    </a:extLst>
                  </p:cNvPr>
                  <p:cNvSpPr/>
                  <p:nvPr/>
                </p:nvSpPr>
                <p:spPr>
                  <a:xfrm>
                    <a:off x="2432994" y="3430342"/>
                    <a:ext cx="128376" cy="178048"/>
                  </a:xfrm>
                  <a:custGeom>
                    <a:avLst/>
                    <a:gdLst>
                      <a:gd name="connsiteX0" fmla="*/ 128377 w 128376"/>
                      <a:gd name="connsiteY0" fmla="*/ 154687 h 178048"/>
                      <a:gd name="connsiteX1" fmla="*/ 51713 w 128376"/>
                      <a:gd name="connsiteY1" fmla="*/ 178049 h 178048"/>
                      <a:gd name="connsiteX2" fmla="*/ 0 w 128376"/>
                      <a:gd name="connsiteY2" fmla="*/ 23589 h 178048"/>
                      <a:gd name="connsiteX3" fmla="*/ 76663 w 128376"/>
                      <a:gd name="connsiteY3" fmla="*/ 0 h 178048"/>
                      <a:gd name="connsiteX4" fmla="*/ 128377 w 128376"/>
                      <a:gd name="connsiteY4" fmla="*/ 154687 h 178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76" h="178048">
                        <a:moveTo>
                          <a:pt x="128377" y="154687"/>
                        </a:moveTo>
                        <a:lnTo>
                          <a:pt x="51713" y="178049"/>
                        </a:lnTo>
                        <a:lnTo>
                          <a:pt x="0" y="23589"/>
                        </a:lnTo>
                        <a:lnTo>
                          <a:pt x="76663" y="0"/>
                        </a:lnTo>
                        <a:lnTo>
                          <a:pt x="128377" y="15468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27" name="Vapaamuotoinen: Muoto 26">
                    <a:extLst>
                      <a:ext uri="{FF2B5EF4-FFF2-40B4-BE49-F238E27FC236}">
                        <a16:creationId xmlns:a16="http://schemas.microsoft.com/office/drawing/2014/main" id="{433C1413-A3E1-0A02-ADE3-7B72D3FBA7A9}"/>
                      </a:ext>
                    </a:extLst>
                  </p:cNvPr>
                  <p:cNvSpPr/>
                  <p:nvPr/>
                </p:nvSpPr>
                <p:spPr>
                  <a:xfrm>
                    <a:off x="2672009" y="3836815"/>
                    <a:ext cx="242544" cy="246079"/>
                  </a:xfrm>
                  <a:custGeom>
                    <a:avLst/>
                    <a:gdLst>
                      <a:gd name="connsiteX0" fmla="*/ 112773 w 242544"/>
                      <a:gd name="connsiteY0" fmla="*/ 431 h 246079"/>
                      <a:gd name="connsiteX1" fmla="*/ 136588 w 242544"/>
                      <a:gd name="connsiteY1" fmla="*/ 245390 h 246079"/>
                      <a:gd name="connsiteX2" fmla="*/ 112773 w 242544"/>
                      <a:gd name="connsiteY2" fmla="*/ 431 h 246079"/>
                      <a:gd name="connsiteX3" fmla="*/ 118217 w 242544"/>
                      <a:gd name="connsiteY3" fmla="*/ 82084 h 246079"/>
                      <a:gd name="connsiteX4" fmla="*/ 130918 w 242544"/>
                      <a:gd name="connsiteY4" fmla="*/ 163283 h 246079"/>
                      <a:gd name="connsiteX5" fmla="*/ 118217 w 242544"/>
                      <a:gd name="connsiteY5" fmla="*/ 82084 h 2460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42544" h="246079">
                        <a:moveTo>
                          <a:pt x="112773" y="431"/>
                        </a:moveTo>
                        <a:cubicBezTo>
                          <a:pt x="272903" y="-11590"/>
                          <a:pt x="289461" y="231554"/>
                          <a:pt x="136588" y="245390"/>
                        </a:cubicBezTo>
                        <a:cubicBezTo>
                          <a:pt x="-33749" y="260813"/>
                          <a:pt x="-48265" y="12452"/>
                          <a:pt x="112773" y="431"/>
                        </a:cubicBezTo>
                        <a:close/>
                        <a:moveTo>
                          <a:pt x="118217" y="82084"/>
                        </a:moveTo>
                        <a:cubicBezTo>
                          <a:pt x="65596" y="86167"/>
                          <a:pt x="68091" y="173263"/>
                          <a:pt x="130918" y="163283"/>
                        </a:cubicBezTo>
                        <a:cubicBezTo>
                          <a:pt x="178322" y="155799"/>
                          <a:pt x="169250" y="78228"/>
                          <a:pt x="118217" y="82084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2263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</p:grpSp>
          <p:sp>
            <p:nvSpPr>
              <p:cNvPr id="10" name="Tekstiruutu 9">
                <a:extLst>
                  <a:ext uri="{FF2B5EF4-FFF2-40B4-BE49-F238E27FC236}">
                    <a16:creationId xmlns:a16="http://schemas.microsoft.com/office/drawing/2014/main" id="{2CB5D3EF-4B51-E1F9-9219-E5A5F34B7092}"/>
                  </a:ext>
                </a:extLst>
              </p:cNvPr>
              <p:cNvSpPr txBox="1"/>
              <p:nvPr/>
            </p:nvSpPr>
            <p:spPr>
              <a:xfrm>
                <a:off x="1058439" y="3233668"/>
                <a:ext cx="2833078" cy="9376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Tutkija</a:t>
                </a:r>
              </a:p>
            </p:txBody>
          </p:sp>
        </p:grpSp>
        <p:grpSp>
          <p:nvGrpSpPr>
            <p:cNvPr id="29" name="Ryhmä 28">
              <a:extLst>
                <a:ext uri="{FF2B5EF4-FFF2-40B4-BE49-F238E27FC236}">
                  <a16:creationId xmlns:a16="http://schemas.microsoft.com/office/drawing/2014/main" id="{8F6DC8FA-386F-3FD3-5FC1-7EF83E455C11}"/>
                </a:ext>
              </a:extLst>
            </p:cNvPr>
            <p:cNvGrpSpPr/>
            <p:nvPr/>
          </p:nvGrpSpPr>
          <p:grpSpPr>
            <a:xfrm flipH="1">
              <a:off x="7856960" y="3648196"/>
              <a:ext cx="557978" cy="727102"/>
              <a:chOff x="1218957" y="1011600"/>
              <a:chExt cx="2386510" cy="3109866"/>
            </a:xfrm>
          </p:grpSpPr>
          <p:sp>
            <p:nvSpPr>
              <p:cNvPr id="30" name="Vapaamuotoinen: Muoto 29">
                <a:extLst>
                  <a:ext uri="{FF2B5EF4-FFF2-40B4-BE49-F238E27FC236}">
                    <a16:creationId xmlns:a16="http://schemas.microsoft.com/office/drawing/2014/main" id="{61926225-5E67-F0FE-9BC7-FC4966B38104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EA4DA6D4-6F0A-F86F-3202-0300780CB9DC}"/>
                  </a:ext>
                </a:extLst>
              </p:cNvPr>
              <p:cNvSpPr txBox="1"/>
              <p:nvPr/>
            </p:nvSpPr>
            <p:spPr>
              <a:xfrm>
                <a:off x="1218957" y="2993636"/>
                <a:ext cx="2386510" cy="78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2" name="Kuva 31">
                <a:extLst>
                  <a:ext uri="{FF2B5EF4-FFF2-40B4-BE49-F238E27FC236}">
                    <a16:creationId xmlns:a16="http://schemas.microsoft.com/office/drawing/2014/main" id="{96D34CD8-CA20-6B70-63AA-FDE8483CC0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677156" y="1569323"/>
                <a:ext cx="1470111" cy="1298278"/>
              </a:xfrm>
              <a:prstGeom prst="rect">
                <a:avLst/>
              </a:prstGeom>
            </p:spPr>
          </p:pic>
        </p:grpSp>
        <p:grpSp>
          <p:nvGrpSpPr>
            <p:cNvPr id="33" name="Ryhmä 32">
              <a:extLst>
                <a:ext uri="{FF2B5EF4-FFF2-40B4-BE49-F238E27FC236}">
                  <a16:creationId xmlns:a16="http://schemas.microsoft.com/office/drawing/2014/main" id="{646E6FF0-C5AA-320F-6E90-EE4E9A5BE728}"/>
                </a:ext>
              </a:extLst>
            </p:cNvPr>
            <p:cNvGrpSpPr/>
            <p:nvPr/>
          </p:nvGrpSpPr>
          <p:grpSpPr>
            <a:xfrm flipH="1">
              <a:off x="7856960" y="4438821"/>
              <a:ext cx="557978" cy="727102"/>
              <a:chOff x="1218957" y="1011600"/>
              <a:chExt cx="2386510" cy="3109866"/>
            </a:xfrm>
          </p:grpSpPr>
          <p:sp>
            <p:nvSpPr>
              <p:cNvPr id="34" name="Vapaamuotoinen: Muoto 33">
                <a:extLst>
                  <a:ext uri="{FF2B5EF4-FFF2-40B4-BE49-F238E27FC236}">
                    <a16:creationId xmlns:a16="http://schemas.microsoft.com/office/drawing/2014/main" id="{AA871F27-C080-3DFA-D0E6-B70AE65BF251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31FD1F87-93A5-18D8-699C-13C809406DC0}"/>
                  </a:ext>
                </a:extLst>
              </p:cNvPr>
              <p:cNvSpPr txBox="1"/>
              <p:nvPr/>
            </p:nvSpPr>
            <p:spPr>
              <a:xfrm>
                <a:off x="1218957" y="2934382"/>
                <a:ext cx="2386510" cy="789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600" b="1" dirty="0">
                    <a:solidFill>
                      <a:schemeClr val="bg1"/>
                    </a:solidFill>
                  </a:rPr>
                  <a:t>Toimittaja</a:t>
                </a:r>
              </a:p>
            </p:txBody>
          </p:sp>
          <p:pic>
            <p:nvPicPr>
              <p:cNvPr id="36" name="Kuva 35">
                <a:extLst>
                  <a:ext uri="{FF2B5EF4-FFF2-40B4-BE49-F238E27FC236}">
                    <a16:creationId xmlns:a16="http://schemas.microsoft.com/office/drawing/2014/main" id="{E038428C-C9E8-7E26-6F89-F63A783B17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678618" y="1514027"/>
                <a:ext cx="1438654" cy="1342743"/>
              </a:xfrm>
              <a:prstGeom prst="rect">
                <a:avLst/>
              </a:prstGeom>
            </p:spPr>
          </p:pic>
        </p:grpSp>
        <p:grpSp>
          <p:nvGrpSpPr>
            <p:cNvPr id="37" name="Ryhmä 36">
              <a:extLst>
                <a:ext uri="{FF2B5EF4-FFF2-40B4-BE49-F238E27FC236}">
                  <a16:creationId xmlns:a16="http://schemas.microsoft.com/office/drawing/2014/main" id="{614DD9F4-C852-9B88-A6AA-83EB104F5193}"/>
                </a:ext>
              </a:extLst>
            </p:cNvPr>
            <p:cNvGrpSpPr/>
            <p:nvPr/>
          </p:nvGrpSpPr>
          <p:grpSpPr>
            <a:xfrm flipH="1">
              <a:off x="7856959" y="5227810"/>
              <a:ext cx="557980" cy="727102"/>
              <a:chOff x="1218957" y="1011600"/>
              <a:chExt cx="2386519" cy="3109866"/>
            </a:xfrm>
          </p:grpSpPr>
          <p:sp>
            <p:nvSpPr>
              <p:cNvPr id="38" name="Vapaamuotoinen: Muoto 37">
                <a:extLst>
                  <a:ext uri="{FF2B5EF4-FFF2-40B4-BE49-F238E27FC236}">
                    <a16:creationId xmlns:a16="http://schemas.microsoft.com/office/drawing/2014/main" id="{46EE8906-7D0A-4C7F-54A1-E40D21A61113}"/>
                  </a:ext>
                </a:extLst>
              </p:cNvPr>
              <p:cNvSpPr/>
              <p:nvPr/>
            </p:nvSpPr>
            <p:spPr>
              <a:xfrm>
                <a:off x="1218957" y="1011600"/>
                <a:ext cx="2386510" cy="3109866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i-FI" dirty="0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488A211C-6724-A5A6-39B9-F228E3573D35}"/>
                  </a:ext>
                </a:extLst>
              </p:cNvPr>
              <p:cNvSpPr txBox="1"/>
              <p:nvPr/>
            </p:nvSpPr>
            <p:spPr>
              <a:xfrm>
                <a:off x="1218970" y="2803665"/>
                <a:ext cx="2386506" cy="1053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Asian-</a:t>
                </a:r>
              </a:p>
              <a:p>
                <a:pPr algn="ctr">
                  <a:lnSpc>
                    <a:spcPts val="600"/>
                  </a:lnSpc>
                </a:pPr>
                <a:r>
                  <a:rPr lang="fi-FI" sz="600" b="1" dirty="0">
                    <a:solidFill>
                      <a:schemeClr val="bg1"/>
                    </a:solidFill>
                  </a:rPr>
                  <a:t>osainen</a:t>
                </a:r>
              </a:p>
            </p:txBody>
          </p:sp>
          <p:pic>
            <p:nvPicPr>
              <p:cNvPr id="40" name="Kuva 39">
                <a:extLst>
                  <a:ext uri="{FF2B5EF4-FFF2-40B4-BE49-F238E27FC236}">
                    <a16:creationId xmlns:a16="http://schemas.microsoft.com/office/drawing/2014/main" id="{4D0244A9-C033-17A2-B109-5AA5561A29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928646" y="1272163"/>
                <a:ext cx="1015444" cy="138864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0630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B7BF0-CE47-4199-116A-F527A6AB4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A2F2E-B497-9F01-5158-33EE0F304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Pelin roolit [VAIHDA RELEVANTIT ESIMERKIT]</a:t>
            </a:r>
          </a:p>
        </p:txBody>
      </p:sp>
      <p:grpSp>
        <p:nvGrpSpPr>
          <p:cNvPr id="28" name="Ryhmä 19">
            <a:extLst>
              <a:ext uri="{FF2B5EF4-FFF2-40B4-BE49-F238E27FC236}">
                <a16:creationId xmlns:a16="http://schemas.microsoft.com/office/drawing/2014/main" id="{B67F7603-0504-4FB1-8D41-67E35130EA04}"/>
              </a:ext>
            </a:extLst>
          </p:cNvPr>
          <p:cNvGrpSpPr>
            <a:grpSpLocks noChangeAspect="1"/>
          </p:cNvGrpSpPr>
          <p:nvPr/>
        </p:nvGrpSpPr>
        <p:grpSpPr>
          <a:xfrm>
            <a:off x="6022133" y="2070957"/>
            <a:ext cx="1527365" cy="1990314"/>
            <a:chOff x="1058439" y="918194"/>
            <a:chExt cx="2833078" cy="3691790"/>
          </a:xfrm>
        </p:grpSpPr>
        <p:grpSp>
          <p:nvGrpSpPr>
            <p:cNvPr id="29" name="Ryhmä 15">
              <a:extLst>
                <a:ext uri="{FF2B5EF4-FFF2-40B4-BE49-F238E27FC236}">
                  <a16:creationId xmlns:a16="http://schemas.microsoft.com/office/drawing/2014/main" id="{E5AFD956-B2F9-4A89-928F-E00D26F12EA2}"/>
                </a:ext>
              </a:extLst>
            </p:cNvPr>
            <p:cNvGrpSpPr/>
            <p:nvPr/>
          </p:nvGrpSpPr>
          <p:grpSpPr>
            <a:xfrm>
              <a:off x="1058439" y="918194"/>
              <a:ext cx="2833078" cy="3691790"/>
              <a:chOff x="1643229" y="2765779"/>
              <a:chExt cx="2295807" cy="2991671"/>
            </a:xfrm>
          </p:grpSpPr>
          <p:sp>
            <p:nvSpPr>
              <p:cNvPr id="31" name="Vapaamuotoinen: Muoto 6">
                <a:extLst>
                  <a:ext uri="{FF2B5EF4-FFF2-40B4-BE49-F238E27FC236}">
                    <a16:creationId xmlns:a16="http://schemas.microsoft.com/office/drawing/2014/main" id="{1FE59DAA-71B5-4DAD-97AB-E9BFA5C2F689}"/>
                  </a:ext>
                </a:extLst>
              </p:cNvPr>
              <p:cNvSpPr/>
              <p:nvPr/>
            </p:nvSpPr>
            <p:spPr>
              <a:xfrm>
                <a:off x="1643229" y="2765779"/>
                <a:ext cx="2295807" cy="2991671"/>
              </a:xfrm>
              <a:custGeom>
                <a:avLst/>
                <a:gdLst>
                  <a:gd name="connsiteX0" fmla="*/ 1147904 w 2295807"/>
                  <a:gd name="connsiteY0" fmla="*/ 0 h 2991671"/>
                  <a:gd name="connsiteX1" fmla="*/ 2295808 w 2295807"/>
                  <a:gd name="connsiteY1" fmla="*/ 1147904 h 2991671"/>
                  <a:gd name="connsiteX2" fmla="*/ 2295808 w 2295807"/>
                  <a:gd name="connsiteY2" fmla="*/ 1843768 h 2991671"/>
                  <a:gd name="connsiteX3" fmla="*/ 1147904 w 2295807"/>
                  <a:gd name="connsiteY3" fmla="*/ 2991672 h 2991671"/>
                  <a:gd name="connsiteX4" fmla="*/ 1147904 w 2295807"/>
                  <a:gd name="connsiteY4" fmla="*/ 2991672 h 2991671"/>
                  <a:gd name="connsiteX5" fmla="*/ 0 w 2295807"/>
                  <a:gd name="connsiteY5" fmla="*/ 1843768 h 2991671"/>
                  <a:gd name="connsiteX6" fmla="*/ 0 w 2295807"/>
                  <a:gd name="connsiteY6" fmla="*/ 1147904 h 2991671"/>
                  <a:gd name="connsiteX7" fmla="*/ 1147904 w 2295807"/>
                  <a:gd name="connsiteY7" fmla="*/ 0 h 2991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95807" h="2991671">
                    <a:moveTo>
                      <a:pt x="1147904" y="0"/>
                    </a:moveTo>
                    <a:cubicBezTo>
                      <a:pt x="1781874" y="0"/>
                      <a:pt x="2295808" y="513934"/>
                      <a:pt x="2295808" y="1147904"/>
                    </a:cubicBezTo>
                    <a:lnTo>
                      <a:pt x="2295808" y="1843768"/>
                    </a:lnTo>
                    <a:cubicBezTo>
                      <a:pt x="2295808" y="2477738"/>
                      <a:pt x="1781874" y="2991672"/>
                      <a:pt x="1147904" y="2991672"/>
                    </a:cubicBezTo>
                    <a:lnTo>
                      <a:pt x="1147904" y="2991672"/>
                    </a:lnTo>
                    <a:cubicBezTo>
                      <a:pt x="513934" y="2991672"/>
                      <a:pt x="0" y="2477738"/>
                      <a:pt x="0" y="1843768"/>
                    </a:cubicBezTo>
                    <a:lnTo>
                      <a:pt x="0" y="1147904"/>
                    </a:lnTo>
                    <a:cubicBezTo>
                      <a:pt x="0" y="513934"/>
                      <a:pt x="513934" y="0"/>
                      <a:pt x="114790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26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i-FI"/>
              </a:p>
            </p:txBody>
          </p:sp>
          <p:grpSp>
            <p:nvGrpSpPr>
              <p:cNvPr id="32" name="Kuva 4">
                <a:extLst>
                  <a:ext uri="{FF2B5EF4-FFF2-40B4-BE49-F238E27FC236}">
                    <a16:creationId xmlns:a16="http://schemas.microsoft.com/office/drawing/2014/main" id="{F1B1A820-1532-4DE4-8C20-E8E18113A5B7}"/>
                  </a:ext>
                </a:extLst>
              </p:cNvPr>
              <p:cNvGrpSpPr/>
              <p:nvPr/>
            </p:nvGrpSpPr>
            <p:grpSpPr>
              <a:xfrm>
                <a:off x="2094134" y="3385433"/>
                <a:ext cx="1398759" cy="1210277"/>
                <a:chOff x="2094134" y="3385433"/>
                <a:chExt cx="1398759" cy="1210277"/>
              </a:xfrm>
              <a:solidFill>
                <a:srgbClr val="FFFFFF"/>
              </a:solidFill>
            </p:grpSpPr>
            <p:sp>
              <p:nvSpPr>
                <p:cNvPr id="33" name="Vapaamuotoinen: Muoto 8">
                  <a:extLst>
                    <a:ext uri="{FF2B5EF4-FFF2-40B4-BE49-F238E27FC236}">
                      <a16:creationId xmlns:a16="http://schemas.microsoft.com/office/drawing/2014/main" id="{05F00298-DE61-412D-B5C4-86658DB0FC65}"/>
                    </a:ext>
                  </a:extLst>
                </p:cNvPr>
                <p:cNvSpPr/>
                <p:nvPr/>
              </p:nvSpPr>
              <p:spPr>
                <a:xfrm>
                  <a:off x="2094134" y="3673782"/>
                  <a:ext cx="1398759" cy="921929"/>
                </a:xfrm>
                <a:custGeom>
                  <a:avLst/>
                  <a:gdLst>
                    <a:gd name="connsiteX0" fmla="*/ 0 w 1398759"/>
                    <a:gd name="connsiteY0" fmla="*/ 367597 h 921929"/>
                    <a:gd name="connsiteX1" fmla="*/ 803828 w 1398759"/>
                    <a:gd name="connsiteY1" fmla="*/ 7643 h 921929"/>
                    <a:gd name="connsiteX2" fmla="*/ 1185101 w 1398759"/>
                    <a:gd name="connsiteY2" fmla="*/ 172991 h 921929"/>
                    <a:gd name="connsiteX3" fmla="*/ 1398760 w 1398759"/>
                    <a:gd name="connsiteY3" fmla="*/ 368504 h 921929"/>
                    <a:gd name="connsiteX4" fmla="*/ 1166730 w 1398759"/>
                    <a:gd name="connsiteY4" fmla="*/ 577853 h 921929"/>
                    <a:gd name="connsiteX5" fmla="*/ 1335933 w 1398759"/>
                    <a:gd name="connsiteY5" fmla="*/ 750912 h 921929"/>
                    <a:gd name="connsiteX6" fmla="*/ 1164915 w 1398759"/>
                    <a:gd name="connsiteY6" fmla="*/ 921929 h 921929"/>
                    <a:gd name="connsiteX7" fmla="*/ 949442 w 1398759"/>
                    <a:gd name="connsiteY7" fmla="*/ 709178 h 921929"/>
                    <a:gd name="connsiteX8" fmla="*/ 942411 w 1398759"/>
                    <a:gd name="connsiteY8" fmla="*/ 695796 h 921929"/>
                    <a:gd name="connsiteX9" fmla="*/ 796116 w 1398759"/>
                    <a:gd name="connsiteY9" fmla="*/ 730725 h 921929"/>
                    <a:gd name="connsiteX10" fmla="*/ 0 w 1398759"/>
                    <a:gd name="connsiteY10" fmla="*/ 370545 h 921929"/>
                    <a:gd name="connsiteX11" fmla="*/ 0 w 1398759"/>
                    <a:gd name="connsiteY11" fmla="*/ 367824 h 921929"/>
                    <a:gd name="connsiteX12" fmla="*/ 690648 w 1398759"/>
                    <a:gd name="connsiteY12" fmla="*/ 81358 h 921929"/>
                    <a:gd name="connsiteX13" fmla="*/ 534373 w 1398759"/>
                    <a:gd name="connsiteY13" fmla="*/ 408196 h 921929"/>
                    <a:gd name="connsiteX14" fmla="*/ 876635 w 1398759"/>
                    <a:gd name="connsiteY14" fmla="*/ 390051 h 921929"/>
                    <a:gd name="connsiteX15" fmla="*/ 690874 w 1398759"/>
                    <a:gd name="connsiteY15" fmla="*/ 81358 h 921929"/>
                    <a:gd name="connsiteX16" fmla="*/ 456349 w 1398759"/>
                    <a:gd name="connsiteY16" fmla="*/ 132618 h 921929"/>
                    <a:gd name="connsiteX17" fmla="*/ 161265 w 1398759"/>
                    <a:gd name="connsiteY17" fmla="*/ 319739 h 921929"/>
                    <a:gd name="connsiteX18" fmla="*/ 113407 w 1398759"/>
                    <a:gd name="connsiteY18" fmla="*/ 364875 h 921929"/>
                    <a:gd name="connsiteX19" fmla="*/ 114768 w 1398759"/>
                    <a:gd name="connsiteY19" fmla="*/ 371679 h 921929"/>
                    <a:gd name="connsiteX20" fmla="*/ 153099 w 1398759"/>
                    <a:gd name="connsiteY20" fmla="*/ 409784 h 921929"/>
                    <a:gd name="connsiteX21" fmla="*/ 925853 w 1398759"/>
                    <a:gd name="connsiteY21" fmla="*/ 612782 h 921929"/>
                    <a:gd name="connsiteX22" fmla="*/ 936060 w 1398759"/>
                    <a:gd name="connsiteY22" fmla="*/ 580575 h 921929"/>
                    <a:gd name="connsiteX23" fmla="*/ 872552 w 1398759"/>
                    <a:gd name="connsiteY23" fmla="*/ 517974 h 921929"/>
                    <a:gd name="connsiteX24" fmla="*/ 843520 w 1398759"/>
                    <a:gd name="connsiteY24" fmla="*/ 534532 h 921929"/>
                    <a:gd name="connsiteX25" fmla="*/ 557508 w 1398759"/>
                    <a:gd name="connsiteY25" fmla="*/ 535439 h 921929"/>
                    <a:gd name="connsiteX26" fmla="*/ 456576 w 1398759"/>
                    <a:gd name="connsiteY26" fmla="*/ 132391 h 921929"/>
                    <a:gd name="connsiteX27" fmla="*/ 942638 w 1398759"/>
                    <a:gd name="connsiteY27" fmla="*/ 132618 h 921929"/>
                    <a:gd name="connsiteX28" fmla="*/ 929709 w 1398759"/>
                    <a:gd name="connsiteY28" fmla="*/ 459229 h 921929"/>
                    <a:gd name="connsiteX29" fmla="*/ 993671 w 1398759"/>
                    <a:gd name="connsiteY29" fmla="*/ 522964 h 921929"/>
                    <a:gd name="connsiteX30" fmla="*/ 1066705 w 1398759"/>
                    <a:gd name="connsiteY30" fmla="*/ 512757 h 921929"/>
                    <a:gd name="connsiteX31" fmla="*/ 1103902 w 1398759"/>
                    <a:gd name="connsiteY31" fmla="*/ 522284 h 921929"/>
                    <a:gd name="connsiteX32" fmla="*/ 1140192 w 1398759"/>
                    <a:gd name="connsiteY32" fmla="*/ 498241 h 921929"/>
                    <a:gd name="connsiteX33" fmla="*/ 1289663 w 1398759"/>
                    <a:gd name="connsiteY33" fmla="*/ 368958 h 921929"/>
                    <a:gd name="connsiteX34" fmla="*/ 942638 w 1398759"/>
                    <a:gd name="connsiteY34" fmla="*/ 132618 h 921929"/>
                    <a:gd name="connsiteX35" fmla="*/ 1034951 w 1398759"/>
                    <a:gd name="connsiteY35" fmla="*/ 594864 h 921929"/>
                    <a:gd name="connsiteX36" fmla="*/ 1014311 w 1398759"/>
                    <a:gd name="connsiteY36" fmla="*/ 657918 h 921929"/>
                    <a:gd name="connsiteX37" fmla="*/ 1162874 w 1398759"/>
                    <a:gd name="connsiteY37" fmla="*/ 807162 h 921929"/>
                    <a:gd name="connsiteX38" fmla="*/ 1217763 w 1398759"/>
                    <a:gd name="connsiteY38" fmla="*/ 752499 h 921929"/>
                    <a:gd name="connsiteX39" fmla="*/ 1217763 w 1398759"/>
                    <a:gd name="connsiteY39" fmla="*/ 747056 h 921929"/>
                    <a:gd name="connsiteX40" fmla="*/ 1072829 w 1398759"/>
                    <a:gd name="connsiteY40" fmla="*/ 602122 h 921929"/>
                    <a:gd name="connsiteX41" fmla="*/ 1035178 w 1398759"/>
                    <a:gd name="connsiteY41" fmla="*/ 594637 h 92192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398759" h="921929">
                      <a:moveTo>
                        <a:pt x="0" y="367597"/>
                      </a:moveTo>
                      <a:cubicBezTo>
                        <a:pt x="197782" y="143505"/>
                        <a:pt x="492413" y="-40214"/>
                        <a:pt x="803828" y="7643"/>
                      </a:cubicBezTo>
                      <a:cubicBezTo>
                        <a:pt x="939689" y="28510"/>
                        <a:pt x="1073736" y="94286"/>
                        <a:pt x="1185101" y="172991"/>
                      </a:cubicBezTo>
                      <a:cubicBezTo>
                        <a:pt x="1264033" y="228787"/>
                        <a:pt x="1337067" y="294563"/>
                        <a:pt x="1398760" y="368504"/>
                      </a:cubicBezTo>
                      <a:cubicBezTo>
                        <a:pt x="1333438" y="450157"/>
                        <a:pt x="1254733" y="521376"/>
                        <a:pt x="1166730" y="577853"/>
                      </a:cubicBezTo>
                      <a:lnTo>
                        <a:pt x="1335933" y="750912"/>
                      </a:lnTo>
                      <a:lnTo>
                        <a:pt x="1164915" y="921929"/>
                      </a:lnTo>
                      <a:lnTo>
                        <a:pt x="949442" y="709178"/>
                      </a:lnTo>
                      <a:lnTo>
                        <a:pt x="942411" y="695796"/>
                      </a:lnTo>
                      <a:cubicBezTo>
                        <a:pt x="894099" y="707137"/>
                        <a:pt x="846015" y="723467"/>
                        <a:pt x="796116" y="730725"/>
                      </a:cubicBezTo>
                      <a:cubicBezTo>
                        <a:pt x="486969" y="774274"/>
                        <a:pt x="197101" y="591462"/>
                        <a:pt x="0" y="370545"/>
                      </a:cubicBezTo>
                      <a:lnTo>
                        <a:pt x="0" y="367824"/>
                      </a:lnTo>
                      <a:close/>
                      <a:moveTo>
                        <a:pt x="690648" y="81358"/>
                      </a:moveTo>
                      <a:cubicBezTo>
                        <a:pt x="527115" y="87709"/>
                        <a:pt x="437977" y="276191"/>
                        <a:pt x="534373" y="408196"/>
                      </a:cubicBezTo>
                      <a:cubicBezTo>
                        <a:pt x="620335" y="526139"/>
                        <a:pt x="802920" y="515706"/>
                        <a:pt x="876635" y="390051"/>
                      </a:cubicBezTo>
                      <a:cubicBezTo>
                        <a:pt x="958741" y="250107"/>
                        <a:pt x="851685" y="75007"/>
                        <a:pt x="690874" y="81358"/>
                      </a:cubicBezTo>
                      <a:close/>
                      <a:moveTo>
                        <a:pt x="456349" y="132618"/>
                      </a:moveTo>
                      <a:cubicBezTo>
                        <a:pt x="347932" y="176393"/>
                        <a:pt x="248361" y="242169"/>
                        <a:pt x="161265" y="319739"/>
                      </a:cubicBezTo>
                      <a:cubicBezTo>
                        <a:pt x="152872" y="326997"/>
                        <a:pt x="116582" y="358751"/>
                        <a:pt x="113407" y="364875"/>
                      </a:cubicBezTo>
                      <a:cubicBezTo>
                        <a:pt x="111366" y="368731"/>
                        <a:pt x="112726" y="368958"/>
                        <a:pt x="114768" y="371679"/>
                      </a:cubicBezTo>
                      <a:cubicBezTo>
                        <a:pt x="120892" y="380525"/>
                        <a:pt x="143800" y="401392"/>
                        <a:pt x="153099" y="409784"/>
                      </a:cubicBezTo>
                      <a:cubicBezTo>
                        <a:pt x="358592" y="599854"/>
                        <a:pt x="649141" y="723694"/>
                        <a:pt x="925853" y="612782"/>
                      </a:cubicBezTo>
                      <a:lnTo>
                        <a:pt x="936060" y="580575"/>
                      </a:lnTo>
                      <a:lnTo>
                        <a:pt x="872552" y="517974"/>
                      </a:lnTo>
                      <a:cubicBezTo>
                        <a:pt x="866882" y="516613"/>
                        <a:pt x="850324" y="530903"/>
                        <a:pt x="843520" y="534532"/>
                      </a:cubicBezTo>
                      <a:cubicBezTo>
                        <a:pt x="751887" y="584431"/>
                        <a:pt x="649141" y="586926"/>
                        <a:pt x="557508" y="535439"/>
                      </a:cubicBezTo>
                      <a:cubicBezTo>
                        <a:pt x="415296" y="455600"/>
                        <a:pt x="370614" y="270747"/>
                        <a:pt x="456576" y="132391"/>
                      </a:cubicBezTo>
                      <a:close/>
                      <a:moveTo>
                        <a:pt x="942638" y="132618"/>
                      </a:moveTo>
                      <a:cubicBezTo>
                        <a:pt x="1004558" y="234457"/>
                        <a:pt x="1000248" y="362834"/>
                        <a:pt x="929709" y="459229"/>
                      </a:cubicBezTo>
                      <a:lnTo>
                        <a:pt x="993671" y="522964"/>
                      </a:lnTo>
                      <a:cubicBezTo>
                        <a:pt x="1016579" y="513665"/>
                        <a:pt x="1041982" y="509809"/>
                        <a:pt x="1066705" y="512757"/>
                      </a:cubicBezTo>
                      <a:cubicBezTo>
                        <a:pt x="1076231" y="513891"/>
                        <a:pt x="1097778" y="523871"/>
                        <a:pt x="1103902" y="522284"/>
                      </a:cubicBezTo>
                      <a:cubicBezTo>
                        <a:pt x="1109346" y="520696"/>
                        <a:pt x="1133388" y="503004"/>
                        <a:pt x="1140192" y="498241"/>
                      </a:cubicBezTo>
                      <a:cubicBezTo>
                        <a:pt x="1194401" y="460817"/>
                        <a:pt x="1243846" y="416135"/>
                        <a:pt x="1289663" y="368958"/>
                      </a:cubicBezTo>
                      <a:cubicBezTo>
                        <a:pt x="1190091" y="270067"/>
                        <a:pt x="1073736" y="184785"/>
                        <a:pt x="942638" y="132618"/>
                      </a:cubicBezTo>
                      <a:close/>
                      <a:moveTo>
                        <a:pt x="1034951" y="594864"/>
                      </a:moveTo>
                      <a:cubicBezTo>
                        <a:pt x="1009321" y="600081"/>
                        <a:pt x="997527" y="637732"/>
                        <a:pt x="1014311" y="657918"/>
                      </a:cubicBezTo>
                      <a:lnTo>
                        <a:pt x="1162874" y="807162"/>
                      </a:lnTo>
                      <a:cubicBezTo>
                        <a:pt x="1173307" y="791738"/>
                        <a:pt x="1210505" y="766562"/>
                        <a:pt x="1217763" y="752499"/>
                      </a:cubicBezTo>
                      <a:cubicBezTo>
                        <a:pt x="1218897" y="750458"/>
                        <a:pt x="1219577" y="749097"/>
                        <a:pt x="1217763" y="747056"/>
                      </a:cubicBezTo>
                      <a:lnTo>
                        <a:pt x="1072829" y="602122"/>
                      </a:lnTo>
                      <a:cubicBezTo>
                        <a:pt x="1062395" y="593503"/>
                        <a:pt x="1048106" y="591915"/>
                        <a:pt x="1035178" y="59463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4" name="Vapaamuotoinen: Muoto 9">
                  <a:extLst>
                    <a:ext uri="{FF2B5EF4-FFF2-40B4-BE49-F238E27FC236}">
                      <a16:creationId xmlns:a16="http://schemas.microsoft.com/office/drawing/2014/main" id="{056DDDB0-EE47-4565-8D94-A2CE0C33F18E}"/>
                    </a:ext>
                  </a:extLst>
                </p:cNvPr>
                <p:cNvSpPr/>
                <p:nvPr/>
              </p:nvSpPr>
              <p:spPr>
                <a:xfrm>
                  <a:off x="3026111" y="3430342"/>
                  <a:ext cx="128149" cy="178048"/>
                </a:xfrm>
                <a:custGeom>
                  <a:avLst/>
                  <a:gdLst>
                    <a:gd name="connsiteX0" fmla="*/ 128150 w 128149"/>
                    <a:gd name="connsiteY0" fmla="*/ 23589 h 178048"/>
                    <a:gd name="connsiteX1" fmla="*/ 76436 w 128149"/>
                    <a:gd name="connsiteY1" fmla="*/ 178049 h 178048"/>
                    <a:gd name="connsiteX2" fmla="*/ 0 w 128149"/>
                    <a:gd name="connsiteY2" fmla="*/ 154460 h 178048"/>
                    <a:gd name="connsiteX3" fmla="*/ 51713 w 128149"/>
                    <a:gd name="connsiteY3" fmla="*/ 0 h 178048"/>
                    <a:gd name="connsiteX4" fmla="*/ 128150 w 128149"/>
                    <a:gd name="connsiteY4" fmla="*/ 23589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149" h="178048">
                      <a:moveTo>
                        <a:pt x="128150" y="23589"/>
                      </a:moveTo>
                      <a:lnTo>
                        <a:pt x="76436" y="178049"/>
                      </a:lnTo>
                      <a:lnTo>
                        <a:pt x="0" y="154460"/>
                      </a:lnTo>
                      <a:lnTo>
                        <a:pt x="51713" y="0"/>
                      </a:lnTo>
                      <a:lnTo>
                        <a:pt x="128150" y="2358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5" name="Vapaamuotoinen: Muoto 10">
                  <a:extLst>
                    <a:ext uri="{FF2B5EF4-FFF2-40B4-BE49-F238E27FC236}">
                      <a16:creationId xmlns:a16="http://schemas.microsoft.com/office/drawing/2014/main" id="{5629E78D-6E62-4F8E-B7F2-6E74CB99FDE5}"/>
                    </a:ext>
                  </a:extLst>
                </p:cNvPr>
                <p:cNvSpPr/>
                <p:nvPr/>
              </p:nvSpPr>
              <p:spPr>
                <a:xfrm>
                  <a:off x="2154013" y="3557812"/>
                  <a:ext cx="155753" cy="179863"/>
                </a:xfrm>
                <a:custGeom>
                  <a:avLst/>
                  <a:gdLst>
                    <a:gd name="connsiteX0" fmla="*/ 70993 w 155753"/>
                    <a:gd name="connsiteY0" fmla="*/ 0 h 179863"/>
                    <a:gd name="connsiteX1" fmla="*/ 155594 w 155753"/>
                    <a:gd name="connsiteY1" fmla="*/ 135635 h 179863"/>
                    <a:gd name="connsiteX2" fmla="*/ 151512 w 155753"/>
                    <a:gd name="connsiteY2" fmla="*/ 141532 h 179863"/>
                    <a:gd name="connsiteX3" fmla="*/ 91179 w 155753"/>
                    <a:gd name="connsiteY3" fmla="*/ 179863 h 179863"/>
                    <a:gd name="connsiteX4" fmla="*/ 0 w 155753"/>
                    <a:gd name="connsiteY4" fmla="*/ 42187 h 179863"/>
                    <a:gd name="connsiteX5" fmla="*/ 70766 w 155753"/>
                    <a:gd name="connsiteY5" fmla="*/ 0 h 179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5753" h="179863">
                      <a:moveTo>
                        <a:pt x="70993" y="0"/>
                      </a:moveTo>
                      <a:lnTo>
                        <a:pt x="155594" y="135635"/>
                      </a:lnTo>
                      <a:cubicBezTo>
                        <a:pt x="156501" y="139264"/>
                        <a:pt x="153326" y="139944"/>
                        <a:pt x="151512" y="141532"/>
                      </a:cubicBezTo>
                      <a:cubicBezTo>
                        <a:pt x="137449" y="154687"/>
                        <a:pt x="106602" y="165801"/>
                        <a:pt x="91179" y="179863"/>
                      </a:cubicBezTo>
                      <a:lnTo>
                        <a:pt x="0" y="42187"/>
                      </a:lnTo>
                      <a:lnTo>
                        <a:pt x="707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6" name="Vapaamuotoinen: Muoto 11">
                  <a:extLst>
                    <a:ext uri="{FF2B5EF4-FFF2-40B4-BE49-F238E27FC236}">
                      <a16:creationId xmlns:a16="http://schemas.microsoft.com/office/drawing/2014/main" id="{E4D487BD-2212-47ED-BB14-9F3AA0228847}"/>
                    </a:ext>
                  </a:extLst>
                </p:cNvPr>
                <p:cNvSpPr/>
                <p:nvPr/>
              </p:nvSpPr>
              <p:spPr>
                <a:xfrm>
                  <a:off x="3278555" y="3557585"/>
                  <a:ext cx="154460" cy="180203"/>
                </a:xfrm>
                <a:custGeom>
                  <a:avLst/>
                  <a:gdLst>
                    <a:gd name="connsiteX0" fmla="*/ 154460 w 154460"/>
                    <a:gd name="connsiteY0" fmla="*/ 41053 h 180203"/>
                    <a:gd name="connsiteX1" fmla="*/ 67137 w 154460"/>
                    <a:gd name="connsiteY1" fmla="*/ 179183 h 180203"/>
                    <a:gd name="connsiteX2" fmla="*/ 60106 w 154460"/>
                    <a:gd name="connsiteY2" fmla="*/ 177822 h 180203"/>
                    <a:gd name="connsiteX3" fmla="*/ 0 w 154460"/>
                    <a:gd name="connsiteY3" fmla="*/ 139264 h 180203"/>
                    <a:gd name="connsiteX4" fmla="*/ 83694 w 154460"/>
                    <a:gd name="connsiteY4" fmla="*/ 0 h 180203"/>
                    <a:gd name="connsiteX5" fmla="*/ 154460 w 154460"/>
                    <a:gd name="connsiteY5" fmla="*/ 40826 h 1802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4460" h="180203">
                      <a:moveTo>
                        <a:pt x="154460" y="41053"/>
                      </a:moveTo>
                      <a:lnTo>
                        <a:pt x="67137" y="179183"/>
                      </a:lnTo>
                      <a:cubicBezTo>
                        <a:pt x="63961" y="181678"/>
                        <a:pt x="62374" y="178956"/>
                        <a:pt x="60106" y="177822"/>
                      </a:cubicBezTo>
                      <a:cubicBezTo>
                        <a:pt x="41280" y="169203"/>
                        <a:pt x="19960" y="148109"/>
                        <a:pt x="0" y="139264"/>
                      </a:cubicBezTo>
                      <a:lnTo>
                        <a:pt x="83694" y="0"/>
                      </a:lnTo>
                      <a:lnTo>
                        <a:pt x="154460" y="408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7" name="Vapaamuotoinen: Muoto 12">
                  <a:extLst>
                    <a:ext uri="{FF2B5EF4-FFF2-40B4-BE49-F238E27FC236}">
                      <a16:creationId xmlns:a16="http://schemas.microsoft.com/office/drawing/2014/main" id="{3712D027-9A3D-41F8-870F-7203B309D969}"/>
                    </a:ext>
                  </a:extLst>
                </p:cNvPr>
                <p:cNvSpPr/>
                <p:nvPr/>
              </p:nvSpPr>
              <p:spPr>
                <a:xfrm>
                  <a:off x="2752574" y="3385433"/>
                  <a:ext cx="81879" cy="163986"/>
                </a:xfrm>
                <a:custGeom>
                  <a:avLst/>
                  <a:gdLst>
                    <a:gd name="connsiteX0" fmla="*/ 0 w 81879"/>
                    <a:gd name="connsiteY0" fmla="*/ 0 h 163986"/>
                    <a:gd name="connsiteX1" fmla="*/ 81880 w 81879"/>
                    <a:gd name="connsiteY1" fmla="*/ 0 h 163986"/>
                    <a:gd name="connsiteX2" fmla="*/ 81880 w 81879"/>
                    <a:gd name="connsiteY2" fmla="*/ 163986 h 163986"/>
                    <a:gd name="connsiteX3" fmla="*/ 0 w 81879"/>
                    <a:gd name="connsiteY3" fmla="*/ 163986 h 1639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81879" h="163986">
                      <a:moveTo>
                        <a:pt x="0" y="0"/>
                      </a:moveTo>
                      <a:lnTo>
                        <a:pt x="81880" y="0"/>
                      </a:lnTo>
                      <a:lnTo>
                        <a:pt x="81880" y="163986"/>
                      </a:lnTo>
                      <a:lnTo>
                        <a:pt x="0" y="1639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8" name="Vapaamuotoinen: Muoto 13">
                  <a:extLst>
                    <a:ext uri="{FF2B5EF4-FFF2-40B4-BE49-F238E27FC236}">
                      <a16:creationId xmlns:a16="http://schemas.microsoft.com/office/drawing/2014/main" id="{709BB20E-DC0C-4E51-93ED-EEBC73A47BBC}"/>
                    </a:ext>
                  </a:extLst>
                </p:cNvPr>
                <p:cNvSpPr/>
                <p:nvPr/>
              </p:nvSpPr>
              <p:spPr>
                <a:xfrm>
                  <a:off x="2432994" y="3430342"/>
                  <a:ext cx="128376" cy="178048"/>
                </a:xfrm>
                <a:custGeom>
                  <a:avLst/>
                  <a:gdLst>
                    <a:gd name="connsiteX0" fmla="*/ 128377 w 128376"/>
                    <a:gd name="connsiteY0" fmla="*/ 154687 h 178048"/>
                    <a:gd name="connsiteX1" fmla="*/ 51713 w 128376"/>
                    <a:gd name="connsiteY1" fmla="*/ 178049 h 178048"/>
                    <a:gd name="connsiteX2" fmla="*/ 0 w 128376"/>
                    <a:gd name="connsiteY2" fmla="*/ 23589 h 178048"/>
                    <a:gd name="connsiteX3" fmla="*/ 76663 w 128376"/>
                    <a:gd name="connsiteY3" fmla="*/ 0 h 178048"/>
                    <a:gd name="connsiteX4" fmla="*/ 128377 w 128376"/>
                    <a:gd name="connsiteY4" fmla="*/ 154687 h 178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8376" h="178048">
                      <a:moveTo>
                        <a:pt x="128377" y="154687"/>
                      </a:moveTo>
                      <a:lnTo>
                        <a:pt x="51713" y="178049"/>
                      </a:lnTo>
                      <a:lnTo>
                        <a:pt x="0" y="23589"/>
                      </a:lnTo>
                      <a:lnTo>
                        <a:pt x="76663" y="0"/>
                      </a:lnTo>
                      <a:lnTo>
                        <a:pt x="128377" y="15468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  <p:sp>
              <p:nvSpPr>
                <p:cNvPr id="39" name="Vapaamuotoinen: Muoto 14">
                  <a:extLst>
                    <a:ext uri="{FF2B5EF4-FFF2-40B4-BE49-F238E27FC236}">
                      <a16:creationId xmlns:a16="http://schemas.microsoft.com/office/drawing/2014/main" id="{955A73E7-E98C-4CF3-B5F5-8474C320062E}"/>
                    </a:ext>
                  </a:extLst>
                </p:cNvPr>
                <p:cNvSpPr/>
                <p:nvPr/>
              </p:nvSpPr>
              <p:spPr>
                <a:xfrm>
                  <a:off x="2672009" y="3836815"/>
                  <a:ext cx="242544" cy="246079"/>
                </a:xfrm>
                <a:custGeom>
                  <a:avLst/>
                  <a:gdLst>
                    <a:gd name="connsiteX0" fmla="*/ 112773 w 242544"/>
                    <a:gd name="connsiteY0" fmla="*/ 431 h 246079"/>
                    <a:gd name="connsiteX1" fmla="*/ 136588 w 242544"/>
                    <a:gd name="connsiteY1" fmla="*/ 245390 h 246079"/>
                    <a:gd name="connsiteX2" fmla="*/ 112773 w 242544"/>
                    <a:gd name="connsiteY2" fmla="*/ 431 h 246079"/>
                    <a:gd name="connsiteX3" fmla="*/ 118217 w 242544"/>
                    <a:gd name="connsiteY3" fmla="*/ 82084 h 246079"/>
                    <a:gd name="connsiteX4" fmla="*/ 130918 w 242544"/>
                    <a:gd name="connsiteY4" fmla="*/ 163283 h 246079"/>
                    <a:gd name="connsiteX5" fmla="*/ 118217 w 242544"/>
                    <a:gd name="connsiteY5" fmla="*/ 82084 h 2460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42544" h="246079">
                      <a:moveTo>
                        <a:pt x="112773" y="431"/>
                      </a:moveTo>
                      <a:cubicBezTo>
                        <a:pt x="272903" y="-11590"/>
                        <a:pt x="289461" y="231554"/>
                        <a:pt x="136588" y="245390"/>
                      </a:cubicBezTo>
                      <a:cubicBezTo>
                        <a:pt x="-33749" y="260813"/>
                        <a:pt x="-48265" y="12452"/>
                        <a:pt x="112773" y="431"/>
                      </a:cubicBezTo>
                      <a:close/>
                      <a:moveTo>
                        <a:pt x="118217" y="82084"/>
                      </a:moveTo>
                      <a:cubicBezTo>
                        <a:pt x="65596" y="86167"/>
                        <a:pt x="68091" y="173263"/>
                        <a:pt x="130918" y="163283"/>
                      </a:cubicBezTo>
                      <a:cubicBezTo>
                        <a:pt x="178322" y="155799"/>
                        <a:pt x="169250" y="78228"/>
                        <a:pt x="118217" y="8208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263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i-FI"/>
                </a:p>
              </p:txBody>
            </p:sp>
          </p:grpSp>
        </p:grpSp>
        <p:sp>
          <p:nvSpPr>
            <p:cNvPr id="30" name="Tekstiruutu 18">
              <a:extLst>
                <a:ext uri="{FF2B5EF4-FFF2-40B4-BE49-F238E27FC236}">
                  <a16:creationId xmlns:a16="http://schemas.microsoft.com/office/drawing/2014/main" id="{89282D89-F846-4272-90EC-1D4036653EDC}"/>
                </a:ext>
              </a:extLst>
            </p:cNvPr>
            <p:cNvSpPr txBox="1"/>
            <p:nvPr/>
          </p:nvSpPr>
          <p:spPr>
            <a:xfrm>
              <a:off x="1058439" y="3304009"/>
              <a:ext cx="2833078" cy="621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800" b="1" dirty="0">
                  <a:solidFill>
                    <a:schemeClr val="bg1"/>
                  </a:solidFill>
                </a:rPr>
                <a:t>Tutkija</a:t>
              </a:r>
            </a:p>
          </p:txBody>
        </p:sp>
      </p:grpSp>
      <p:grpSp>
        <p:nvGrpSpPr>
          <p:cNvPr id="40" name="Ryhmä 5">
            <a:extLst>
              <a:ext uri="{FF2B5EF4-FFF2-40B4-BE49-F238E27FC236}">
                <a16:creationId xmlns:a16="http://schemas.microsoft.com/office/drawing/2014/main" id="{B92160B6-0E18-442C-81AA-2160982CB327}"/>
              </a:ext>
            </a:extLst>
          </p:cNvPr>
          <p:cNvGrpSpPr>
            <a:grpSpLocks noChangeAspect="1"/>
          </p:cNvGrpSpPr>
          <p:nvPr/>
        </p:nvGrpSpPr>
        <p:grpSpPr>
          <a:xfrm>
            <a:off x="8410362" y="2070957"/>
            <a:ext cx="1527365" cy="1990314"/>
            <a:chOff x="1218957" y="1011600"/>
            <a:chExt cx="2386510" cy="3109866"/>
          </a:xfrm>
        </p:grpSpPr>
        <p:sp>
          <p:nvSpPr>
            <p:cNvPr id="41" name="Vapaamuotoinen: Muoto 1">
              <a:extLst>
                <a:ext uri="{FF2B5EF4-FFF2-40B4-BE49-F238E27FC236}">
                  <a16:creationId xmlns:a16="http://schemas.microsoft.com/office/drawing/2014/main" id="{146D15AC-CCBE-4E14-9789-0B088DC213DE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3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Tekstiruutu 3">
              <a:extLst>
                <a:ext uri="{FF2B5EF4-FFF2-40B4-BE49-F238E27FC236}">
                  <a16:creationId xmlns:a16="http://schemas.microsoft.com/office/drawing/2014/main" id="{494ED42F-65C9-445D-A4E9-5B67F74C6933}"/>
                </a:ext>
              </a:extLst>
            </p:cNvPr>
            <p:cNvSpPr txBox="1"/>
            <p:nvPr/>
          </p:nvSpPr>
          <p:spPr>
            <a:xfrm>
              <a:off x="1218957" y="2993638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Toimittaja</a:t>
              </a:r>
            </a:p>
          </p:txBody>
        </p:sp>
        <p:pic>
          <p:nvPicPr>
            <p:cNvPr id="43" name="Kuva 4">
              <a:extLst>
                <a:ext uri="{FF2B5EF4-FFF2-40B4-BE49-F238E27FC236}">
                  <a16:creationId xmlns:a16="http://schemas.microsoft.com/office/drawing/2014/main" id="{48B555EB-3ED2-458A-A6BC-55628F565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677156" y="1569323"/>
              <a:ext cx="1470111" cy="1298278"/>
            </a:xfrm>
            <a:prstGeom prst="rect">
              <a:avLst/>
            </a:prstGeom>
          </p:spPr>
        </p:pic>
      </p:grpSp>
      <p:grpSp>
        <p:nvGrpSpPr>
          <p:cNvPr id="44" name="Ryhmä 5">
            <a:extLst>
              <a:ext uri="{FF2B5EF4-FFF2-40B4-BE49-F238E27FC236}">
                <a16:creationId xmlns:a16="http://schemas.microsoft.com/office/drawing/2014/main" id="{DBB84F79-1F0D-41C7-9FD2-3BA2C125C255}"/>
              </a:ext>
            </a:extLst>
          </p:cNvPr>
          <p:cNvGrpSpPr>
            <a:grpSpLocks noChangeAspect="1"/>
          </p:cNvGrpSpPr>
          <p:nvPr/>
        </p:nvGrpSpPr>
        <p:grpSpPr>
          <a:xfrm>
            <a:off x="3483766" y="2070957"/>
            <a:ext cx="1527365" cy="1990314"/>
            <a:chOff x="1218957" y="1011600"/>
            <a:chExt cx="2386510" cy="3109866"/>
          </a:xfrm>
        </p:grpSpPr>
        <p:sp>
          <p:nvSpPr>
            <p:cNvPr id="45" name="Vapaamuotoinen: Muoto 1">
              <a:extLst>
                <a:ext uri="{FF2B5EF4-FFF2-40B4-BE49-F238E27FC236}">
                  <a16:creationId xmlns:a16="http://schemas.microsoft.com/office/drawing/2014/main" id="{E560EE4D-5371-46C9-B1C5-8C354F39B268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4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6" name="Tekstiruutu 3">
              <a:extLst>
                <a:ext uri="{FF2B5EF4-FFF2-40B4-BE49-F238E27FC236}">
                  <a16:creationId xmlns:a16="http://schemas.microsoft.com/office/drawing/2014/main" id="{40751C3F-DC34-4E20-8AEB-2519D9127B15}"/>
                </a:ext>
              </a:extLst>
            </p:cNvPr>
            <p:cNvSpPr txBox="1"/>
            <p:nvPr/>
          </p:nvSpPr>
          <p:spPr>
            <a:xfrm>
              <a:off x="1218957" y="2993639"/>
              <a:ext cx="2386510" cy="625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2000" b="1" dirty="0">
                  <a:solidFill>
                    <a:schemeClr val="bg1"/>
                  </a:solidFill>
                </a:rPr>
                <a:t>Etujärjestö</a:t>
              </a:r>
            </a:p>
          </p:txBody>
        </p:sp>
        <p:pic>
          <p:nvPicPr>
            <p:cNvPr id="47" name="Kuva 4">
              <a:extLst>
                <a:ext uri="{FF2B5EF4-FFF2-40B4-BE49-F238E27FC236}">
                  <a16:creationId xmlns:a16="http://schemas.microsoft.com/office/drawing/2014/main" id="{CE412B45-04D5-4C21-8351-4E93B8ED0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678618" y="1514027"/>
              <a:ext cx="1438654" cy="1342743"/>
            </a:xfrm>
            <a:prstGeom prst="rect">
              <a:avLst/>
            </a:prstGeom>
          </p:spPr>
        </p:pic>
      </p:grpSp>
      <p:grpSp>
        <p:nvGrpSpPr>
          <p:cNvPr id="48" name="Ryhmä 3">
            <a:extLst>
              <a:ext uri="{FF2B5EF4-FFF2-40B4-BE49-F238E27FC236}">
                <a16:creationId xmlns:a16="http://schemas.microsoft.com/office/drawing/2014/main" id="{75B58DC8-4037-44AA-9327-8582F7D26E95}"/>
              </a:ext>
            </a:extLst>
          </p:cNvPr>
          <p:cNvGrpSpPr>
            <a:grpSpLocks noChangeAspect="1"/>
          </p:cNvGrpSpPr>
          <p:nvPr/>
        </p:nvGrpSpPr>
        <p:grpSpPr>
          <a:xfrm>
            <a:off x="930010" y="2070957"/>
            <a:ext cx="1527365" cy="1990314"/>
            <a:chOff x="1218957" y="1011600"/>
            <a:chExt cx="2386510" cy="3109866"/>
          </a:xfrm>
        </p:grpSpPr>
        <p:sp>
          <p:nvSpPr>
            <p:cNvPr id="49" name="Vapaamuotoinen: Muoto 6">
              <a:extLst>
                <a:ext uri="{FF2B5EF4-FFF2-40B4-BE49-F238E27FC236}">
                  <a16:creationId xmlns:a16="http://schemas.microsoft.com/office/drawing/2014/main" id="{523487DA-A1AA-4464-8CB9-2EBC198495B5}"/>
                </a:ext>
              </a:extLst>
            </p:cNvPr>
            <p:cNvSpPr/>
            <p:nvPr/>
          </p:nvSpPr>
          <p:spPr>
            <a:xfrm>
              <a:off x="1218957" y="1011600"/>
              <a:ext cx="2386510" cy="3109866"/>
            </a:xfrm>
            <a:custGeom>
              <a:avLst/>
              <a:gdLst>
                <a:gd name="connsiteX0" fmla="*/ 1147904 w 2295807"/>
                <a:gd name="connsiteY0" fmla="*/ 0 h 2991671"/>
                <a:gd name="connsiteX1" fmla="*/ 2295808 w 2295807"/>
                <a:gd name="connsiteY1" fmla="*/ 1147904 h 2991671"/>
                <a:gd name="connsiteX2" fmla="*/ 2295808 w 2295807"/>
                <a:gd name="connsiteY2" fmla="*/ 1843768 h 2991671"/>
                <a:gd name="connsiteX3" fmla="*/ 1147904 w 2295807"/>
                <a:gd name="connsiteY3" fmla="*/ 2991672 h 2991671"/>
                <a:gd name="connsiteX4" fmla="*/ 1147904 w 2295807"/>
                <a:gd name="connsiteY4" fmla="*/ 2991672 h 2991671"/>
                <a:gd name="connsiteX5" fmla="*/ 0 w 2295807"/>
                <a:gd name="connsiteY5" fmla="*/ 1843768 h 2991671"/>
                <a:gd name="connsiteX6" fmla="*/ 0 w 2295807"/>
                <a:gd name="connsiteY6" fmla="*/ 1147904 h 2991671"/>
                <a:gd name="connsiteX7" fmla="*/ 1147904 w 2295807"/>
                <a:gd name="connsiteY7" fmla="*/ 0 h 2991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95807" h="2991671">
                  <a:moveTo>
                    <a:pt x="1147904" y="0"/>
                  </a:moveTo>
                  <a:cubicBezTo>
                    <a:pt x="1781874" y="0"/>
                    <a:pt x="2295808" y="513934"/>
                    <a:pt x="2295808" y="1147904"/>
                  </a:cubicBezTo>
                  <a:lnTo>
                    <a:pt x="2295808" y="1843768"/>
                  </a:lnTo>
                  <a:cubicBezTo>
                    <a:pt x="2295808" y="2477738"/>
                    <a:pt x="1781874" y="2991672"/>
                    <a:pt x="1147904" y="2991672"/>
                  </a:cubicBezTo>
                  <a:lnTo>
                    <a:pt x="1147904" y="2991672"/>
                  </a:lnTo>
                  <a:cubicBezTo>
                    <a:pt x="513934" y="2991672"/>
                    <a:pt x="0" y="2477738"/>
                    <a:pt x="0" y="1843768"/>
                  </a:cubicBezTo>
                  <a:lnTo>
                    <a:pt x="0" y="1147904"/>
                  </a:lnTo>
                  <a:cubicBezTo>
                    <a:pt x="0" y="513934"/>
                    <a:pt x="513934" y="0"/>
                    <a:pt x="1147904" y="0"/>
                  </a:cubicBezTo>
                  <a:close/>
                </a:path>
              </a:pathLst>
            </a:custGeom>
            <a:solidFill>
              <a:schemeClr val="accent1"/>
            </a:solidFill>
            <a:ln w="226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dirty="0"/>
            </a:p>
          </p:txBody>
        </p:sp>
        <p:sp>
          <p:nvSpPr>
            <p:cNvPr id="50" name="Tekstiruutu 18">
              <a:extLst>
                <a:ext uri="{FF2B5EF4-FFF2-40B4-BE49-F238E27FC236}">
                  <a16:creationId xmlns:a16="http://schemas.microsoft.com/office/drawing/2014/main" id="{98B3AC3B-992D-4071-B572-5833CE70BBB6}"/>
                </a:ext>
              </a:extLst>
            </p:cNvPr>
            <p:cNvSpPr txBox="1"/>
            <p:nvPr/>
          </p:nvSpPr>
          <p:spPr>
            <a:xfrm>
              <a:off x="1218957" y="2803667"/>
              <a:ext cx="2386510" cy="1270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Asian-</a:t>
              </a:r>
            </a:p>
            <a:p>
              <a:pPr algn="ctr">
                <a:lnSpc>
                  <a:spcPts val="2900"/>
                </a:lnSpc>
              </a:pPr>
              <a:r>
                <a:rPr lang="fi-FI" b="1" dirty="0">
                  <a:solidFill>
                    <a:schemeClr val="bg1"/>
                  </a:solidFill>
                </a:rPr>
                <a:t>osainen</a:t>
              </a:r>
            </a:p>
          </p:txBody>
        </p:sp>
        <p:pic>
          <p:nvPicPr>
            <p:cNvPr id="51" name="Kuva 1">
              <a:extLst>
                <a:ext uri="{FF2B5EF4-FFF2-40B4-BE49-F238E27FC236}">
                  <a16:creationId xmlns:a16="http://schemas.microsoft.com/office/drawing/2014/main" id="{EFAC1B66-B715-476D-A975-E6DD2D545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8646" y="1272163"/>
              <a:ext cx="1015444" cy="1388641"/>
            </a:xfrm>
            <a:prstGeom prst="rect">
              <a:avLst/>
            </a:prstGeom>
          </p:spPr>
        </p:pic>
      </p:grpSp>
      <p:sp>
        <p:nvSpPr>
          <p:cNvPr id="52" name="Tekstin paikkamerkki 2">
            <a:extLst>
              <a:ext uri="{FF2B5EF4-FFF2-40B4-BE49-F238E27FC236}">
                <a16:creationId xmlns:a16="http://schemas.microsoft.com/office/drawing/2014/main" id="{D2F69A37-4965-4DFA-9164-FFB0C6211C3C}"/>
              </a:ext>
            </a:extLst>
          </p:cNvPr>
          <p:cNvSpPr txBox="1">
            <a:spLocks/>
          </p:cNvSpPr>
          <p:nvPr/>
        </p:nvSpPr>
        <p:spPr>
          <a:xfrm>
            <a:off x="663159" y="4596505"/>
            <a:ext cx="2260370" cy="1688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13-vuotias nuori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Kirurgi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Jalan kulkeva vanhus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1">
                    <a:lumMod val="50000"/>
                  </a:schemeClr>
                </a:solidFill>
              </a:rPr>
              <a:t>Poliisi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3" name="Tekstin paikkamerkki 2">
            <a:extLst>
              <a:ext uri="{FF2B5EF4-FFF2-40B4-BE49-F238E27FC236}">
                <a16:creationId xmlns:a16="http://schemas.microsoft.com/office/drawing/2014/main" id="{3CF28693-F7F2-4A2E-9A82-396C61191217}"/>
              </a:ext>
            </a:extLst>
          </p:cNvPr>
          <p:cNvSpPr txBox="1">
            <a:spLocks/>
          </p:cNvSpPr>
          <p:nvPr/>
        </p:nvSpPr>
        <p:spPr>
          <a:xfrm>
            <a:off x="6046566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terveystiede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kriminologia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teknologia-</a:t>
            </a:r>
            <a:b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tutkimus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2">
                    <a:lumMod val="50000"/>
                  </a:schemeClr>
                </a:solidFill>
              </a:rPr>
              <a:t>psykologia</a:t>
            </a:r>
          </a:p>
        </p:txBody>
      </p:sp>
      <p:sp>
        <p:nvSpPr>
          <p:cNvPr id="54" name="Tekstin paikkamerkki 2">
            <a:extLst>
              <a:ext uri="{FF2B5EF4-FFF2-40B4-BE49-F238E27FC236}">
                <a16:creationId xmlns:a16="http://schemas.microsoft.com/office/drawing/2014/main" id="{0C755846-B105-4438-8C15-FA5DEB9BABC0}"/>
              </a:ext>
            </a:extLst>
          </p:cNvPr>
          <p:cNvSpPr txBox="1">
            <a:spLocks/>
          </p:cNvSpPr>
          <p:nvPr/>
        </p:nvSpPr>
        <p:spPr>
          <a:xfrm>
            <a:off x="3318419" y="4596504"/>
            <a:ext cx="2260370" cy="2462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Esim.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Liikenneturva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Aivovammaliitto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Voi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 err="1">
                <a:solidFill>
                  <a:schemeClr val="accent4">
                    <a:lumMod val="50000"/>
                  </a:schemeClr>
                </a:solidFill>
              </a:rPr>
              <a:t>Tier</a:t>
            </a: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i-FI" sz="1400" b="1" dirty="0" err="1">
                <a:solidFill>
                  <a:schemeClr val="accent4">
                    <a:lumMod val="50000"/>
                  </a:schemeClr>
                </a:solidFill>
              </a:rPr>
              <a:t>Mobility</a:t>
            </a:r>
            <a:endParaRPr lang="fi-FI" sz="14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b="1" dirty="0">
                <a:solidFill>
                  <a:schemeClr val="accent4">
                    <a:lumMod val="50000"/>
                  </a:schemeClr>
                </a:solidFill>
              </a:rPr>
              <a:t>Pyöräliitto</a:t>
            </a:r>
          </a:p>
        </p:txBody>
      </p:sp>
      <p:sp>
        <p:nvSpPr>
          <p:cNvPr id="55" name="Tekstin paikkamerkki 2">
            <a:extLst>
              <a:ext uri="{FF2B5EF4-FFF2-40B4-BE49-F238E27FC236}">
                <a16:creationId xmlns:a16="http://schemas.microsoft.com/office/drawing/2014/main" id="{00DF685C-DCCA-42C1-8F2F-CB2886EA2550}"/>
              </a:ext>
            </a:extLst>
          </p:cNvPr>
          <p:cNvSpPr txBox="1">
            <a:spLocks/>
          </p:cNvSpPr>
          <p:nvPr/>
        </p:nvSpPr>
        <p:spPr>
          <a:xfrm>
            <a:off x="8410362" y="4665352"/>
            <a:ext cx="1575819" cy="1688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964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2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05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l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8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b="1" dirty="0">
                <a:solidFill>
                  <a:schemeClr val="accent3">
                    <a:lumMod val="50000"/>
                  </a:schemeClr>
                </a:solidFill>
              </a:rPr>
              <a:t>Seuraa keskustelua ja tekee siitä uutisen.</a:t>
            </a:r>
          </a:p>
        </p:txBody>
      </p:sp>
    </p:spTree>
    <p:extLst>
      <p:ext uri="{BB962C8B-B14F-4D97-AF65-F5344CB8AC3E}">
        <p14:creationId xmlns:p14="http://schemas.microsoft.com/office/powerpoint/2010/main" val="1664556920"/>
      </p:ext>
    </p:extLst>
  </p:cSld>
  <p:clrMapOvr>
    <a:masterClrMapping/>
  </p:clrMapOvr>
</p:sld>
</file>

<file path=ppt/theme/theme1.xml><?xml version="1.0" encoding="utf-8"?>
<a:theme xmlns:a="http://schemas.openxmlformats.org/drawingml/2006/main" name="UTU_teema">
  <a:themeElements>
    <a:clrScheme name="Mukautettu 2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78C8D2"/>
      </a:accent1>
      <a:accent2>
        <a:srgbClr val="9063CD"/>
      </a:accent2>
      <a:accent3>
        <a:srgbClr val="ADCB00"/>
      </a:accent3>
      <a:accent4>
        <a:srgbClr val="F8485E"/>
      </a:accent4>
      <a:accent5>
        <a:srgbClr val="868686"/>
      </a:accent5>
      <a:accent6>
        <a:srgbClr val="D9D9D9"/>
      </a:accent6>
      <a:hlink>
        <a:srgbClr val="9063CD"/>
      </a:hlink>
      <a:folHlink>
        <a:srgbClr val="9063C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TU_teema" id="{7834D929-2A63-4097-9135-E0AB367CC32E}" vid="{B6341EE3-FB7B-41E3-B786-CE07368ACE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UTU_teema</Template>
  <TotalTime>7193</TotalTime>
  <Words>163</Words>
  <Application>Microsoft Office PowerPoint</Application>
  <PresentationFormat>Custom</PresentationFormat>
  <Paragraphs>58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UTU_teema</vt:lpstr>
      <vt:lpstr>PowerPoint Presentation</vt:lpstr>
      <vt:lpstr>PowerPoint Presentation</vt:lpstr>
      <vt:lpstr>Miten lait syntyvät?</vt:lpstr>
      <vt:lpstr>Pelin aihe: [AIHE TÄHÄN]</vt:lpstr>
      <vt:lpstr>Pelin eteneminen</vt:lpstr>
      <vt:lpstr>Pelin roolit [VAIHDA RELEVANTIT ESIMERKIT]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Office 365 Premium yhteiskäyttö 2</dc:creator>
  <cp:lastModifiedBy>Istvan Rytkönen</cp:lastModifiedBy>
  <cp:revision>55</cp:revision>
  <dcterms:created xsi:type="dcterms:W3CDTF">2018-01-17T08:27:21Z</dcterms:created>
  <dcterms:modified xsi:type="dcterms:W3CDTF">2025-11-25T15:42:30Z</dcterms:modified>
</cp:coreProperties>
</file>