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69F208-660A-B137-F57C-6A4E0050B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A8412F3-4FD1-8884-9876-CC9CCF218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AAA9CB-16B3-AB49-185B-36A8673A2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EEFBB4-09D1-25FC-EE64-317544F7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DE367F-822E-4546-1408-D6E899CC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9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D84B48-0EDA-6D9B-A320-99FC4B2E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E6EE006-09CB-0288-B8BC-488919D89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F65DAC-483D-CAFB-DF78-5ECFC66F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AD503C-6556-3244-F13C-77CB144D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E10619-45AD-7EC5-7200-3A0E0788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7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462701-F4C8-36D9-AB0E-6D209F5EA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FC131AC-75ED-0279-9F7B-B3650756F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2F5BF8-D481-CDB3-86A0-647DE60A4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DBA1B1-529A-AC34-8DDF-BEFC5761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06D677-368B-1221-E582-E4A17C6A5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8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C76955-0362-17E5-DC40-F74E404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5681E2-E653-75A3-5065-5D3C0E71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279BE0-EA1A-8BA8-ED1A-2F66008F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D8E9D4-A253-5728-017A-C3556876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786EBC-A47E-E0E5-EB4B-717F711C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3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1CA0EF-8FE7-8706-143F-1E34AE44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ADDBB2-76C0-B7AE-2CC3-E21715B02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589869-7BBA-FEE7-40BF-562F3276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C2CC51-DBFF-DFD3-CBD2-1BB0F22F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863AC0-1D41-1034-FC37-C22792D90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0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1EF3D2-128F-9016-48A8-D864E41B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8D6777-6D8D-A5EE-51BC-D86EC311A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951408C-98B1-0236-6E2B-EB439D0F1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D7C4D80-8DCD-71DF-E0D3-F8A1B4FD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9B2F3B-8839-9D5B-9519-F7EDF387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237096-9CE8-31D3-38A2-AAF602AC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6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9F130E-2E14-A8A6-E8FD-EE55786B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18959A-1972-E667-74FA-0FB2B06E7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BA26C2D-5101-ED6A-0962-7871FB8BA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130E82C-DB7C-69E3-7F54-0E92B4F46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38A4219-3CA4-FFE1-C124-B8267169D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9E957A2-5FD9-C1B1-941C-885532A8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B2B3BBE-8B69-A6A8-B40A-E62848B5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A200548-1364-4D29-1D84-051FCA0B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16A459-15C7-824E-B122-80D1DDD7D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D1F056-9C9B-A060-BAA7-0FF300848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17D67F3-CA75-C290-A012-FBCDEED0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1E3905-C8BD-2F67-C3AC-EC1993E0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8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641D13E-1D4F-4D91-B376-1E0EA66A5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79AD7C7-2C2F-30CD-AB20-B365E48E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E8F3C84-EF50-4886-4915-28C13E31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2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3D4890-3EC8-B446-7F5B-C54D1EA0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9D7BBE-FFA8-517B-2DFE-6391D17C3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5124ED-2B9D-2E97-C1F7-58635C96E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C12417-8408-46F4-2316-2213F4D5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E1E00E8-897E-815B-6099-CFEF6E7EC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99DF94-5DFA-357A-66E0-5B7039A4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5C708A-9655-678D-379B-84687D3D6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EEC8696-B7CB-781C-A86C-1712ABB89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BCE5F3F-3EC8-EB16-BF51-431E4C6C3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13F1F1-0730-888F-3021-E72158E6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9769E7-FC3F-D00F-ABD5-1F948B4F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924FEA-54B6-4C27-1EC0-9F7D59D6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6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79F8E15-B34A-2824-7E14-5401FEA5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AF2160-EB0A-A8C9-1173-C11133AE0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249EAA-2323-E79F-67C0-1A7D76C95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2AD2-2611-6A4F-AA61-0F55C621E691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5470B5-152B-4E0D-0AD4-3F6615AE3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DC7B0-9982-8084-A2C9-83AEE0E2B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1DF23-536E-A843-A754-0456D1E9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5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CB189B3A-9549-0E54-99EF-83B911C81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524" y="2704752"/>
            <a:ext cx="5301822" cy="891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37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Minna Storm</dc:creator>
  <cp:lastModifiedBy>Minna Storm</cp:lastModifiedBy>
  <cp:revision>1</cp:revision>
  <dcterms:created xsi:type="dcterms:W3CDTF">2023-06-08T20:43:16Z</dcterms:created>
  <dcterms:modified xsi:type="dcterms:W3CDTF">2023-06-08T20:44:12Z</dcterms:modified>
</cp:coreProperties>
</file>