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86582-A6D0-A4BB-BCDB-C497F4D70149}" v="12" dt="2024-04-18T07:18:11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Kokki" userId="S::jumikok@utu.fi::70b92965-3f24-4607-bce6-07b89727c76b" providerId="AD" clId="Web-{AC5E01D6-20FB-9473-B1A2-BB633AD4E253}"/>
    <pc:docChg chg="modSld">
      <pc:chgData name="Julia Kokki" userId="S::jumikok@utu.fi::70b92965-3f24-4607-bce6-07b89727c76b" providerId="AD" clId="Web-{AC5E01D6-20FB-9473-B1A2-BB633AD4E253}" dt="2024-04-10T07:25:22.677" v="6" actId="1076"/>
      <pc:docMkLst>
        <pc:docMk/>
      </pc:docMkLst>
      <pc:sldChg chg="addSp modSp">
        <pc:chgData name="Julia Kokki" userId="S::jumikok@utu.fi::70b92965-3f24-4607-bce6-07b89727c76b" providerId="AD" clId="Web-{AC5E01D6-20FB-9473-B1A2-BB633AD4E253}" dt="2024-04-10T07:25:22.677" v="6" actId="1076"/>
        <pc:sldMkLst>
          <pc:docMk/>
          <pc:sldMk cId="1849057653" sldId="263"/>
        </pc:sldMkLst>
        <pc:spChg chg="mod">
          <ac:chgData name="Julia Kokki" userId="S::jumikok@utu.fi::70b92965-3f24-4607-bce6-07b89727c76b" providerId="AD" clId="Web-{AC5E01D6-20FB-9473-B1A2-BB633AD4E253}" dt="2024-04-10T07:24:01.784" v="0" actId="14100"/>
          <ac:spMkLst>
            <pc:docMk/>
            <pc:sldMk cId="1849057653" sldId="263"/>
            <ac:spMk id="3" creationId="{2A74E44C-4545-4534-8109-1E36FF5710F0}"/>
          </ac:spMkLst>
        </pc:spChg>
        <pc:picChg chg="add mod">
          <ac:chgData name="Julia Kokki" userId="S::jumikok@utu.fi::70b92965-3f24-4607-bce6-07b89727c76b" providerId="AD" clId="Web-{AC5E01D6-20FB-9473-B1A2-BB633AD4E253}" dt="2024-04-10T07:25:22.677" v="6" actId="1076"/>
          <ac:picMkLst>
            <pc:docMk/>
            <pc:sldMk cId="1849057653" sldId="263"/>
            <ac:picMk id="4" creationId="{73CC459D-61CB-CC16-7867-302831CBE401}"/>
          </ac:picMkLst>
        </pc:picChg>
      </pc:sldChg>
    </pc:docChg>
  </pc:docChgLst>
  <pc:docChgLst>
    <pc:chgData name="Julia Kokki" userId="S::jumikok@utu.fi::70b92965-3f24-4607-bce6-07b89727c76b" providerId="AD" clId="Web-{68361895-BFFC-45E3-6960-1F5EF597BFE3}"/>
    <pc:docChg chg="modSld">
      <pc:chgData name="Julia Kokki" userId="S::jumikok@utu.fi::70b92965-3f24-4607-bce6-07b89727c76b" providerId="AD" clId="Web-{68361895-BFFC-45E3-6960-1F5EF597BFE3}" dt="2024-04-08T09:47:32.712" v="7" actId="14100"/>
      <pc:docMkLst>
        <pc:docMk/>
      </pc:docMkLst>
      <pc:sldChg chg="modSp">
        <pc:chgData name="Julia Kokki" userId="S::jumikok@utu.fi::70b92965-3f24-4607-bce6-07b89727c76b" providerId="AD" clId="Web-{68361895-BFFC-45E3-6960-1F5EF597BFE3}" dt="2024-04-08T09:47:32.712" v="7" actId="14100"/>
        <pc:sldMkLst>
          <pc:docMk/>
          <pc:sldMk cId="1640651882" sldId="270"/>
        </pc:sldMkLst>
        <pc:spChg chg="mod">
          <ac:chgData name="Julia Kokki" userId="S::jumikok@utu.fi::70b92965-3f24-4607-bce6-07b89727c76b" providerId="AD" clId="Web-{68361895-BFFC-45E3-6960-1F5EF597BFE3}" dt="2024-04-08T09:47:32.712" v="7" actId="14100"/>
          <ac:spMkLst>
            <pc:docMk/>
            <pc:sldMk cId="1640651882" sldId="270"/>
            <ac:spMk id="3" creationId="{A1E6188E-FFDD-4ACF-8DE0-7BCD2347E89F}"/>
          </ac:spMkLst>
        </pc:spChg>
      </pc:sldChg>
    </pc:docChg>
  </pc:docChgLst>
  <pc:docChgLst>
    <pc:chgData name="Julia Kokki" userId="70b92965-3f24-4607-bce6-07b89727c76b" providerId="ADAL" clId="{FBA143AB-74E1-433E-BBFD-C58A05464B33}"/>
    <pc:docChg chg="custSel modMainMaster">
      <pc:chgData name="Julia Kokki" userId="70b92965-3f24-4607-bce6-07b89727c76b" providerId="ADAL" clId="{FBA143AB-74E1-433E-BBFD-C58A05464B33}" dt="2024-04-10T06:37:40.769" v="14" actId="167"/>
      <pc:docMkLst>
        <pc:docMk/>
      </pc:docMkLst>
      <pc:sldMasterChg chg="modSldLayout">
        <pc:chgData name="Julia Kokki" userId="70b92965-3f24-4607-bce6-07b89727c76b" providerId="ADAL" clId="{FBA143AB-74E1-433E-BBFD-C58A05464B33}" dt="2024-04-10T06:37:40.769" v="14" actId="167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FBA143AB-74E1-433E-BBFD-C58A05464B33}" dt="2024-04-10T06:33:55.437" v="2" actId="478"/>
          <pc:sldLayoutMkLst>
            <pc:docMk/>
            <pc:sldMasterMk cId="2460954070" sldId="2147483660"/>
            <pc:sldLayoutMk cId="2385387890" sldId="2147483661"/>
          </pc:sldLayoutMkLst>
          <pc:picChg chg="add mod ord">
            <ac:chgData name="Julia Kokki" userId="70b92965-3f24-4607-bce6-07b89727c76b" providerId="ADAL" clId="{FBA143AB-74E1-433E-BBFD-C58A05464B33}" dt="2024-04-10T06:33:52.835" v="1" actId="167"/>
            <ac:picMkLst>
              <pc:docMk/>
              <pc:sldMasterMk cId="2460954070" sldId="2147483660"/>
              <pc:sldLayoutMk cId="2385387890" sldId="2147483661"/>
              <ac:picMk id="5" creationId="{1D75123E-D167-42C6-9D5A-F51E60C87730}"/>
            </ac:picMkLst>
          </pc:picChg>
          <pc:picChg chg="del">
            <ac:chgData name="Julia Kokki" userId="70b92965-3f24-4607-bce6-07b89727c76b" providerId="ADAL" clId="{FBA143AB-74E1-433E-BBFD-C58A05464B33}" dt="2024-04-10T06:33:55.437" v="2" actId="478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6:51.620" v="12" actId="167"/>
          <pc:sldLayoutMkLst>
            <pc:docMk/>
            <pc:sldMasterMk cId="2460954070" sldId="2147483660"/>
            <pc:sldLayoutMk cId="949138452" sldId="2147483662"/>
          </pc:sldLayoutMkLst>
          <pc:picChg chg="add del mod">
            <ac:chgData name="Julia Kokki" userId="70b92965-3f24-4607-bce6-07b89727c76b" providerId="ADAL" clId="{FBA143AB-74E1-433E-BBFD-C58A05464B33}" dt="2024-04-10T06:34:48.862" v="4" actId="931"/>
            <ac:picMkLst>
              <pc:docMk/>
              <pc:sldMasterMk cId="2460954070" sldId="2147483660"/>
              <pc:sldLayoutMk cId="949138452" sldId="2147483662"/>
              <ac:picMk id="5" creationId="{B98073DC-D828-4AA4-B9C0-FA0BD72D60E7}"/>
            </ac:picMkLst>
          </pc:picChg>
          <pc:picChg chg="add mod ord">
            <ac:chgData name="Julia Kokki" userId="70b92965-3f24-4607-bce6-07b89727c76b" providerId="ADAL" clId="{FBA143AB-74E1-433E-BBFD-C58A05464B33}" dt="2024-04-10T06:36:51.620" v="12" actId="167"/>
            <ac:picMkLst>
              <pc:docMk/>
              <pc:sldMasterMk cId="2460954070" sldId="2147483660"/>
              <pc:sldLayoutMk cId="949138452" sldId="2147483662"/>
              <ac:picMk id="7" creationId="{0105124A-B78E-4E89-A69E-83ACEEF4DDFC}"/>
            </ac:picMkLst>
          </pc:picChg>
          <pc:picChg chg="del">
            <ac:chgData name="Julia Kokki" userId="70b92965-3f24-4607-bce6-07b89727c76b" providerId="ADAL" clId="{FBA143AB-74E1-433E-BBFD-C58A05464B33}" dt="2024-04-10T06:36:27.472" v="9" actId="478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5:06.384" v="7" actId="167"/>
          <pc:sldLayoutMkLst>
            <pc:docMk/>
            <pc:sldMasterMk cId="2460954070" sldId="2147483660"/>
            <pc:sldLayoutMk cId="954270017" sldId="2147483672"/>
          </pc:sldLayoutMkLst>
          <pc:picChg chg="add mod ord">
            <ac:chgData name="Julia Kokki" userId="70b92965-3f24-4607-bce6-07b89727c76b" providerId="ADAL" clId="{FBA143AB-74E1-433E-BBFD-C58A05464B33}" dt="2024-04-10T06:35:06.384" v="7" actId="167"/>
            <ac:picMkLst>
              <pc:docMk/>
              <pc:sldMasterMk cId="2460954070" sldId="2147483660"/>
              <pc:sldLayoutMk cId="954270017" sldId="2147483672"/>
              <ac:picMk id="8" creationId="{C98BDEFD-8213-42B5-B5E4-7849CAF214DB}"/>
            </ac:picMkLst>
          </pc:picChg>
          <pc:picChg chg="del">
            <ac:chgData name="Julia Kokki" userId="70b92965-3f24-4607-bce6-07b89727c76b" providerId="ADAL" clId="{FBA143AB-74E1-433E-BBFD-C58A05464B33}" dt="2024-04-10T06:34:54.831" v="5" actId="478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7:40.769" v="14" actId="167"/>
          <pc:sldLayoutMkLst>
            <pc:docMk/>
            <pc:sldMasterMk cId="2460954070" sldId="2147483660"/>
            <pc:sldLayoutMk cId="3187559121" sldId="2147483673"/>
          </pc:sldLayoutMkLst>
          <pc:picChg chg="add mod ord">
            <ac:chgData name="Julia Kokki" userId="70b92965-3f24-4607-bce6-07b89727c76b" providerId="ADAL" clId="{FBA143AB-74E1-433E-BBFD-C58A05464B33}" dt="2024-04-10T06:37:40.769" v="14" actId="167"/>
            <ac:picMkLst>
              <pc:docMk/>
              <pc:sldMasterMk cId="2460954070" sldId="2147483660"/>
              <pc:sldLayoutMk cId="3187559121" sldId="2147483673"/>
              <ac:picMk id="4" creationId="{F6A56AA5-EBB6-4CA0-B4C9-B7C85EA88D99}"/>
            </ac:picMkLst>
          </pc:picChg>
          <pc:picChg chg="del">
            <ac:chgData name="Julia Kokki" userId="70b92965-3f24-4607-bce6-07b89727c76b" providerId="ADAL" clId="{FBA143AB-74E1-433E-BBFD-C58A05464B33}" dt="2024-04-10T06:36:01.625" v="8" actId="478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S::jumikok@utu.fi::70b92965-3f24-4607-bce6-07b89727c76b" providerId="AD" clId="Web-{C5386582-A6D0-A4BB-BCDB-C497F4D70149}"/>
    <pc:docChg chg="modSld">
      <pc:chgData name="Julia Kokki" userId="S::jumikok@utu.fi::70b92965-3f24-4607-bce6-07b89727c76b" providerId="AD" clId="Web-{C5386582-A6D0-A4BB-BCDB-C497F4D70149}" dt="2024-04-18T07:18:11.050" v="11" actId="20577"/>
      <pc:docMkLst>
        <pc:docMk/>
      </pc:docMkLst>
      <pc:sldChg chg="modSp">
        <pc:chgData name="Julia Kokki" userId="S::jumikok@utu.fi::70b92965-3f24-4607-bce6-07b89727c76b" providerId="AD" clId="Web-{C5386582-A6D0-A4BB-BCDB-C497F4D70149}" dt="2024-04-18T07:18:11.050" v="11" actId="20577"/>
        <pc:sldMkLst>
          <pc:docMk/>
          <pc:sldMk cId="2759737316" sldId="257"/>
        </pc:sldMkLst>
        <pc:spChg chg="mod">
          <ac:chgData name="Julia Kokki" userId="S::jumikok@utu.fi::70b92965-3f24-4607-bce6-07b89727c76b" providerId="AD" clId="Web-{C5386582-A6D0-A4BB-BCDB-C497F4D70149}" dt="2024-04-18T07:18:11.050" v="11" actId="20577"/>
          <ac:spMkLst>
            <pc:docMk/>
            <pc:sldMk cId="2759737316" sldId="257"/>
            <ac:spMk id="3" creationId="{523D4976-BB6A-4E17-9C17-170C41296A64}"/>
          </ac:spMkLst>
        </pc:spChg>
      </pc:sldChg>
    </pc:docChg>
  </pc:docChgLst>
  <pc:docChgLst>
    <pc:chgData name="Julia Kokki" userId="70b92965-3f24-4607-bce6-07b89727c76b" providerId="ADAL" clId="{AF579B50-44DB-47DB-A713-A15A31028B1C}"/>
    <pc:docChg chg="undo redo custSel addSld delSld modSld modMainMaster">
      <pc:chgData name="Julia Kokki" userId="70b92965-3f24-4607-bce6-07b89727c76b" providerId="ADAL" clId="{AF579B50-44DB-47DB-A713-A15A31028B1C}" dt="2024-04-08T08:56:42.942" v="708" actId="1076"/>
      <pc:docMkLst>
        <pc:docMk/>
      </pc:docMkLst>
      <pc:sldChg chg="addSp delSp modSp">
        <pc:chgData name="Julia Kokki" userId="70b92965-3f24-4607-bce6-07b89727c76b" providerId="ADAL" clId="{AF579B50-44DB-47DB-A713-A15A31028B1C}" dt="2024-04-08T08:10:59.592" v="99" actId="27636"/>
        <pc:sldMkLst>
          <pc:docMk/>
          <pc:sldMk cId="109857222" sldId="256"/>
        </pc:sldMkLst>
        <pc:spChg chg="mod">
          <ac:chgData name="Julia Kokki" userId="70b92965-3f24-4607-bce6-07b89727c76b" providerId="ADAL" clId="{AF579B50-44DB-47DB-A713-A15A31028B1C}" dt="2024-04-08T08:05:06.220" v="60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Kokki" userId="70b92965-3f24-4607-bce6-07b89727c76b" providerId="ADAL" clId="{AF579B50-44DB-47DB-A713-A15A31028B1C}" dt="2024-04-08T08:05:29.982" v="62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Julia Kokki" userId="70b92965-3f24-4607-bce6-07b89727c76b" providerId="ADAL" clId="{AF579B50-44DB-47DB-A713-A15A31028B1C}" dt="2024-04-08T08:05:49.908" v="65" actId="478"/>
          <ac:spMkLst>
            <pc:docMk/>
            <pc:sldMk cId="109857222" sldId="256"/>
            <ac:spMk id="4" creationId="{EDC8301E-54E6-4A9C-9FCA-7730E5E5DE86}"/>
          </ac:spMkLst>
        </pc:spChg>
        <pc:spChg chg="add mod">
          <ac:chgData name="Julia Kokki" userId="70b92965-3f24-4607-bce6-07b89727c76b" providerId="ADAL" clId="{AF579B50-44DB-47DB-A713-A15A31028B1C}" dt="2024-04-08T08:10:59.592" v="99" actId="27636"/>
          <ac:spMkLst>
            <pc:docMk/>
            <pc:sldMk cId="109857222" sldId="256"/>
            <ac:spMk id="5" creationId="{EC9BEE50-F623-472E-93D1-68BC01AB45E4}"/>
          </ac:spMkLst>
        </pc:spChg>
      </pc:sldChg>
      <pc:sldChg chg="modSp add">
        <pc:chgData name="Julia Kokki" userId="70b92965-3f24-4607-bce6-07b89727c76b" providerId="ADAL" clId="{AF579B50-44DB-47DB-A713-A15A31028B1C}" dt="2024-04-08T08:12:23.465" v="142" actId="20577"/>
        <pc:sldMkLst>
          <pc:docMk/>
          <pc:sldMk cId="2759737316" sldId="257"/>
        </pc:sldMkLst>
        <pc:spChg chg="mod">
          <ac:chgData name="Julia Kokki" userId="70b92965-3f24-4607-bce6-07b89727c76b" providerId="ADAL" clId="{AF579B50-44DB-47DB-A713-A15A31028B1C}" dt="2024-04-08T08:11:55.989" v="135" actId="20577"/>
          <ac:spMkLst>
            <pc:docMk/>
            <pc:sldMk cId="2759737316" sldId="257"/>
            <ac:spMk id="2" creationId="{CE8C00BE-7CFF-4B02-A0E7-B00F3187EA4D}"/>
          </ac:spMkLst>
        </pc:spChg>
        <pc:spChg chg="mod">
          <ac:chgData name="Julia Kokki" userId="70b92965-3f24-4607-bce6-07b89727c76b" providerId="ADAL" clId="{AF579B50-44DB-47DB-A713-A15A31028B1C}" dt="2024-04-08T08:12:23.465" v="142" actId="20577"/>
          <ac:spMkLst>
            <pc:docMk/>
            <pc:sldMk cId="2759737316" sldId="257"/>
            <ac:spMk id="3" creationId="{523D4976-BB6A-4E17-9C17-170C41296A64}"/>
          </ac:spMkLst>
        </pc:spChg>
      </pc:sldChg>
      <pc:sldChg chg="modSp add">
        <pc:chgData name="Julia Kokki" userId="70b92965-3f24-4607-bce6-07b89727c76b" providerId="ADAL" clId="{AF579B50-44DB-47DB-A713-A15A31028B1C}" dt="2024-04-08T08:16:54.651" v="188" actId="20577"/>
        <pc:sldMkLst>
          <pc:docMk/>
          <pc:sldMk cId="255779179" sldId="258"/>
        </pc:sldMkLst>
        <pc:spChg chg="mod">
          <ac:chgData name="Julia Kokki" userId="70b92965-3f24-4607-bce6-07b89727c76b" providerId="ADAL" clId="{AF579B50-44DB-47DB-A713-A15A31028B1C}" dt="2024-04-08T08:16:54.651" v="188" actId="20577"/>
          <ac:spMkLst>
            <pc:docMk/>
            <pc:sldMk cId="255779179" sldId="258"/>
            <ac:spMk id="2" creationId="{1136C9D7-404C-43F2-B046-4534E74C977C}"/>
          </ac:spMkLst>
        </pc:spChg>
      </pc:sldChg>
      <pc:sldChg chg="modSp add">
        <pc:chgData name="Julia Kokki" userId="70b92965-3f24-4607-bce6-07b89727c76b" providerId="ADAL" clId="{AF579B50-44DB-47DB-A713-A15A31028B1C}" dt="2024-04-08T08:22:26.667" v="237" actId="255"/>
        <pc:sldMkLst>
          <pc:docMk/>
          <pc:sldMk cId="1779195143" sldId="259"/>
        </pc:sldMkLst>
        <pc:spChg chg="mod">
          <ac:chgData name="Julia Kokki" userId="70b92965-3f24-4607-bce6-07b89727c76b" providerId="ADAL" clId="{AF579B50-44DB-47DB-A713-A15A31028B1C}" dt="2024-04-08T08:17:59.384" v="194" actId="20577"/>
          <ac:spMkLst>
            <pc:docMk/>
            <pc:sldMk cId="1779195143" sldId="259"/>
            <ac:spMk id="2" creationId="{399086EA-EB24-47EA-90B7-5F2412C9A789}"/>
          </ac:spMkLst>
        </pc:spChg>
        <pc:spChg chg="mod">
          <ac:chgData name="Julia Kokki" userId="70b92965-3f24-4607-bce6-07b89727c76b" providerId="ADAL" clId="{AF579B50-44DB-47DB-A713-A15A31028B1C}" dt="2024-04-08T08:22:26.667" v="237" actId="255"/>
          <ac:spMkLst>
            <pc:docMk/>
            <pc:sldMk cId="1779195143" sldId="259"/>
            <ac:spMk id="3" creationId="{C6F84F7C-AE73-43D2-A914-1736FA73B41A}"/>
          </ac:spMkLst>
        </pc:spChg>
      </pc:sldChg>
      <pc:sldChg chg="modSp add">
        <pc:chgData name="Julia Kokki" userId="70b92965-3f24-4607-bce6-07b89727c76b" providerId="ADAL" clId="{AF579B50-44DB-47DB-A713-A15A31028B1C}" dt="2024-04-08T08:22:33.683" v="238" actId="255"/>
        <pc:sldMkLst>
          <pc:docMk/>
          <pc:sldMk cId="400209051" sldId="260"/>
        </pc:sldMkLst>
        <pc:spChg chg="mod">
          <ac:chgData name="Julia Kokki" userId="70b92965-3f24-4607-bce6-07b89727c76b" providerId="ADAL" clId="{AF579B50-44DB-47DB-A713-A15A31028B1C}" dt="2024-04-08T08:19:47.105" v="209" actId="20577"/>
          <ac:spMkLst>
            <pc:docMk/>
            <pc:sldMk cId="400209051" sldId="260"/>
            <ac:spMk id="2" creationId="{CD5074D9-42DA-42F0-AB0E-9485327DCDB4}"/>
          </ac:spMkLst>
        </pc:spChg>
        <pc:spChg chg="mod">
          <ac:chgData name="Julia Kokki" userId="70b92965-3f24-4607-bce6-07b89727c76b" providerId="ADAL" clId="{AF579B50-44DB-47DB-A713-A15A31028B1C}" dt="2024-04-08T08:22:33.683" v="238" actId="255"/>
          <ac:spMkLst>
            <pc:docMk/>
            <pc:sldMk cId="400209051" sldId="260"/>
            <ac:spMk id="3" creationId="{58EAF4B3-792F-4E1B-85B5-8D61D2CE9DEC}"/>
          </ac:spMkLst>
        </pc:spChg>
      </pc:sldChg>
      <pc:sldChg chg="modSp add">
        <pc:chgData name="Julia Kokki" userId="70b92965-3f24-4607-bce6-07b89727c76b" providerId="ADAL" clId="{AF579B50-44DB-47DB-A713-A15A31028B1C}" dt="2024-04-08T08:24:58.156" v="259"/>
        <pc:sldMkLst>
          <pc:docMk/>
          <pc:sldMk cId="2033125778" sldId="261"/>
        </pc:sldMkLst>
        <pc:spChg chg="mod">
          <ac:chgData name="Julia Kokki" userId="70b92965-3f24-4607-bce6-07b89727c76b" providerId="ADAL" clId="{AF579B50-44DB-47DB-A713-A15A31028B1C}" dt="2024-04-08T08:24:58.156" v="259"/>
          <ac:spMkLst>
            <pc:docMk/>
            <pc:sldMk cId="2033125778" sldId="261"/>
            <ac:spMk id="3" creationId="{58EAF4B3-792F-4E1B-85B5-8D61D2CE9DEC}"/>
          </ac:spMkLst>
        </pc:spChg>
      </pc:sldChg>
      <pc:sldChg chg="modSp add">
        <pc:chgData name="Julia Kokki" userId="70b92965-3f24-4607-bce6-07b89727c76b" providerId="ADAL" clId="{AF579B50-44DB-47DB-A713-A15A31028B1C}" dt="2024-04-08T08:25:29.063" v="261"/>
        <pc:sldMkLst>
          <pc:docMk/>
          <pc:sldMk cId="2712001730" sldId="262"/>
        </pc:sldMkLst>
        <pc:spChg chg="mod">
          <ac:chgData name="Julia Kokki" userId="70b92965-3f24-4607-bce6-07b89727c76b" providerId="ADAL" clId="{AF579B50-44DB-47DB-A713-A15A31028B1C}" dt="2024-04-08T08:25:29.063" v="261"/>
          <ac:spMkLst>
            <pc:docMk/>
            <pc:sldMk cId="2712001730" sldId="262"/>
            <ac:spMk id="2" creationId="{27546AD8-118A-48CC-9A11-E18F7B6DC968}"/>
          </ac:spMkLst>
        </pc:spChg>
      </pc:sldChg>
      <pc:sldChg chg="modSp add">
        <pc:chgData name="Julia Kokki" userId="70b92965-3f24-4607-bce6-07b89727c76b" providerId="ADAL" clId="{AF579B50-44DB-47DB-A713-A15A31028B1C}" dt="2024-04-08T08:30:45.702" v="364" actId="113"/>
        <pc:sldMkLst>
          <pc:docMk/>
          <pc:sldMk cId="1849057653" sldId="263"/>
        </pc:sldMkLst>
        <pc:spChg chg="mod">
          <ac:chgData name="Julia Kokki" userId="70b92965-3f24-4607-bce6-07b89727c76b" providerId="ADAL" clId="{AF579B50-44DB-47DB-A713-A15A31028B1C}" dt="2024-04-08T08:25:50.261" v="265" actId="20577"/>
          <ac:spMkLst>
            <pc:docMk/>
            <pc:sldMk cId="1849057653" sldId="263"/>
            <ac:spMk id="2" creationId="{649B6A3B-1C4C-427A-AB53-06D39087D54E}"/>
          </ac:spMkLst>
        </pc:spChg>
        <pc:spChg chg="mod">
          <ac:chgData name="Julia Kokki" userId="70b92965-3f24-4607-bce6-07b89727c76b" providerId="ADAL" clId="{AF579B50-44DB-47DB-A713-A15A31028B1C}" dt="2024-04-08T08:30:45.702" v="364" actId="113"/>
          <ac:spMkLst>
            <pc:docMk/>
            <pc:sldMk cId="1849057653" sldId="263"/>
            <ac:spMk id="3" creationId="{2A74E44C-4545-4534-8109-1E36FF5710F0}"/>
          </ac:spMkLst>
        </pc:spChg>
      </pc:sldChg>
      <pc:sldChg chg="addSp delSp modSp add">
        <pc:chgData name="Julia Kokki" userId="70b92965-3f24-4607-bce6-07b89727c76b" providerId="ADAL" clId="{AF579B50-44DB-47DB-A713-A15A31028B1C}" dt="2024-04-08T08:54:14.420" v="653" actId="478"/>
        <pc:sldMkLst>
          <pc:docMk/>
          <pc:sldMk cId="2070971567" sldId="264"/>
        </pc:sldMkLst>
        <pc:spChg chg="mod">
          <ac:chgData name="Julia Kokki" userId="70b92965-3f24-4607-bce6-07b89727c76b" providerId="ADAL" clId="{AF579B50-44DB-47DB-A713-A15A31028B1C}" dt="2024-04-08T08:30:12.387" v="360" actId="15"/>
          <ac:spMkLst>
            <pc:docMk/>
            <pc:sldMk cId="2070971567" sldId="264"/>
            <ac:spMk id="3" creationId="{2A74E44C-4545-4534-8109-1E36FF5710F0}"/>
          </ac:spMkLst>
        </pc:spChg>
        <pc:spChg chg="add del">
          <ac:chgData name="Julia Kokki" userId="70b92965-3f24-4607-bce6-07b89727c76b" providerId="ADAL" clId="{AF579B50-44DB-47DB-A713-A15A31028B1C}" dt="2024-04-08T08:54:14.420" v="653" actId="478"/>
          <ac:spMkLst>
            <pc:docMk/>
            <pc:sldMk cId="2070971567" sldId="264"/>
            <ac:spMk id="4" creationId="{0F80609E-7E3D-492F-B580-F05341FF2D20}"/>
          </ac:spMkLst>
        </pc:spChg>
      </pc:sldChg>
      <pc:sldChg chg="modSp add">
        <pc:chgData name="Julia Kokki" userId="70b92965-3f24-4607-bce6-07b89727c76b" providerId="ADAL" clId="{AF579B50-44DB-47DB-A713-A15A31028B1C}" dt="2024-04-08T08:31:05.786" v="366"/>
        <pc:sldMkLst>
          <pc:docMk/>
          <pc:sldMk cId="2151833512" sldId="265"/>
        </pc:sldMkLst>
        <pc:spChg chg="mod">
          <ac:chgData name="Julia Kokki" userId="70b92965-3f24-4607-bce6-07b89727c76b" providerId="ADAL" clId="{AF579B50-44DB-47DB-A713-A15A31028B1C}" dt="2024-04-08T08:31:05.786" v="366"/>
          <ac:spMkLst>
            <pc:docMk/>
            <pc:sldMk cId="2151833512" sldId="265"/>
            <ac:spMk id="2" creationId="{563E0AA0-51B9-490E-A931-091DC43F4258}"/>
          </ac:spMkLst>
        </pc:spChg>
      </pc:sldChg>
      <pc:sldChg chg="modSp add">
        <pc:chgData name="Julia Kokki" userId="70b92965-3f24-4607-bce6-07b89727c76b" providerId="ADAL" clId="{AF579B50-44DB-47DB-A713-A15A31028B1C}" dt="2024-04-08T08:52:19.718" v="641" actId="113"/>
        <pc:sldMkLst>
          <pc:docMk/>
          <pc:sldMk cId="2292160624" sldId="266"/>
        </pc:sldMkLst>
        <pc:spChg chg="mod">
          <ac:chgData name="Julia Kokki" userId="70b92965-3f24-4607-bce6-07b89727c76b" providerId="ADAL" clId="{AF579B50-44DB-47DB-A713-A15A31028B1C}" dt="2024-04-08T08:31:52.967" v="370" actId="20577"/>
          <ac:spMkLst>
            <pc:docMk/>
            <pc:sldMk cId="2292160624" sldId="266"/>
            <ac:spMk id="2" creationId="{1CD4F32B-FC78-43A5-B303-643E93FCE55F}"/>
          </ac:spMkLst>
        </pc:spChg>
        <pc:spChg chg="mod">
          <ac:chgData name="Julia Kokki" userId="70b92965-3f24-4607-bce6-07b89727c76b" providerId="ADAL" clId="{AF579B50-44DB-47DB-A713-A15A31028B1C}" dt="2024-04-08T08:52:19.718" v="641" actId="113"/>
          <ac:spMkLst>
            <pc:docMk/>
            <pc:sldMk cId="2292160624" sldId="266"/>
            <ac:spMk id="3" creationId="{7589F207-C83D-4ACF-B7D8-474A117448D9}"/>
          </ac:spMkLst>
        </pc:spChg>
      </pc:sldChg>
      <pc:sldChg chg="modSp add">
        <pc:chgData name="Julia Kokki" userId="70b92965-3f24-4607-bce6-07b89727c76b" providerId="ADAL" clId="{AF579B50-44DB-47DB-A713-A15A31028B1C}" dt="2024-04-08T08:37:38.754" v="449" actId="113"/>
        <pc:sldMkLst>
          <pc:docMk/>
          <pc:sldMk cId="2689437293" sldId="267"/>
        </pc:sldMkLst>
        <pc:spChg chg="mod">
          <ac:chgData name="Julia Kokki" userId="70b92965-3f24-4607-bce6-07b89727c76b" providerId="ADAL" clId="{AF579B50-44DB-47DB-A713-A15A31028B1C}" dt="2024-04-08T08:37:38.754" v="449" actId="113"/>
          <ac:spMkLst>
            <pc:docMk/>
            <pc:sldMk cId="2689437293" sldId="267"/>
            <ac:spMk id="3" creationId="{7589F207-C83D-4ACF-B7D8-474A117448D9}"/>
          </ac:spMkLst>
        </pc:spChg>
      </pc:sldChg>
      <pc:sldChg chg="addSp modSp add">
        <pc:chgData name="Julia Kokki" userId="70b92965-3f24-4607-bce6-07b89727c76b" providerId="ADAL" clId="{AF579B50-44DB-47DB-A713-A15A31028B1C}" dt="2024-04-08T08:47:49.599" v="606" actId="15"/>
        <pc:sldMkLst>
          <pc:docMk/>
          <pc:sldMk cId="3097448178" sldId="268"/>
        </pc:sldMkLst>
        <pc:spChg chg="mod">
          <ac:chgData name="Julia Kokki" userId="70b92965-3f24-4607-bce6-07b89727c76b" providerId="ADAL" clId="{AF579B50-44DB-47DB-A713-A15A31028B1C}" dt="2024-04-08T08:40:10.400" v="453" actId="20577"/>
          <ac:spMkLst>
            <pc:docMk/>
            <pc:sldMk cId="3097448178" sldId="268"/>
            <ac:spMk id="2" creationId="{A298A1EC-AFED-401A-9FA1-B8DC293E83E9}"/>
          </ac:spMkLst>
        </pc:spChg>
        <pc:spChg chg="mod">
          <ac:chgData name="Julia Kokki" userId="70b92965-3f24-4607-bce6-07b89727c76b" providerId="ADAL" clId="{AF579B50-44DB-47DB-A713-A15A31028B1C}" dt="2024-04-08T08:42:10.254" v="476" actId="14100"/>
          <ac:spMkLst>
            <pc:docMk/>
            <pc:sldMk cId="3097448178" sldId="268"/>
            <ac:spMk id="3" creationId="{58A1B15B-8D83-4AD9-A4A6-DE3A83998B29}"/>
          </ac:spMkLst>
        </pc:spChg>
        <pc:spChg chg="add mod">
          <ac:chgData name="Julia Kokki" userId="70b92965-3f24-4607-bce6-07b89727c76b" providerId="ADAL" clId="{AF579B50-44DB-47DB-A713-A15A31028B1C}" dt="2024-04-08T08:46:21.891" v="548" actId="255"/>
          <ac:spMkLst>
            <pc:docMk/>
            <pc:sldMk cId="3097448178" sldId="268"/>
            <ac:spMk id="4" creationId="{891B524F-2D6D-404E-8A56-171FE8998A48}"/>
          </ac:spMkLst>
        </pc:spChg>
        <pc:spChg chg="add mod">
          <ac:chgData name="Julia Kokki" userId="70b92965-3f24-4607-bce6-07b89727c76b" providerId="ADAL" clId="{AF579B50-44DB-47DB-A713-A15A31028B1C}" dt="2024-04-08T08:47:49.599" v="606" actId="15"/>
          <ac:spMkLst>
            <pc:docMk/>
            <pc:sldMk cId="3097448178" sldId="268"/>
            <ac:spMk id="5" creationId="{B501FF6D-A69A-47A6-9E02-4447B40C19B6}"/>
          </ac:spMkLst>
        </pc:spChg>
      </pc:sldChg>
      <pc:sldChg chg="modSp add">
        <pc:chgData name="Julia Kokki" userId="70b92965-3f24-4607-bce6-07b89727c76b" providerId="ADAL" clId="{AF579B50-44DB-47DB-A713-A15A31028B1C}" dt="2024-04-08T08:50:37.050" v="633" actId="27636"/>
        <pc:sldMkLst>
          <pc:docMk/>
          <pc:sldMk cId="2384127454" sldId="269"/>
        </pc:sldMkLst>
        <pc:spChg chg="mod">
          <ac:chgData name="Julia Kokki" userId="70b92965-3f24-4607-bce6-07b89727c76b" providerId="ADAL" clId="{AF579B50-44DB-47DB-A713-A15A31028B1C}" dt="2024-04-08T08:48:19.083" v="608"/>
          <ac:spMkLst>
            <pc:docMk/>
            <pc:sldMk cId="2384127454" sldId="269"/>
            <ac:spMk id="2" creationId="{DC7F5B42-524C-4590-8F59-ED361CBBC6F9}"/>
          </ac:spMkLst>
        </pc:spChg>
        <pc:spChg chg="mod">
          <ac:chgData name="Julia Kokki" userId="70b92965-3f24-4607-bce6-07b89727c76b" providerId="ADAL" clId="{AF579B50-44DB-47DB-A713-A15A31028B1C}" dt="2024-04-08T08:50:37.050" v="633" actId="27636"/>
          <ac:spMkLst>
            <pc:docMk/>
            <pc:sldMk cId="2384127454" sldId="269"/>
            <ac:spMk id="3" creationId="{34FBD582-8608-4409-AEFC-9BE0BD1C5EA2}"/>
          </ac:spMkLst>
        </pc:spChg>
      </pc:sldChg>
      <pc:sldChg chg="modSp add">
        <pc:chgData name="Julia Kokki" userId="70b92965-3f24-4607-bce6-07b89727c76b" providerId="ADAL" clId="{AF579B50-44DB-47DB-A713-A15A31028B1C}" dt="2024-04-08T08:53:11.394" v="651" actId="5793"/>
        <pc:sldMkLst>
          <pc:docMk/>
          <pc:sldMk cId="1640651882" sldId="270"/>
        </pc:sldMkLst>
        <pc:spChg chg="mod">
          <ac:chgData name="Julia Kokki" userId="70b92965-3f24-4607-bce6-07b89727c76b" providerId="ADAL" clId="{AF579B50-44DB-47DB-A713-A15A31028B1C}" dt="2024-04-08T08:53:07.356" v="650" actId="20577"/>
          <ac:spMkLst>
            <pc:docMk/>
            <pc:sldMk cId="1640651882" sldId="270"/>
            <ac:spMk id="2" creationId="{87C94042-72C5-4D44-8E39-1DE2E366E99D}"/>
          </ac:spMkLst>
        </pc:spChg>
        <pc:spChg chg="mod">
          <ac:chgData name="Julia Kokki" userId="70b92965-3f24-4607-bce6-07b89727c76b" providerId="ADAL" clId="{AF579B50-44DB-47DB-A713-A15A31028B1C}" dt="2024-04-08T08:53:11.394" v="651" actId="5793"/>
          <ac:spMkLst>
            <pc:docMk/>
            <pc:sldMk cId="1640651882" sldId="270"/>
            <ac:spMk id="3" creationId="{A1E6188E-FFDD-4ACF-8DE0-7BCD2347E89F}"/>
          </ac:spMkLst>
        </pc:spChg>
      </pc:sldChg>
      <pc:sldChg chg="addSp delSp modSp add">
        <pc:chgData name="Julia Kokki" userId="70b92965-3f24-4607-bce6-07b89727c76b" providerId="ADAL" clId="{AF579B50-44DB-47DB-A713-A15A31028B1C}" dt="2024-04-08T08:56:42.942" v="708" actId="1076"/>
        <pc:sldMkLst>
          <pc:docMk/>
          <pc:sldMk cId="1950075095" sldId="271"/>
        </pc:sldMkLst>
        <pc:spChg chg="mod">
          <ac:chgData name="Julia Kokki" userId="70b92965-3f24-4607-bce6-07b89727c76b" providerId="ADAL" clId="{AF579B50-44DB-47DB-A713-A15A31028B1C}" dt="2024-04-08T08:55:19.778" v="698" actId="114"/>
          <ac:spMkLst>
            <pc:docMk/>
            <pc:sldMk cId="1950075095" sldId="271"/>
            <ac:spMk id="2" creationId="{93685B48-8026-46D5-9A3A-772C089F37F1}"/>
          </ac:spMkLst>
        </pc:spChg>
        <pc:spChg chg="del">
          <ac:chgData name="Julia Kokki" userId="70b92965-3f24-4607-bce6-07b89727c76b" providerId="ADAL" clId="{AF579B50-44DB-47DB-A713-A15A31028B1C}" dt="2024-04-08T08:54:58.212" v="695" actId="478"/>
          <ac:spMkLst>
            <pc:docMk/>
            <pc:sldMk cId="1950075095" sldId="271"/>
            <ac:spMk id="3" creationId="{D2913C86-2359-40AC-B0B2-4A992A2F8F02}"/>
          </ac:spMkLst>
        </pc:spChg>
        <pc:spChg chg="add mod">
          <ac:chgData name="Julia Kokki" userId="70b92965-3f24-4607-bce6-07b89727c76b" providerId="ADAL" clId="{AF579B50-44DB-47DB-A713-A15A31028B1C}" dt="2024-04-08T08:56:42.942" v="708" actId="1076"/>
          <ac:spMkLst>
            <pc:docMk/>
            <pc:sldMk cId="1950075095" sldId="271"/>
            <ac:spMk id="4" creationId="{165526B8-736F-4A1A-B3E3-C204861C19E2}"/>
          </ac:spMkLst>
        </pc:spChg>
      </pc:sldChg>
      <pc:sldMasterChg chg="modSldLayout">
        <pc:chgData name="Julia Kokki" userId="70b92965-3f24-4607-bce6-07b89727c76b" providerId="ADAL" clId="{AF579B50-44DB-47DB-A713-A15A31028B1C}" dt="2024-04-08T08:16:39.974" v="169" actId="1076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AF579B50-44DB-47DB-A713-A15A31028B1C}" dt="2024-04-08T08:09:26.493" v="84" actId="478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Julia Kokki" userId="70b92965-3f24-4607-bce6-07b89727c76b" providerId="ADAL" clId="{AF579B50-44DB-47DB-A713-A15A31028B1C}" dt="2024-04-08T08:04:13.147" v="51" actId="2711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25.107" v="53" actId="113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4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47:32.829" v="9" actId="478"/>
            <ac:spMkLst>
              <pc:docMk/>
              <pc:sldMasterMk cId="2460954070" sldId="2147483660"/>
              <pc:sldLayoutMk cId="2385387890" sldId="2147483661"/>
              <ac:spMk id="6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9" creationId="{050DAB3F-7D2A-415B-A351-C354A8F6D4A4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0" creationId="{4D470DBA-5170-43A8-A35A-1BB1EC13D5AF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1" creationId="{B072A3B0-757F-41BA-9FE2-864672C31CC9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2" creationId="{97971E48-CA44-43A9-809E-E224DDAF8EEA}"/>
            </ac:spMkLst>
          </pc:spChg>
          <pc:spChg chg="add mod">
            <ac:chgData name="Julia Kokki" userId="70b92965-3f24-4607-bce6-07b89727c76b" providerId="ADAL" clId="{AF579B50-44DB-47DB-A713-A15A31028B1C}" dt="2024-04-08T08:07:04.278" v="73" actId="20577"/>
            <ac:spMkLst>
              <pc:docMk/>
              <pc:sldMasterMk cId="2460954070" sldId="2147483660"/>
              <pc:sldLayoutMk cId="2385387890" sldId="2147483661"/>
              <ac:spMk id="13" creationId="{7B5D891B-4D49-4EFC-B0C9-38853AFF6F7A}"/>
            </ac:spMkLst>
          </pc:spChg>
          <pc:spChg chg="add del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4" creationId="{1D121430-6E07-471C-961D-E9CD8DD11AAC}"/>
            </ac:spMkLst>
          </pc:spChg>
          <pc:spChg chg="add del mod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5" creationId="{B45FE54E-5ECB-49C6-A316-0250524DC8BA}"/>
            </ac:spMkLst>
          </pc:spChg>
          <pc:spChg chg="add del">
            <ac:chgData name="Julia Kokki" userId="70b92965-3f24-4607-bce6-07b89727c76b" providerId="ADAL" clId="{AF579B50-44DB-47DB-A713-A15A31028B1C}" dt="2024-04-08T08:08:23.578" v="76" actId="11529"/>
            <ac:spMkLst>
              <pc:docMk/>
              <pc:sldMasterMk cId="2460954070" sldId="2147483660"/>
              <pc:sldLayoutMk cId="2385387890" sldId="2147483661"/>
              <ac:spMk id="16" creationId="{68A52E0D-8D5F-4486-A824-4D4E1DAD942F}"/>
            </ac:spMkLst>
          </pc:spChg>
          <pc:spChg chg="add del mod">
            <ac:chgData name="Julia Kokki" userId="70b92965-3f24-4607-bce6-07b89727c76b" providerId="ADAL" clId="{AF579B50-44DB-47DB-A713-A15A31028B1C}" dt="2024-04-08T08:09:26.493" v="84" actId="478"/>
            <ac:spMkLst>
              <pc:docMk/>
              <pc:sldMasterMk cId="2460954070" sldId="2147483660"/>
              <pc:sldLayoutMk cId="2385387890" sldId="2147483661"/>
              <ac:spMk id="17" creationId="{4EEA4FBA-3CAC-4879-8FE0-5059D594807E}"/>
            </ac:spMkLst>
          </pc:spChg>
          <pc:picChg chg="add del mod ord">
            <ac:chgData name="Julia Kokki" userId="70b92965-3f24-4607-bce6-07b89727c76b" providerId="ADAL" clId="{AF579B50-44DB-47DB-A713-A15A31028B1C}" dt="2024-04-08T08:06:57.328" v="72" actId="1076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39.131" v="56" actId="2711"/>
          <pc:sldLayoutMkLst>
            <pc:docMk/>
            <pc:sldMasterMk cId="2460954070" sldId="2147483660"/>
            <pc:sldLayoutMk cId="949138452" sldId="2147483662"/>
          </pc:sldLayoutMkLst>
          <pc:spChg chg="mod">
            <ac:chgData name="Julia Kokki" userId="70b92965-3f24-4607-bce6-07b89727c76b" providerId="ADAL" clId="{AF579B50-44DB-47DB-A713-A15A31028B1C}" dt="2024-04-08T08:04:34.401" v="55" actId="113"/>
            <ac:spMkLst>
              <pc:docMk/>
              <pc:sldMasterMk cId="2460954070" sldId="2147483660"/>
              <pc:sldLayoutMk cId="949138452" sldId="214748366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39.131" v="56" actId="2711"/>
            <ac:spMkLst>
              <pc:docMk/>
              <pc:sldMasterMk cId="2460954070" sldId="2147483660"/>
              <pc:sldLayoutMk cId="949138452" sldId="2147483662"/>
              <ac:spMk id="3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4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6" creationId="{00000000-0000-0000-0000-00000000000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9" creationId="{F6D2F71A-1EC4-4ECB-B3B8-77AB12B58D0E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0" creationId="{60092098-AE2E-4E72-8A5A-F1DBE5FAE78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1" creationId="{AF49BBDE-F777-4743-B513-7345D586BD9C}"/>
            </ac:spMkLst>
          </pc:spChg>
          <pc:picChg chg="add mod ord">
            <ac:chgData name="Julia Kokki" userId="70b92965-3f24-4607-bce6-07b89727c76b" providerId="ADAL" clId="{AF579B50-44DB-47DB-A713-A15A31028B1C}" dt="2024-04-08T07:51:46.265" v="34" actId="167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51.123" v="59" actId="2711"/>
          <pc:sldLayoutMkLst>
            <pc:docMk/>
            <pc:sldMasterMk cId="2460954070" sldId="2147483660"/>
            <pc:sldLayoutMk cId="954270017" sldId="2147483672"/>
          </pc:sldLayoutMkLst>
          <pc:spChg chg="mod">
            <ac:chgData name="Julia Kokki" userId="70b92965-3f24-4607-bce6-07b89727c76b" providerId="ADAL" clId="{AF579B50-44DB-47DB-A713-A15A31028B1C}" dt="2024-04-08T08:04:47.171" v="58" actId="113"/>
            <ac:spMkLst>
              <pc:docMk/>
              <pc:sldMasterMk cId="2460954070" sldId="2147483660"/>
              <pc:sldLayoutMk cId="954270017" sldId="214748367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51.123" v="59" actId="2711"/>
            <ac:spMkLst>
              <pc:docMk/>
              <pc:sldMasterMk cId="2460954070" sldId="2147483660"/>
              <pc:sldLayoutMk cId="954270017" sldId="2147483672"/>
              <ac:spMk id="3" creationId="{00000000-0000-0000-0000-000000000000}"/>
            </ac:spMkLst>
          </pc:spChg>
          <pc:picChg chg="del">
            <ac:chgData name="Julia Kokki" userId="70b92965-3f24-4607-bce6-07b89727c76b" providerId="ADAL" clId="{AF579B50-44DB-47DB-A713-A15A31028B1C}" dt="2024-04-08T07:52:29.223" v="37" actId="478"/>
            <ac:picMkLst>
              <pc:docMk/>
              <pc:sldMasterMk cId="2460954070" sldId="2147483660"/>
              <pc:sldLayoutMk cId="954270017" sldId="2147483672"/>
              <ac:picMk id="8" creationId="{9A3991DE-BA8C-4056-A16E-B7E2D8820A51}"/>
            </ac:picMkLst>
          </pc:picChg>
          <pc:picChg chg="add mod ord">
            <ac:chgData name="Julia Kokki" userId="70b92965-3f24-4607-bce6-07b89727c76b" providerId="ADAL" clId="{AF579B50-44DB-47DB-A713-A15A31028B1C}" dt="2024-04-08T07:52:42.120" v="39" actId="167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delSp modSp">
          <pc:chgData name="Julia Kokki" userId="70b92965-3f24-4607-bce6-07b89727c76b" providerId="ADAL" clId="{AF579B50-44DB-47DB-A713-A15A31028B1C}" dt="2024-04-08T08:16:39.974" v="169" actId="1076"/>
          <pc:sldLayoutMkLst>
            <pc:docMk/>
            <pc:sldMasterMk cId="2460954070" sldId="2147483660"/>
            <pc:sldLayoutMk cId="3187559121" sldId="2147483673"/>
          </pc:sldLayoutMkLst>
          <pc:spChg chg="mod">
            <ac:chgData name="Julia Kokki" userId="70b92965-3f24-4607-bce6-07b89727c76b" providerId="ADAL" clId="{AF579B50-44DB-47DB-A713-A15A31028B1C}" dt="2024-04-08T08:16:39.974" v="169" actId="1076"/>
            <ac:spMkLst>
              <pc:docMk/>
              <pc:sldMasterMk cId="2460954070" sldId="2147483660"/>
              <pc:sldLayoutMk cId="3187559121" sldId="2147483673"/>
              <ac:spMk id="2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8:15:59.359" v="162" actId="478"/>
            <ac:spMkLst>
              <pc:docMk/>
              <pc:sldMasterMk cId="2460954070" sldId="2147483660"/>
              <pc:sldLayoutMk cId="3187559121" sldId="2147483673"/>
              <ac:spMk id="3" creationId="{00000000-0000-0000-0000-000000000000}"/>
            </ac:spMkLst>
          </pc:spChg>
          <pc:picChg chg="mod">
            <ac:chgData name="Julia Kokki" userId="70b92965-3f24-4607-bce6-07b89727c76b" providerId="ADAL" clId="{AF579B50-44DB-47DB-A713-A15A31028B1C}" dt="2024-04-08T08:16:06.352" v="166" actId="1076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75123E-D167-42C6-9D5A-F51E60C87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0"/>
            <a:ext cx="9144000" cy="170079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45809"/>
            <a:ext cx="9144000" cy="48418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D470DBA-5170-43A8-A35A-1BB1EC1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72A3B0-757F-41BA-9FE2-864672C3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971E48-CA44-43A9-809E-E224DDA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B5D891B-4D49-4EFC-B0C9-38853AFF6F7A}"/>
              </a:ext>
            </a:extLst>
          </p:cNvPr>
          <p:cNvSpPr txBox="1">
            <a:spLocks/>
          </p:cNvSpPr>
          <p:nvPr userDrawn="1"/>
        </p:nvSpPr>
        <p:spPr>
          <a:xfrm>
            <a:off x="838200" y="5735636"/>
            <a:ext cx="9144000" cy="62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05124A-B78E-4E89-A69E-83ACEEF4DD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A56AA5-EBB6-4CA0-B4C9-B7C85EA88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BDEFD-8213-42B5-B5E4-7849CAF214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3429000"/>
            <a:ext cx="9689983" cy="1700790"/>
          </a:xfrm>
        </p:spPr>
        <p:txBody>
          <a:bodyPr>
            <a:normAutofit fontScale="90000"/>
          </a:bodyPr>
          <a:lstStyle/>
          <a:p>
            <a:r>
              <a:rPr lang="en-US" err="1"/>
              <a:t>Juhla</a:t>
            </a:r>
            <a:r>
              <a:rPr lang="en-US"/>
              <a:t>- ja </a:t>
            </a:r>
            <a:r>
              <a:rPr lang="en-US" err="1"/>
              <a:t>yleisötilaisuuksien</a:t>
            </a:r>
            <a:r>
              <a:rPr lang="en-US"/>
              <a:t> </a:t>
            </a:r>
            <a:r>
              <a:rPr lang="en-US" err="1"/>
              <a:t>turvallisuus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Turvavartti</a:t>
            </a:r>
            <a:r>
              <a:rPr lang="en-US"/>
              <a:t> </a:t>
            </a:r>
            <a:r>
              <a:rPr lang="en-US" err="1"/>
              <a:t>henkilökunnalle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9BEE50-F623-472E-93D1-68BC01AB45E4}"/>
              </a:ext>
            </a:extLst>
          </p:cNvPr>
          <p:cNvSpPr txBox="1">
            <a:spLocks/>
          </p:cNvSpPr>
          <p:nvPr/>
        </p:nvSpPr>
        <p:spPr>
          <a:xfrm>
            <a:off x="838199" y="5629997"/>
            <a:ext cx="9144000" cy="6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https://sites.utu.fi/onni/</a:t>
            </a:r>
          </a:p>
          <a:p>
            <a:r>
              <a:rPr lang="en-US" sz="1400" b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0AA0-51B9-490E-A931-091DC43F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Juhlien ja tapahtumien pelastussuunnittelu</a:t>
            </a:r>
          </a:p>
        </p:txBody>
      </p:sp>
    </p:spTree>
    <p:extLst>
      <p:ext uri="{BB962C8B-B14F-4D97-AF65-F5344CB8AC3E}">
        <p14:creationId xmlns:p14="http://schemas.microsoft.com/office/powerpoint/2010/main" val="215183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F32B-FC78-43A5-B303-643E93FC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9F207-C83D-4ACF-B7D8-474A1174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/>
              <a:t>Juhlien ja tapahtumien pelastussuunnitelmasta tulee selvitä:</a:t>
            </a:r>
          </a:p>
          <a:p>
            <a:r>
              <a:rPr lang="fi-FI" sz="2400"/>
              <a:t>Valvonnan järjestäminen</a:t>
            </a:r>
          </a:p>
          <a:p>
            <a:pPr lvl="1"/>
            <a:r>
              <a:rPr lang="fi-FI" sz="2000"/>
              <a:t>Majoitustapahtumissa ympärivuorokautisen valvonnan toteuttaminen, </a:t>
            </a:r>
            <a:r>
              <a:rPr lang="fi-FI" sz="2000" err="1"/>
              <a:t>valvontavuorot</a:t>
            </a:r>
            <a:endParaRPr lang="fi-FI" sz="2000"/>
          </a:p>
          <a:p>
            <a:pPr lvl="1"/>
            <a:r>
              <a:rPr lang="fi-FI" sz="2000"/>
              <a:t>Tapahtumaan osallistuvien tunnistaminen, kisapassi tms.</a:t>
            </a:r>
          </a:p>
          <a:p>
            <a:pPr lvl="1"/>
            <a:r>
              <a:rPr lang="fi-FI" sz="2000"/>
              <a:t>Kulunvalvonta, ulkopuolisilta on tiloihin pääsy kielletty!</a:t>
            </a:r>
          </a:p>
          <a:p>
            <a:r>
              <a:rPr lang="fi-FI" sz="2400"/>
              <a:t>Pelastustiet ja pysäköinti</a:t>
            </a:r>
          </a:p>
          <a:p>
            <a:pPr lvl="1"/>
            <a:r>
              <a:rPr lang="fi-FI" sz="2000"/>
              <a:t>Suunnitelma pelastusteiden pitämisestä kulkukelpoisina, opasteet, kieltotaulut yms.​</a:t>
            </a:r>
          </a:p>
          <a:p>
            <a:pPr lvl="1"/>
            <a:r>
              <a:rPr lang="fi-FI" sz="2000"/>
              <a:t>Monikerroksisen rakennuksen pihamaalle tulee varata palokunnan nostolava-auton tarvitsema alue vapaaksi, ko. alueelle pysäköintikielto</a:t>
            </a:r>
          </a:p>
          <a:p>
            <a:pPr marL="457200" lvl="1" indent="0">
              <a:buNone/>
            </a:pPr>
            <a:endParaRPr lang="fi-FI" sz="2000" b="1"/>
          </a:p>
          <a:p>
            <a:pPr lvl="1"/>
            <a:r>
              <a:rPr lang="fi-FI" sz="2000" b="1"/>
              <a:t>Pysäköinnin ohjaus suunniteltava etukäteen!​</a:t>
            </a:r>
          </a:p>
          <a:p>
            <a:pPr lvl="1"/>
            <a:r>
              <a:rPr lang="fi-FI" sz="2000" b="1"/>
              <a:t>Vieraiden kulkualueen rajaus!</a:t>
            </a:r>
          </a:p>
        </p:txBody>
      </p:sp>
    </p:spTree>
    <p:extLst>
      <p:ext uri="{BB962C8B-B14F-4D97-AF65-F5344CB8AC3E}">
        <p14:creationId xmlns:p14="http://schemas.microsoft.com/office/powerpoint/2010/main" val="229216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F32B-FC78-43A5-B303-643E93FC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9F207-C83D-4ACF-B7D8-474A1174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/>
              <a:t>Juhlien ja tapahtumien pelastussuunnitelmasta tulee selvitä:</a:t>
            </a:r>
          </a:p>
          <a:p>
            <a:r>
              <a:rPr lang="fi-FI" sz="2400"/>
              <a:t>Sisäisen hälytyksen antaminen</a:t>
            </a:r>
          </a:p>
          <a:p>
            <a:pPr lvl="1"/>
            <a:r>
              <a:rPr lang="fi-FI" sz="2000"/>
              <a:t>Keskuskuulutuslaitteet; käyttöohje ja kuulutusohje​</a:t>
            </a:r>
          </a:p>
          <a:p>
            <a:pPr lvl="1"/>
            <a:r>
              <a:rPr lang="fi-FI" sz="2000"/>
              <a:t>Jos kuulutuslaitteita ei ole, on laadittava suunnitelma muilla keinoin annettavasta hälytyksestä</a:t>
            </a:r>
          </a:p>
          <a:p>
            <a:r>
              <a:rPr lang="fi-FI" sz="2400"/>
              <a:t>Hätäilmoitus onnettomuustilanteessa tai sairaskohtauksen yhteydessä</a:t>
            </a:r>
          </a:p>
          <a:p>
            <a:pPr lvl="1"/>
            <a:r>
              <a:rPr lang="fi-FI" sz="2000"/>
              <a:t>Kuka/ketkä hälyttävät?​</a:t>
            </a:r>
          </a:p>
          <a:p>
            <a:pPr lvl="1"/>
            <a:r>
              <a:rPr lang="fi-FI" sz="2000"/>
              <a:t>Käytettävissä olevat puhelimet: </a:t>
            </a:r>
            <a:r>
              <a:rPr lang="fi-FI" sz="2000" b="1">
                <a:solidFill>
                  <a:srgbClr val="FF0000"/>
                </a:solidFill>
              </a:rPr>
              <a:t>0-112</a:t>
            </a:r>
            <a:r>
              <a:rPr lang="fi-FI" sz="2000"/>
              <a:t> vai </a:t>
            </a:r>
            <a:r>
              <a:rPr lang="fi-FI" sz="2000" b="1">
                <a:solidFill>
                  <a:srgbClr val="FF0000"/>
                </a:solidFill>
              </a:rPr>
              <a:t>112</a:t>
            </a:r>
            <a:r>
              <a:rPr lang="fi-FI" sz="2000"/>
              <a:t>?</a:t>
            </a:r>
          </a:p>
          <a:p>
            <a:pPr lvl="1"/>
            <a:r>
              <a:rPr lang="fi-FI" sz="2000"/>
              <a:t>Tarkka osoite, johon apu hälytetään​</a:t>
            </a:r>
          </a:p>
          <a:p>
            <a:pPr lvl="1"/>
            <a:r>
              <a:rPr lang="fi-FI" sz="2000"/>
              <a:t>Opastuksen järjestäminen</a:t>
            </a:r>
          </a:p>
        </p:txBody>
      </p:sp>
    </p:spTree>
    <p:extLst>
      <p:ext uri="{BB962C8B-B14F-4D97-AF65-F5344CB8AC3E}">
        <p14:creationId xmlns:p14="http://schemas.microsoft.com/office/powerpoint/2010/main" val="2689437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A1EC-AFED-401A-9FA1-B8DC293E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1B15B-8D83-4AD9-A4A6-DE3A8399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9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/>
              <a:t>Juhlien ja tapahtumien pelastussuunnitelmasta tulee selvitä: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1B524F-2D6D-404E-8A56-171FE8998A48}"/>
              </a:ext>
            </a:extLst>
          </p:cNvPr>
          <p:cNvSpPr txBox="1">
            <a:spLocks/>
          </p:cNvSpPr>
          <p:nvPr/>
        </p:nvSpPr>
        <p:spPr>
          <a:xfrm>
            <a:off x="838200" y="2524125"/>
            <a:ext cx="4991100" cy="396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/>
              <a:t>Alkusammutusvalmius</a:t>
            </a:r>
          </a:p>
          <a:p>
            <a:pPr lvl="1" fontAlgn="base"/>
            <a:r>
              <a:rPr lang="fi-FI" sz="2000"/>
              <a:t>Sammuttimien sijainnit</a:t>
            </a:r>
            <a:r>
              <a:rPr lang="en-US" sz="2000"/>
              <a:t>​</a:t>
            </a:r>
          </a:p>
          <a:p>
            <a:pPr lvl="1" fontAlgn="base"/>
            <a:r>
              <a:rPr lang="fi-FI" sz="2000"/>
              <a:t>Sammuttimien lisääminen tilaisuuden ajaksi</a:t>
            </a:r>
            <a:r>
              <a:rPr lang="en-US" sz="2000"/>
              <a:t>​</a:t>
            </a:r>
          </a:p>
          <a:p>
            <a:pPr lvl="1" fontAlgn="base"/>
            <a:r>
              <a:rPr lang="fi-FI" sz="2000"/>
              <a:t>Sammutustaitoiset henkilöt</a:t>
            </a:r>
            <a:endParaRPr lang="en-US" sz="2000"/>
          </a:p>
          <a:p>
            <a:r>
              <a:rPr lang="fi-FI" sz="2400"/>
              <a:t>Ensiapuvalmius</a:t>
            </a:r>
          </a:p>
          <a:p>
            <a:pPr lvl="1" fontAlgn="base"/>
            <a:r>
              <a:rPr lang="fi-FI" sz="2000"/>
              <a:t>Ensiapuvälineiden sijainti</a:t>
            </a:r>
            <a:r>
              <a:rPr lang="en-US" sz="2000"/>
              <a:t>​</a:t>
            </a:r>
          </a:p>
          <a:p>
            <a:pPr lvl="1" fontAlgn="base"/>
            <a:r>
              <a:rPr lang="fi-FI" sz="2000"/>
              <a:t>Ensiaputaitoiset henkilöt</a:t>
            </a:r>
            <a:endParaRPr lang="en-US" sz="2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01FF6D-A69A-47A6-9E02-4447B40C19B6}"/>
              </a:ext>
            </a:extLst>
          </p:cNvPr>
          <p:cNvSpPr txBox="1">
            <a:spLocks/>
          </p:cNvSpPr>
          <p:nvPr/>
        </p:nvSpPr>
        <p:spPr>
          <a:xfrm>
            <a:off x="6096000" y="2524124"/>
            <a:ext cx="5600700" cy="3968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/>
              <a:t>Tuhopolttojen ehkäisy</a:t>
            </a:r>
          </a:p>
          <a:p>
            <a:pPr lvl="1"/>
            <a:r>
              <a:rPr lang="fi-FI" sz="2000"/>
              <a:t>Ohjeistus roskien ja palavan materiaalin varastoinnista​</a:t>
            </a:r>
          </a:p>
          <a:p>
            <a:pPr lvl="1"/>
            <a:r>
              <a:rPr lang="fi-FI" sz="2000"/>
              <a:t>Valaistus, lukitus, kulunvalvonta</a:t>
            </a:r>
          </a:p>
          <a:p>
            <a:r>
              <a:rPr lang="fi-FI" sz="2400"/>
              <a:t>Ulkopuolisten laitteiden ja välineiden turvallisuus</a:t>
            </a:r>
          </a:p>
          <a:p>
            <a:pPr lvl="1"/>
            <a:r>
              <a:rPr lang="fi-FI" sz="2000"/>
              <a:t>Nestekaasulaitteet, grillit​</a:t>
            </a:r>
          </a:p>
          <a:p>
            <a:pPr lvl="1"/>
            <a:r>
              <a:rPr lang="fi-FI" sz="2000"/>
              <a:t>Sähkölaitteet, orkesterit, äänentoisto​</a:t>
            </a:r>
          </a:p>
          <a:p>
            <a:pPr lvl="1"/>
            <a:r>
              <a:rPr lang="fi-FI" sz="2000"/>
              <a:t>Somisteiden, telttojen yms. paloturvallisuus</a:t>
            </a:r>
          </a:p>
        </p:txBody>
      </p:sp>
    </p:spTree>
    <p:extLst>
      <p:ext uri="{BB962C8B-B14F-4D97-AF65-F5344CB8AC3E}">
        <p14:creationId xmlns:p14="http://schemas.microsoft.com/office/powerpoint/2010/main" val="309744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5B42-524C-4590-8F59-ED361CBB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D582-8608-4409-AEFC-9BE0BD1C5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/>
              <a:t>Juhlien ja tapahtumien pelastussuunnitelmasta tulee selvitä:</a:t>
            </a:r>
          </a:p>
          <a:p>
            <a:r>
              <a:rPr lang="fi-FI" sz="2400"/>
              <a:t>Lähistöllä tapahtuviin onnettomuuksiin varautuminen: tulipalo, vaarallisten aineiden onnettomuus​</a:t>
            </a:r>
          </a:p>
          <a:p>
            <a:pPr lvl="1"/>
            <a:r>
              <a:rPr lang="fi-FI" sz="2000"/>
              <a:t>Sisälle suojautumisen ohjeistaminen, ilmanvaihdon pysäyttäminen ja ovien sekä ikkunoiden sulkeminen, kaasuvaaran yhteydessä yläkerroksiin siirtyminen​</a:t>
            </a:r>
          </a:p>
          <a:p>
            <a:pPr lvl="1"/>
            <a:r>
              <a:rPr lang="fi-FI" sz="2000"/>
              <a:t>Mahdollinen väistöpaikka, kokoontumispaikka, varatilat​</a:t>
            </a:r>
          </a:p>
          <a:p>
            <a:pPr lvl="1"/>
            <a:r>
              <a:rPr lang="fi-FI" sz="2000"/>
              <a:t>Kuulutusohjeet em. tilanteiden varalta</a:t>
            </a:r>
          </a:p>
          <a:p>
            <a:r>
              <a:rPr lang="fi-FI" sz="2400"/>
              <a:t>Lupa- ja majoitusilmoitus pelastuslaitokselle</a:t>
            </a:r>
          </a:p>
          <a:p>
            <a:pPr lvl="1"/>
            <a:r>
              <a:rPr lang="fi-FI" sz="2000"/>
              <a:t>Vaadittavat ilmoitukset</a:t>
            </a:r>
          </a:p>
          <a:p>
            <a:pPr lvl="1"/>
            <a:r>
              <a:rPr lang="fi-FI" sz="2000"/>
              <a:t>Ilmoitusten tekijät</a:t>
            </a:r>
          </a:p>
          <a:p>
            <a:pPr lvl="1"/>
            <a:r>
              <a:rPr lang="fi-FI" sz="2000"/>
              <a:t>Pelastusviranomaisen tekemä tarkastus tiloissa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12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4042-72C5-4D44-8E39-1DE2E366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6188E-FFDD-4ACF-8DE0-7BCD2347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739"/>
            <a:ext cx="9207261" cy="4423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fi-FI">
                <a:latin typeface="Arial"/>
                <a:cs typeface="Arial"/>
              </a:rPr>
              <a:t>Waitinen, Matti 2016. </a:t>
            </a:r>
            <a:r>
              <a:rPr lang="fi-FI" i="1">
                <a:latin typeface="Arial"/>
                <a:cs typeface="Arial"/>
              </a:rPr>
              <a:t>Oppilaitoksen turvallisuusopas 2</a:t>
            </a:r>
            <a:r>
              <a:rPr lang="fi-FI">
                <a:latin typeface="Arial"/>
                <a:cs typeface="Arial"/>
              </a:rPr>
              <a:t>. Suomen Palopäällystöliitto.</a:t>
            </a:r>
            <a:r>
              <a:rPr lang="en-US">
                <a:latin typeface="Arial"/>
                <a:cs typeface="Arial"/>
              </a:rPr>
              <a:t>​</a:t>
            </a:r>
            <a:endParaRPr lang="en-US"/>
          </a:p>
          <a:p>
            <a:pPr fontAlgn="base"/>
            <a:r>
              <a:rPr lang="fi-FI"/>
              <a:t>Waitinen, Matti &amp; Ripatti, Erkki 2009. </a:t>
            </a:r>
            <a:r>
              <a:rPr lang="fi-FI" i="1"/>
              <a:t>Oppilaitoksen turvallisuusopas</a:t>
            </a:r>
            <a:r>
              <a:rPr lang="fi-FI"/>
              <a:t>. Suomen Palopäällystöliitto. 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65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5B48-8026-46D5-9A3A-772C089F3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700790"/>
          </a:xfrm>
        </p:spPr>
        <p:txBody>
          <a:bodyPr>
            <a:normAutofit fontScale="90000"/>
          </a:bodyPr>
          <a:lstStyle/>
          <a:p>
            <a:pPr algn="ctr"/>
            <a:r>
              <a:rPr lang="fi-FI"/>
              <a:t>Turvallinen koulu</a:t>
            </a:r>
            <a:br>
              <a:rPr lang="fi-FI"/>
            </a:br>
            <a:r>
              <a:rPr lang="fi-FI"/>
              <a:t>tehdään yhdessä!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526B8-736F-4A1A-B3E3-C204861C19E2}"/>
              </a:ext>
            </a:extLst>
          </p:cNvPr>
          <p:cNvSpPr txBox="1">
            <a:spLocks/>
          </p:cNvSpPr>
          <p:nvPr/>
        </p:nvSpPr>
        <p:spPr>
          <a:xfrm>
            <a:off x="4733925" y="5129790"/>
            <a:ext cx="2724150" cy="729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i-FI" sz="2000" b="0"/>
              <a:t>https://sites.utu.fi/onni/</a:t>
            </a:r>
          </a:p>
          <a:p>
            <a:pPr algn="ctr"/>
            <a:r>
              <a:rPr lang="fi-FI" sz="2000" b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95007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00BE-7CFF-4B02-A0E7-B00F3187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Tämän turvavartin jälkeen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4976-BB6A-4E17-9C17-170C4129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Arial"/>
                <a:cs typeface="Arial"/>
              </a:rPr>
              <a:t>Ymmärrät koululla järjestettävien tilaisuuksien etukäteisen turvallisuussuunnittelun tärkeyden</a:t>
            </a:r>
          </a:p>
          <a:p>
            <a:r>
              <a:rPr lang="fi-FI" dirty="0">
                <a:latin typeface="Arial"/>
                <a:cs typeface="Arial"/>
              </a:rPr>
              <a:t>Osaat järjestää turvallisen tilaisuuden koululla</a:t>
            </a:r>
          </a:p>
        </p:txBody>
      </p:sp>
    </p:spTree>
    <p:extLst>
      <p:ext uri="{BB962C8B-B14F-4D97-AF65-F5344CB8AC3E}">
        <p14:creationId xmlns:p14="http://schemas.microsoft.com/office/powerpoint/2010/main" val="275973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6C9D7-404C-43F2-B046-4534E74C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Koulun juhlat</a:t>
            </a:r>
          </a:p>
        </p:txBody>
      </p:sp>
    </p:spTree>
    <p:extLst>
      <p:ext uri="{BB962C8B-B14F-4D97-AF65-F5344CB8AC3E}">
        <p14:creationId xmlns:p14="http://schemas.microsoft.com/office/powerpoint/2010/main" val="25577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6EA-EB24-47EA-90B7-5F2412C9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4F7C-AE73-43D2-A914-1736FA73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/>
              <a:t>Koulun juhlat​</a:t>
            </a:r>
            <a:endParaRPr lang="fi-FI"/>
          </a:p>
          <a:p>
            <a:r>
              <a:rPr lang="fi-FI" sz="2400"/>
              <a:t>Järjestettäessä koululla juhlia esimerkiksi keväisin ja joulun aikaan, tulee tilaisuuden järjestelyissä varautua lisääntyvään henkilömäärään​</a:t>
            </a:r>
          </a:p>
          <a:p>
            <a:r>
              <a:rPr lang="fi-FI" sz="2400"/>
              <a:t>Tiloissa tehdään sisäinen turvatarkastus​</a:t>
            </a:r>
          </a:p>
          <a:p>
            <a:r>
              <a:rPr lang="fi-FI" sz="2400"/>
              <a:t>Järjestettävää tilaisuutta varten laaditaan erillinen pelastussuunnitelma</a:t>
            </a:r>
          </a:p>
        </p:txBody>
      </p:sp>
    </p:spTree>
    <p:extLst>
      <p:ext uri="{BB962C8B-B14F-4D97-AF65-F5344CB8AC3E}">
        <p14:creationId xmlns:p14="http://schemas.microsoft.com/office/powerpoint/2010/main" val="177919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74D9-42DA-42F0-AB0E-9485327D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AF4B3-792F-4E1B-85B5-8D61D2CE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3000" b="1"/>
              <a:t>Koulun juhlat</a:t>
            </a:r>
          </a:p>
          <a:p>
            <a:r>
              <a:rPr lang="fi-FI" sz="2600"/>
              <a:t>Tilaisuutta varten nimetään henkilökunnan joukosta turvallisuusvastaava​</a:t>
            </a:r>
          </a:p>
          <a:p>
            <a:r>
              <a:rPr lang="fi-FI" sz="2600"/>
              <a:t>Juhlatilaan palotarkastajan määrittämää suurinta henkilömäärää ei ylitetä​</a:t>
            </a:r>
          </a:p>
          <a:p>
            <a:r>
              <a:rPr lang="fi-FI" sz="2600"/>
              <a:t>Juhlatilan penkit tulee kytkeä yhteen, ei irtotuoleja tilaan​</a:t>
            </a:r>
          </a:p>
          <a:p>
            <a:r>
              <a:rPr lang="fi-FI" sz="2600"/>
              <a:t>Poistumisreittien tulee olla kaikissa olosuhteissa esteettömiä</a:t>
            </a:r>
          </a:p>
          <a:p>
            <a:r>
              <a:rPr lang="fi-FI" sz="2600"/>
              <a:t>Poistumisreittien opasteiden tulee olla selvästi näkyvillä ja valojen palaa</a:t>
            </a:r>
          </a:p>
          <a:p>
            <a:r>
              <a:rPr lang="fi-FI" sz="2600"/>
              <a:t>Käytettävät sähkölaitteet ovat hyväksyttyjä ja toimivia, virtalähteitä ei ylikuormiteta​</a:t>
            </a:r>
          </a:p>
        </p:txBody>
      </p:sp>
    </p:spTree>
    <p:extLst>
      <p:ext uri="{BB962C8B-B14F-4D97-AF65-F5344CB8AC3E}">
        <p14:creationId xmlns:p14="http://schemas.microsoft.com/office/powerpoint/2010/main" val="40020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74D9-42DA-42F0-AB0E-9485327D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AF4B3-792F-4E1B-85B5-8D61D2CE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/>
              <a:t>Koulun juhlat</a:t>
            </a:r>
          </a:p>
          <a:p>
            <a:r>
              <a:rPr lang="fi-FI" sz="2400"/>
              <a:t>Elävää tulta ei käytetä juhlan aikana</a:t>
            </a:r>
          </a:p>
          <a:p>
            <a:r>
              <a:rPr lang="fi-FI" sz="2400"/>
              <a:t>Alkusammutuskalustoa lisätty esiintymislavalle ja katsomoon</a:t>
            </a:r>
          </a:p>
          <a:p>
            <a:r>
              <a:rPr lang="fi-FI" sz="2400"/>
              <a:t>Alkusammutusvalmiutta kohotetaan ja sammutustaitoiset henkilöt varataan käyttöön</a:t>
            </a:r>
          </a:p>
          <a:p>
            <a:r>
              <a:rPr lang="fi-FI" sz="2400"/>
              <a:t>Hätäpoistumistilanteen varalta on olemassa suunnitelma ja kullekin poistumisreitille nimetään henkilökunnan joukosta opastaja</a:t>
            </a:r>
          </a:p>
          <a:p>
            <a:r>
              <a:rPr lang="fi-FI" sz="2400"/>
              <a:t>Ensiapuvälineet ja ensiaputaitoinen henkilö on juhlan aikana paikalla</a:t>
            </a:r>
          </a:p>
          <a:p>
            <a:r>
              <a:rPr lang="fi-FI" sz="2400"/>
              <a:t>Kiinteistön pelastusreittien käyttökelpoisuus varmistetaan opastein ja tarkastamalla ennen juhlan alkua</a:t>
            </a:r>
          </a:p>
        </p:txBody>
      </p:sp>
    </p:spTree>
    <p:extLst>
      <p:ext uri="{BB962C8B-B14F-4D97-AF65-F5344CB8AC3E}">
        <p14:creationId xmlns:p14="http://schemas.microsoft.com/office/powerpoint/2010/main" val="203312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6AD8-118A-48CC-9A11-E18F7B6D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Tilapäismajoitus koululla</a:t>
            </a:r>
          </a:p>
        </p:txBody>
      </p:sp>
    </p:spTree>
    <p:extLst>
      <p:ext uri="{BB962C8B-B14F-4D97-AF65-F5344CB8AC3E}">
        <p14:creationId xmlns:p14="http://schemas.microsoft.com/office/powerpoint/2010/main" val="27120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6A3B-1C4C-427A-AB53-06D39087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4E44C-4545-4534-8109-1E36FF571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00258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/>
              <a:t>Tilapäismajoitus tai yleisötilaisuus koululla</a:t>
            </a:r>
          </a:p>
          <a:p>
            <a:r>
              <a:rPr lang="fi-FI" sz="2400"/>
              <a:t>Koulun tiloissa järjestettävää yleisötilaisuutta tai tilapäismajoitusta varten on syytä laatia erillinen pelastussuunnitelma</a:t>
            </a:r>
          </a:p>
          <a:p>
            <a:r>
              <a:rPr lang="fi-FI" sz="2400"/>
              <a:t>Lisäksi toiminnasta käytännössä vastaavat henkilöt (valvojat, ohjaajat) tulee perehdyttää kyseiseen suunnitelmaan ja koulun tiloihin jo etukäteen</a:t>
            </a:r>
          </a:p>
          <a:p>
            <a:endParaRPr lang="fi-FI" sz="2400"/>
          </a:p>
          <a:p>
            <a:r>
              <a:rPr lang="fi-FI" sz="2400" b="1"/>
              <a:t>Ilmoita tilapäismajoituksesta aina etukäteen pelastuslaitokselle ja noudata sieltä saamiasi ohjeita!</a:t>
            </a:r>
          </a:p>
        </p:txBody>
      </p:sp>
      <p:pic>
        <p:nvPicPr>
          <p:cNvPr id="4" name="Picture 3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73CC459D-61CB-CC16-7867-302831CBE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179" y="2191430"/>
            <a:ext cx="3782786" cy="24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6A3B-1C4C-427A-AB53-06D39087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sitten tehdäänkin,</a:t>
            </a:r>
            <a:br>
              <a:rPr lang="fi-FI"/>
            </a:br>
            <a:r>
              <a:rPr lang="fi-FI"/>
              <a:t>tehdään se turvallisesti!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4E44C-4545-4534-8109-1E36FF571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/>
              <a:t>Tilapäismajoituksen pelastussuunnitelmasta tulee selvitä:</a:t>
            </a:r>
          </a:p>
          <a:p>
            <a:r>
              <a:rPr lang="fi-FI" sz="2400"/>
              <a:t>Tapahtuman nimi ja luonne</a:t>
            </a:r>
          </a:p>
          <a:p>
            <a:pPr lvl="1"/>
            <a:r>
              <a:rPr lang="fi-FI" sz="2000"/>
              <a:t>Tilaisuuden nimi, paikka, ajankohta sekä kesto</a:t>
            </a:r>
          </a:p>
          <a:p>
            <a:pPr lvl="1"/>
            <a:r>
              <a:rPr lang="fi-FI" sz="2000"/>
              <a:t>Tapahtuman luonne tarkemmin</a:t>
            </a:r>
          </a:p>
          <a:p>
            <a:r>
              <a:rPr lang="fi-FI" sz="2400"/>
              <a:t>Vastuullinen järjestäjä, vastuuhenkilöt</a:t>
            </a:r>
          </a:p>
          <a:p>
            <a:pPr lvl="1"/>
            <a:r>
              <a:rPr lang="fi-FI" sz="2000"/>
              <a:t>Henkilöiden nimet ja yhteystiedot</a:t>
            </a:r>
          </a:p>
          <a:p>
            <a:pPr lvl="1"/>
            <a:r>
              <a:rPr lang="fi-FI" sz="2000"/>
              <a:t>Tilaisuuden johto ja johtamissuunnitelma</a:t>
            </a:r>
          </a:p>
          <a:p>
            <a:r>
              <a:rPr lang="fi-FI" sz="2400"/>
              <a:t>Tapahtuman osallistujien lukumäärä ja nimet</a:t>
            </a:r>
          </a:p>
          <a:p>
            <a:pPr lvl="1"/>
            <a:r>
              <a:rPr lang="fi-FI" sz="2000"/>
              <a:t>Majoituspaikassa luokkakohtaiset nimilistat luokkien seinille ja majoituksen valvontapisteeseen</a:t>
            </a:r>
          </a:p>
        </p:txBody>
      </p:sp>
    </p:spTree>
    <p:extLst>
      <p:ext uri="{BB962C8B-B14F-4D97-AF65-F5344CB8AC3E}">
        <p14:creationId xmlns:p14="http://schemas.microsoft.com/office/powerpoint/2010/main" val="207097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Juhla- ja yleisötilaisuuksien turvallisuus</vt:lpstr>
      <vt:lpstr>Tämän turvavartin jälkeen</vt:lpstr>
      <vt:lpstr>Koulun juhlat</vt:lpstr>
      <vt:lpstr>Mitä sitten tehdäänkin, tehdään se turvallisesti!</vt:lpstr>
      <vt:lpstr>Mitä sitten tehdäänkin, tehdään se turvallisesti!</vt:lpstr>
      <vt:lpstr>Mitä sitten tehdäänkin, tehdään se turvallisesti!</vt:lpstr>
      <vt:lpstr>Tilapäismajoitus koululla</vt:lpstr>
      <vt:lpstr>Mitä sitten tehdäänkin, tehdään se turvallisesti!</vt:lpstr>
      <vt:lpstr>Mitä sitten tehdäänkin, tehdään se turvallisesti!</vt:lpstr>
      <vt:lpstr>Juhlien ja tapahtumien pelastussuunnittelu</vt:lpstr>
      <vt:lpstr>Mitä sitten tehdäänkin, tehdään se turvallisesti!</vt:lpstr>
      <vt:lpstr>Mitä sitten tehdäänkin, tehdään se turvallisesti!</vt:lpstr>
      <vt:lpstr>Mitä sitten tehdäänkin, tehdään se turvallisesti!​</vt:lpstr>
      <vt:lpstr>Mitä sitten tehdäänkin, tehdään se turvallisesti!​</vt:lpstr>
      <vt:lpstr>Lähteet</vt:lpstr>
      <vt:lpstr>Turvallinen koulu tehdään yhdessä!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</cp:revision>
  <dcterms:created xsi:type="dcterms:W3CDTF">2024-04-08T07:45:55Z</dcterms:created>
  <dcterms:modified xsi:type="dcterms:W3CDTF">2024-04-18T07:18:15Z</dcterms:modified>
</cp:coreProperties>
</file>