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77" r:id="rId7"/>
    <p:sldId id="278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D37B4-644E-992B-B5ED-0627EF1A9DE7}" v="6" dt="2024-04-11T07:38:59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Kokki" userId="70b92965-3f24-4607-bce6-07b89727c76b" providerId="ADAL" clId="{AF579B50-44DB-47DB-A713-A15A31028B1C}"/>
    <pc:docChg chg="undo redo custSel addSld delSld modSld modMainMaster">
      <pc:chgData name="Julia Kokki" userId="70b92965-3f24-4607-bce6-07b89727c76b" providerId="ADAL" clId="{AF579B50-44DB-47DB-A713-A15A31028B1C}" dt="2024-04-08T08:56:42.942" v="708" actId="1076"/>
      <pc:docMkLst>
        <pc:docMk/>
      </pc:docMkLst>
      <pc:sldChg chg="addSp delSp modSp">
        <pc:chgData name="Julia Kokki" userId="70b92965-3f24-4607-bce6-07b89727c76b" providerId="ADAL" clId="{AF579B50-44DB-47DB-A713-A15A31028B1C}" dt="2024-04-08T08:10:59.592" v="99" actId="27636"/>
        <pc:sldMkLst>
          <pc:docMk/>
          <pc:sldMk cId="109857222" sldId="256"/>
        </pc:sldMkLst>
        <pc:spChg chg="mod">
          <ac:chgData name="Julia Kokki" userId="70b92965-3f24-4607-bce6-07b89727c76b" providerId="ADAL" clId="{AF579B50-44DB-47DB-A713-A15A31028B1C}" dt="2024-04-08T08:05:06.220" v="60" actId="1410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ulia Kokki" userId="70b92965-3f24-4607-bce6-07b89727c76b" providerId="ADAL" clId="{AF579B50-44DB-47DB-A713-A15A31028B1C}" dt="2024-04-08T08:05:29.982" v="62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Julia Kokki" userId="70b92965-3f24-4607-bce6-07b89727c76b" providerId="ADAL" clId="{AF579B50-44DB-47DB-A713-A15A31028B1C}" dt="2024-04-08T08:05:49.908" v="65" actId="478"/>
          <ac:spMkLst>
            <pc:docMk/>
            <pc:sldMk cId="109857222" sldId="256"/>
            <ac:spMk id="4" creationId="{EDC8301E-54E6-4A9C-9FCA-7730E5E5DE86}"/>
          </ac:spMkLst>
        </pc:spChg>
        <pc:spChg chg="add mod">
          <ac:chgData name="Julia Kokki" userId="70b92965-3f24-4607-bce6-07b89727c76b" providerId="ADAL" clId="{AF579B50-44DB-47DB-A713-A15A31028B1C}" dt="2024-04-08T08:10:59.592" v="99" actId="27636"/>
          <ac:spMkLst>
            <pc:docMk/>
            <pc:sldMk cId="109857222" sldId="256"/>
            <ac:spMk id="5" creationId="{EC9BEE50-F623-472E-93D1-68BC01AB45E4}"/>
          </ac:spMkLst>
        </pc:spChg>
      </pc:sldChg>
      <pc:sldChg chg="addSp delSp modSp add">
        <pc:chgData name="Julia Kokki" userId="70b92965-3f24-4607-bce6-07b89727c76b" providerId="ADAL" clId="{AF579B50-44DB-47DB-A713-A15A31028B1C}" dt="2024-04-08T08:56:42.942" v="708" actId="1076"/>
        <pc:sldMkLst>
          <pc:docMk/>
          <pc:sldMk cId="1950075095" sldId="271"/>
        </pc:sldMkLst>
        <pc:spChg chg="mod">
          <ac:chgData name="Julia Kokki" userId="70b92965-3f24-4607-bce6-07b89727c76b" providerId="ADAL" clId="{AF579B50-44DB-47DB-A713-A15A31028B1C}" dt="2024-04-08T08:55:19.778" v="698" actId="114"/>
          <ac:spMkLst>
            <pc:docMk/>
            <pc:sldMk cId="1950075095" sldId="271"/>
            <ac:spMk id="2" creationId="{93685B48-8026-46D5-9A3A-772C089F37F1}"/>
          </ac:spMkLst>
        </pc:spChg>
        <pc:spChg chg="del">
          <ac:chgData name="Julia Kokki" userId="70b92965-3f24-4607-bce6-07b89727c76b" providerId="ADAL" clId="{AF579B50-44DB-47DB-A713-A15A31028B1C}" dt="2024-04-08T08:54:58.212" v="695" actId="478"/>
          <ac:spMkLst>
            <pc:docMk/>
            <pc:sldMk cId="1950075095" sldId="271"/>
            <ac:spMk id="3" creationId="{D2913C86-2359-40AC-B0B2-4A992A2F8F02}"/>
          </ac:spMkLst>
        </pc:spChg>
        <pc:spChg chg="add mod">
          <ac:chgData name="Julia Kokki" userId="70b92965-3f24-4607-bce6-07b89727c76b" providerId="ADAL" clId="{AF579B50-44DB-47DB-A713-A15A31028B1C}" dt="2024-04-08T08:56:42.942" v="708" actId="1076"/>
          <ac:spMkLst>
            <pc:docMk/>
            <pc:sldMk cId="1950075095" sldId="271"/>
            <ac:spMk id="4" creationId="{165526B8-736F-4A1A-B3E3-C204861C19E2}"/>
          </ac:spMkLst>
        </pc:spChg>
      </pc:sldChg>
      <pc:sldMasterChg chg="modSldLayout">
        <pc:chgData name="Julia Kokki" userId="70b92965-3f24-4607-bce6-07b89727c76b" providerId="ADAL" clId="{AF579B50-44DB-47DB-A713-A15A31028B1C}" dt="2024-04-08T08:16:39.974" v="169" actId="1076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AF579B50-44DB-47DB-A713-A15A31028B1C}" dt="2024-04-08T08:09:26.493" v="84" actId="478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Julia Kokki" userId="70b92965-3f24-4607-bce6-07b89727c76b" providerId="ADAL" clId="{AF579B50-44DB-47DB-A713-A15A31028B1C}" dt="2024-04-08T08:04:13.147" v="51" actId="2711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25.107" v="53" actId="113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4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5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47:32.829" v="9" actId="478"/>
            <ac:spMkLst>
              <pc:docMk/>
              <pc:sldMasterMk cId="2460954070" sldId="2147483660"/>
              <pc:sldLayoutMk cId="2385387890" sldId="2147483661"/>
              <ac:spMk id="6" creationId="{00000000-0000-0000-0000-000000000000}"/>
            </ac:spMkLst>
          </pc:spChg>
          <pc:spChg chg="add del mod">
            <ac:chgData name="Julia Kokki" userId="70b92965-3f24-4607-bce6-07b89727c76b" providerId="ADAL" clId="{AF579B50-44DB-47DB-A713-A15A31028B1C}" dt="2024-04-08T07:53:39.484" v="44"/>
            <ac:spMkLst>
              <pc:docMk/>
              <pc:sldMasterMk cId="2460954070" sldId="2147483660"/>
              <pc:sldLayoutMk cId="2385387890" sldId="2147483661"/>
              <ac:spMk id="9" creationId="{050DAB3F-7D2A-415B-A351-C354A8F6D4A4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0" creationId="{4D470DBA-5170-43A8-A35A-1BB1EC13D5AF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1" creationId="{B072A3B0-757F-41BA-9FE2-864672C31CC9}"/>
            </ac:spMkLst>
          </pc:spChg>
          <pc:spChg chg="add mod">
            <ac:chgData name="Julia Kokki" userId="70b92965-3f24-4607-bce6-07b89727c76b" providerId="ADAL" clId="{AF579B50-44DB-47DB-A713-A15A31028B1C}" dt="2024-04-08T07:53:58.494" v="47"/>
            <ac:spMkLst>
              <pc:docMk/>
              <pc:sldMasterMk cId="2460954070" sldId="2147483660"/>
              <pc:sldLayoutMk cId="2385387890" sldId="2147483661"/>
              <ac:spMk id="12" creationId="{97971E48-CA44-43A9-809E-E224DDAF8EEA}"/>
            </ac:spMkLst>
          </pc:spChg>
          <pc:spChg chg="add mod">
            <ac:chgData name="Julia Kokki" userId="70b92965-3f24-4607-bce6-07b89727c76b" providerId="ADAL" clId="{AF579B50-44DB-47DB-A713-A15A31028B1C}" dt="2024-04-08T08:07:04.278" v="73" actId="20577"/>
            <ac:spMkLst>
              <pc:docMk/>
              <pc:sldMasterMk cId="2460954070" sldId="2147483660"/>
              <pc:sldLayoutMk cId="2385387890" sldId="2147483661"/>
              <ac:spMk id="13" creationId="{7B5D891B-4D49-4EFC-B0C9-38853AFF6F7A}"/>
            </ac:spMkLst>
          </pc:spChg>
          <pc:spChg chg="add del">
            <ac:chgData name="Julia Kokki" userId="70b92965-3f24-4607-bce6-07b89727c76b" providerId="ADAL" clId="{AF579B50-44DB-47DB-A713-A15A31028B1C}" dt="2024-04-08T08:07:30.672" v="75" actId="11529"/>
            <ac:spMkLst>
              <pc:docMk/>
              <pc:sldMasterMk cId="2460954070" sldId="2147483660"/>
              <pc:sldLayoutMk cId="2385387890" sldId="2147483661"/>
              <ac:spMk id="14" creationId="{1D121430-6E07-471C-961D-E9CD8DD11AAC}"/>
            </ac:spMkLst>
          </pc:spChg>
          <pc:spChg chg="add del mod">
            <ac:chgData name="Julia Kokki" userId="70b92965-3f24-4607-bce6-07b89727c76b" providerId="ADAL" clId="{AF579B50-44DB-47DB-A713-A15A31028B1C}" dt="2024-04-08T08:07:30.672" v="75" actId="11529"/>
            <ac:spMkLst>
              <pc:docMk/>
              <pc:sldMasterMk cId="2460954070" sldId="2147483660"/>
              <pc:sldLayoutMk cId="2385387890" sldId="2147483661"/>
              <ac:spMk id="15" creationId="{B45FE54E-5ECB-49C6-A316-0250524DC8BA}"/>
            </ac:spMkLst>
          </pc:spChg>
          <pc:spChg chg="add del">
            <ac:chgData name="Julia Kokki" userId="70b92965-3f24-4607-bce6-07b89727c76b" providerId="ADAL" clId="{AF579B50-44DB-47DB-A713-A15A31028B1C}" dt="2024-04-08T08:08:23.578" v="76" actId="11529"/>
            <ac:spMkLst>
              <pc:docMk/>
              <pc:sldMasterMk cId="2460954070" sldId="2147483660"/>
              <pc:sldLayoutMk cId="2385387890" sldId="2147483661"/>
              <ac:spMk id="16" creationId="{68A52E0D-8D5F-4486-A824-4D4E1DAD942F}"/>
            </ac:spMkLst>
          </pc:spChg>
          <pc:spChg chg="add del mod">
            <ac:chgData name="Julia Kokki" userId="70b92965-3f24-4607-bce6-07b89727c76b" providerId="ADAL" clId="{AF579B50-44DB-47DB-A713-A15A31028B1C}" dt="2024-04-08T08:09:26.493" v="84" actId="478"/>
            <ac:spMkLst>
              <pc:docMk/>
              <pc:sldMasterMk cId="2460954070" sldId="2147483660"/>
              <pc:sldLayoutMk cId="2385387890" sldId="2147483661"/>
              <ac:spMk id="17" creationId="{4EEA4FBA-3CAC-4879-8FE0-5059D594807E}"/>
            </ac:spMkLst>
          </pc:spChg>
          <pc:picChg chg="add del mod ord">
            <ac:chgData name="Julia Kokki" userId="70b92965-3f24-4607-bce6-07b89727c76b" providerId="ADAL" clId="{AF579B50-44DB-47DB-A713-A15A31028B1C}" dt="2024-04-08T08:06:57.328" v="72" actId="1076"/>
            <ac:picMkLst>
              <pc:docMk/>
              <pc:sldMasterMk cId="2460954070" sldId="2147483660"/>
              <pc:sldLayoutMk cId="2385387890" sldId="2147483661"/>
              <ac:picMk id="8" creationId="{EB41BD8A-0339-4F4C-9614-57130E80EF42}"/>
            </ac:picMkLst>
          </pc:picChg>
        </pc:sldLayoutChg>
        <pc:sldLayoutChg chg="addSp delSp modSp">
          <pc:chgData name="Julia Kokki" userId="70b92965-3f24-4607-bce6-07b89727c76b" providerId="ADAL" clId="{AF579B50-44DB-47DB-A713-A15A31028B1C}" dt="2024-04-08T08:04:39.131" v="56" actId="2711"/>
          <pc:sldLayoutMkLst>
            <pc:docMk/>
            <pc:sldMasterMk cId="2460954070" sldId="2147483660"/>
            <pc:sldLayoutMk cId="949138452" sldId="2147483662"/>
          </pc:sldLayoutMkLst>
          <pc:spChg chg="mod">
            <ac:chgData name="Julia Kokki" userId="70b92965-3f24-4607-bce6-07b89727c76b" providerId="ADAL" clId="{AF579B50-44DB-47DB-A713-A15A31028B1C}" dt="2024-04-08T08:04:34.401" v="55" actId="113"/>
            <ac:spMkLst>
              <pc:docMk/>
              <pc:sldMasterMk cId="2460954070" sldId="2147483660"/>
              <pc:sldLayoutMk cId="949138452" sldId="2147483662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39.131" v="56" actId="2711"/>
            <ac:spMkLst>
              <pc:docMk/>
              <pc:sldMasterMk cId="2460954070" sldId="2147483660"/>
              <pc:sldLayoutMk cId="949138452" sldId="2147483662"/>
              <ac:spMk id="3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4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5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7:53:49.477" v="45"/>
            <ac:spMkLst>
              <pc:docMk/>
              <pc:sldMasterMk cId="2460954070" sldId="2147483660"/>
              <pc:sldLayoutMk cId="949138452" sldId="2147483662"/>
              <ac:spMk id="6" creationId="{00000000-0000-0000-0000-000000000000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9" creationId="{F6D2F71A-1EC4-4ECB-B3B8-77AB12B58D0E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10" creationId="{60092098-AE2E-4E72-8A5A-F1DBE5FAE780}"/>
            </ac:spMkLst>
          </pc:spChg>
          <pc:spChg chg="add mod">
            <ac:chgData name="Julia Kokki" userId="70b92965-3f24-4607-bce6-07b89727c76b" providerId="ADAL" clId="{AF579B50-44DB-47DB-A713-A15A31028B1C}" dt="2024-04-08T07:53:54.043" v="46"/>
            <ac:spMkLst>
              <pc:docMk/>
              <pc:sldMasterMk cId="2460954070" sldId="2147483660"/>
              <pc:sldLayoutMk cId="949138452" sldId="2147483662"/>
              <ac:spMk id="11" creationId="{AF49BBDE-F777-4743-B513-7345D586BD9C}"/>
            </ac:spMkLst>
          </pc:spChg>
          <pc:picChg chg="add mod ord">
            <ac:chgData name="Julia Kokki" userId="70b92965-3f24-4607-bce6-07b89727c76b" providerId="ADAL" clId="{AF579B50-44DB-47DB-A713-A15A31028B1C}" dt="2024-04-08T07:51:46.265" v="34" actId="167"/>
            <ac:picMkLst>
              <pc:docMk/>
              <pc:sldMasterMk cId="2460954070" sldId="2147483660"/>
              <pc:sldLayoutMk cId="949138452" sldId="2147483662"/>
              <ac:picMk id="8" creationId="{9A3991DE-BA8C-4056-A16E-B7E2D8820A51}"/>
            </ac:picMkLst>
          </pc:picChg>
        </pc:sldLayoutChg>
        <pc:sldLayoutChg chg="addSp delSp modSp">
          <pc:chgData name="Julia Kokki" userId="70b92965-3f24-4607-bce6-07b89727c76b" providerId="ADAL" clId="{AF579B50-44DB-47DB-A713-A15A31028B1C}" dt="2024-04-08T08:04:51.123" v="59" actId="2711"/>
          <pc:sldLayoutMkLst>
            <pc:docMk/>
            <pc:sldMasterMk cId="2460954070" sldId="2147483660"/>
            <pc:sldLayoutMk cId="954270017" sldId="2147483672"/>
          </pc:sldLayoutMkLst>
          <pc:spChg chg="mod">
            <ac:chgData name="Julia Kokki" userId="70b92965-3f24-4607-bce6-07b89727c76b" providerId="ADAL" clId="{AF579B50-44DB-47DB-A713-A15A31028B1C}" dt="2024-04-08T08:04:47.171" v="58" actId="113"/>
            <ac:spMkLst>
              <pc:docMk/>
              <pc:sldMasterMk cId="2460954070" sldId="2147483660"/>
              <pc:sldLayoutMk cId="954270017" sldId="2147483672"/>
              <ac:spMk id="2" creationId="{00000000-0000-0000-0000-000000000000}"/>
            </ac:spMkLst>
          </pc:spChg>
          <pc:spChg chg="mod">
            <ac:chgData name="Julia Kokki" userId="70b92965-3f24-4607-bce6-07b89727c76b" providerId="ADAL" clId="{AF579B50-44DB-47DB-A713-A15A31028B1C}" dt="2024-04-08T08:04:51.123" v="59" actId="2711"/>
            <ac:spMkLst>
              <pc:docMk/>
              <pc:sldMasterMk cId="2460954070" sldId="2147483660"/>
              <pc:sldLayoutMk cId="954270017" sldId="2147483672"/>
              <ac:spMk id="3" creationId="{00000000-0000-0000-0000-000000000000}"/>
            </ac:spMkLst>
          </pc:spChg>
          <pc:picChg chg="del">
            <ac:chgData name="Julia Kokki" userId="70b92965-3f24-4607-bce6-07b89727c76b" providerId="ADAL" clId="{AF579B50-44DB-47DB-A713-A15A31028B1C}" dt="2024-04-08T07:52:29.223" v="37" actId="478"/>
            <ac:picMkLst>
              <pc:docMk/>
              <pc:sldMasterMk cId="2460954070" sldId="2147483660"/>
              <pc:sldLayoutMk cId="954270017" sldId="2147483672"/>
              <ac:picMk id="8" creationId="{9A3991DE-BA8C-4056-A16E-B7E2D8820A51}"/>
            </ac:picMkLst>
          </pc:picChg>
          <pc:picChg chg="add mod ord">
            <ac:chgData name="Julia Kokki" userId="70b92965-3f24-4607-bce6-07b89727c76b" providerId="ADAL" clId="{AF579B50-44DB-47DB-A713-A15A31028B1C}" dt="2024-04-08T07:52:42.120" v="39" actId="167"/>
            <ac:picMkLst>
              <pc:docMk/>
              <pc:sldMasterMk cId="2460954070" sldId="2147483660"/>
              <pc:sldLayoutMk cId="954270017" sldId="2147483672"/>
              <ac:picMk id="9" creationId="{909812A1-97DB-4FCA-947E-3397EC05318B}"/>
            </ac:picMkLst>
          </pc:picChg>
        </pc:sldLayoutChg>
        <pc:sldLayoutChg chg="delSp modSp">
          <pc:chgData name="Julia Kokki" userId="70b92965-3f24-4607-bce6-07b89727c76b" providerId="ADAL" clId="{AF579B50-44DB-47DB-A713-A15A31028B1C}" dt="2024-04-08T08:16:39.974" v="169" actId="1076"/>
          <pc:sldLayoutMkLst>
            <pc:docMk/>
            <pc:sldMasterMk cId="2460954070" sldId="2147483660"/>
            <pc:sldLayoutMk cId="3187559121" sldId="2147483673"/>
          </pc:sldLayoutMkLst>
          <pc:spChg chg="mod">
            <ac:chgData name="Julia Kokki" userId="70b92965-3f24-4607-bce6-07b89727c76b" providerId="ADAL" clId="{AF579B50-44DB-47DB-A713-A15A31028B1C}" dt="2024-04-08T08:16:39.974" v="169" actId="1076"/>
            <ac:spMkLst>
              <pc:docMk/>
              <pc:sldMasterMk cId="2460954070" sldId="2147483660"/>
              <pc:sldLayoutMk cId="3187559121" sldId="2147483673"/>
              <ac:spMk id="2" creationId="{00000000-0000-0000-0000-000000000000}"/>
            </ac:spMkLst>
          </pc:spChg>
          <pc:spChg chg="del">
            <ac:chgData name="Julia Kokki" userId="70b92965-3f24-4607-bce6-07b89727c76b" providerId="ADAL" clId="{AF579B50-44DB-47DB-A713-A15A31028B1C}" dt="2024-04-08T08:15:59.359" v="162" actId="478"/>
            <ac:spMkLst>
              <pc:docMk/>
              <pc:sldMasterMk cId="2460954070" sldId="2147483660"/>
              <pc:sldLayoutMk cId="3187559121" sldId="2147483673"/>
              <ac:spMk id="3" creationId="{00000000-0000-0000-0000-000000000000}"/>
            </ac:spMkLst>
          </pc:spChg>
          <pc:picChg chg="mod">
            <ac:chgData name="Julia Kokki" userId="70b92965-3f24-4607-bce6-07b89727c76b" providerId="ADAL" clId="{AF579B50-44DB-47DB-A713-A15A31028B1C}" dt="2024-04-08T08:16:06.352" v="166" actId="1076"/>
            <ac:picMkLst>
              <pc:docMk/>
              <pc:sldMasterMk cId="2460954070" sldId="2147483660"/>
              <pc:sldLayoutMk cId="3187559121" sldId="2147483673"/>
              <ac:picMk id="8" creationId="{9A3991DE-BA8C-4056-A16E-B7E2D8820A51}"/>
            </ac:picMkLst>
          </pc:picChg>
        </pc:sldLayoutChg>
      </pc:sldMasterChg>
    </pc:docChg>
  </pc:docChgLst>
  <pc:docChgLst>
    <pc:chgData name="Julia Kokki" userId="70b92965-3f24-4607-bce6-07b89727c76b" providerId="ADAL" clId="{1DA03BB1-CD67-4119-B57D-FB4FF24696BB}"/>
    <pc:docChg chg="undo custSel addSld delSld modSld modMainMaster">
      <pc:chgData name="Julia Kokki" userId="70b92965-3f24-4607-bce6-07b89727c76b" providerId="ADAL" clId="{1DA03BB1-CD67-4119-B57D-FB4FF24696BB}" dt="2024-04-11T08:39:08.331" v="330" actId="1076"/>
      <pc:docMkLst>
        <pc:docMk/>
      </pc:docMkLst>
      <pc:sldChg chg="modSp">
        <pc:chgData name="Julia Kokki" userId="70b92965-3f24-4607-bce6-07b89727c76b" providerId="ADAL" clId="{1DA03BB1-CD67-4119-B57D-FB4FF24696BB}" dt="2024-04-11T07:41:30.340" v="1" actId="27636"/>
        <pc:sldMkLst>
          <pc:docMk/>
          <pc:sldMk cId="109857222" sldId="256"/>
        </pc:sldMkLst>
        <pc:spChg chg="mod">
          <ac:chgData name="Julia Kokki" userId="70b92965-3f24-4607-bce6-07b89727c76b" providerId="ADAL" clId="{1DA03BB1-CD67-4119-B57D-FB4FF24696BB}" dt="2024-04-11T07:41:30.340" v="1" actId="27636"/>
          <ac:spMkLst>
            <pc:docMk/>
            <pc:sldMk cId="109857222" sldId="256"/>
            <ac:spMk id="2" creationId="{00000000-0000-0000-0000-000000000000}"/>
          </ac:spMkLst>
        </pc:spChg>
      </pc:sldChg>
      <pc:sldChg chg="del">
        <pc:chgData name="Julia Kokki" userId="70b92965-3f24-4607-bce6-07b89727c76b" providerId="ADAL" clId="{1DA03BB1-CD67-4119-B57D-FB4FF24696BB}" dt="2024-04-11T07:41:51.911" v="2" actId="2696"/>
        <pc:sldMkLst>
          <pc:docMk/>
          <pc:sldMk cId="2759737316" sldId="257"/>
        </pc:sldMkLst>
      </pc:sldChg>
      <pc:sldChg chg="del">
        <pc:chgData name="Julia Kokki" userId="70b92965-3f24-4607-bce6-07b89727c76b" providerId="ADAL" clId="{1DA03BB1-CD67-4119-B57D-FB4FF24696BB}" dt="2024-04-11T07:56:53.813" v="201" actId="2696"/>
        <pc:sldMkLst>
          <pc:docMk/>
          <pc:sldMk cId="1640651882" sldId="270"/>
        </pc:sldMkLst>
      </pc:sldChg>
      <pc:sldChg chg="add del">
        <pc:chgData name="Julia Kokki" userId="70b92965-3f24-4607-bce6-07b89727c76b" providerId="ADAL" clId="{1DA03BB1-CD67-4119-B57D-FB4FF24696BB}" dt="2024-04-11T07:42:01.927" v="4" actId="2696"/>
        <pc:sldMkLst>
          <pc:docMk/>
          <pc:sldMk cId="551721625" sldId="272"/>
        </pc:sldMkLst>
      </pc:sldChg>
      <pc:sldChg chg="modSp add">
        <pc:chgData name="Julia Kokki" userId="70b92965-3f24-4607-bce6-07b89727c76b" providerId="ADAL" clId="{1DA03BB1-CD67-4119-B57D-FB4FF24696BB}" dt="2024-04-11T07:42:20.673" v="23" actId="20577"/>
        <pc:sldMkLst>
          <pc:docMk/>
          <pc:sldMk cId="3228399518" sldId="272"/>
        </pc:sldMkLst>
        <pc:spChg chg="mod">
          <ac:chgData name="Julia Kokki" userId="70b92965-3f24-4607-bce6-07b89727c76b" providerId="ADAL" clId="{1DA03BB1-CD67-4119-B57D-FB4FF24696BB}" dt="2024-04-11T07:42:20.673" v="23" actId="20577"/>
          <ac:spMkLst>
            <pc:docMk/>
            <pc:sldMk cId="3228399518" sldId="272"/>
            <ac:spMk id="2" creationId="{4FC6195E-5636-483B-8454-91144A4B754F}"/>
          </ac:spMkLst>
        </pc:spChg>
      </pc:sldChg>
      <pc:sldChg chg="modSp add">
        <pc:chgData name="Julia Kokki" userId="70b92965-3f24-4607-bce6-07b89727c76b" providerId="ADAL" clId="{1DA03BB1-CD67-4119-B57D-FB4FF24696BB}" dt="2024-04-11T07:43:42.398" v="53" actId="27636"/>
        <pc:sldMkLst>
          <pc:docMk/>
          <pc:sldMk cId="1029478718" sldId="273"/>
        </pc:sldMkLst>
        <pc:spChg chg="mod">
          <ac:chgData name="Julia Kokki" userId="70b92965-3f24-4607-bce6-07b89727c76b" providerId="ADAL" clId="{1DA03BB1-CD67-4119-B57D-FB4FF24696BB}" dt="2024-04-11T07:42:30.057" v="42" actId="20577"/>
          <ac:spMkLst>
            <pc:docMk/>
            <pc:sldMk cId="1029478718" sldId="273"/>
            <ac:spMk id="2" creationId="{CB8785E5-98EE-4E63-A0D2-5CBBAC10E307}"/>
          </ac:spMkLst>
        </pc:spChg>
        <pc:spChg chg="mod">
          <ac:chgData name="Julia Kokki" userId="70b92965-3f24-4607-bce6-07b89727c76b" providerId="ADAL" clId="{1DA03BB1-CD67-4119-B57D-FB4FF24696BB}" dt="2024-04-11T07:43:42.398" v="53" actId="27636"/>
          <ac:spMkLst>
            <pc:docMk/>
            <pc:sldMk cId="1029478718" sldId="273"/>
            <ac:spMk id="3" creationId="{B9013BFE-A624-4788-A1B7-144D111D7820}"/>
          </ac:spMkLst>
        </pc:spChg>
      </pc:sldChg>
      <pc:sldChg chg="modSp add">
        <pc:chgData name="Julia Kokki" userId="70b92965-3f24-4607-bce6-07b89727c76b" providerId="ADAL" clId="{1DA03BB1-CD67-4119-B57D-FB4FF24696BB}" dt="2024-04-11T08:36:46.445" v="218" actId="1076"/>
        <pc:sldMkLst>
          <pc:docMk/>
          <pc:sldMk cId="115010062" sldId="274"/>
        </pc:sldMkLst>
        <pc:spChg chg="mod">
          <ac:chgData name="Julia Kokki" userId="70b92965-3f24-4607-bce6-07b89727c76b" providerId="ADAL" clId="{1DA03BB1-CD67-4119-B57D-FB4FF24696BB}" dt="2024-04-11T08:36:46.445" v="218" actId="1076"/>
          <ac:spMkLst>
            <pc:docMk/>
            <pc:sldMk cId="115010062" sldId="274"/>
            <ac:spMk id="2" creationId="{0C116573-143F-4CE3-8B21-0ED9267FE1F4}"/>
          </ac:spMkLst>
        </pc:spChg>
      </pc:sldChg>
      <pc:sldChg chg="add del">
        <pc:chgData name="Julia Kokki" userId="70b92965-3f24-4607-bce6-07b89727c76b" providerId="ADAL" clId="{1DA03BB1-CD67-4119-B57D-FB4FF24696BB}" dt="2024-04-11T07:44:41.085" v="55" actId="2696"/>
        <pc:sldMkLst>
          <pc:docMk/>
          <pc:sldMk cId="502884811" sldId="274"/>
        </pc:sldMkLst>
      </pc:sldChg>
      <pc:sldChg chg="modSp add">
        <pc:chgData name="Julia Kokki" userId="70b92965-3f24-4607-bce6-07b89727c76b" providerId="ADAL" clId="{1DA03BB1-CD67-4119-B57D-FB4FF24696BB}" dt="2024-04-11T07:46:14.096" v="121" actId="20577"/>
        <pc:sldMkLst>
          <pc:docMk/>
          <pc:sldMk cId="940408503" sldId="275"/>
        </pc:sldMkLst>
        <pc:spChg chg="mod">
          <ac:chgData name="Julia Kokki" userId="70b92965-3f24-4607-bce6-07b89727c76b" providerId="ADAL" clId="{1DA03BB1-CD67-4119-B57D-FB4FF24696BB}" dt="2024-04-11T07:45:11.436" v="111" actId="20577"/>
          <ac:spMkLst>
            <pc:docMk/>
            <pc:sldMk cId="940408503" sldId="275"/>
            <ac:spMk id="2" creationId="{6BCB65D0-82CB-46BF-A0F6-8D59D377E8A0}"/>
          </ac:spMkLst>
        </pc:spChg>
        <pc:spChg chg="mod">
          <ac:chgData name="Julia Kokki" userId="70b92965-3f24-4607-bce6-07b89727c76b" providerId="ADAL" clId="{1DA03BB1-CD67-4119-B57D-FB4FF24696BB}" dt="2024-04-11T07:46:14.096" v="121" actId="20577"/>
          <ac:spMkLst>
            <pc:docMk/>
            <pc:sldMk cId="940408503" sldId="275"/>
            <ac:spMk id="3" creationId="{7EBFA85D-3574-4300-9CF5-CF48DDBD0E60}"/>
          </ac:spMkLst>
        </pc:spChg>
      </pc:sldChg>
      <pc:sldChg chg="modSp add del">
        <pc:chgData name="Julia Kokki" userId="70b92965-3f24-4607-bce6-07b89727c76b" providerId="ADAL" clId="{1DA03BB1-CD67-4119-B57D-FB4FF24696BB}" dt="2024-04-11T08:37:20.246" v="219" actId="2696"/>
        <pc:sldMkLst>
          <pc:docMk/>
          <pc:sldMk cId="3948043494" sldId="276"/>
        </pc:sldMkLst>
        <pc:spChg chg="mod">
          <ac:chgData name="Julia Kokki" userId="70b92965-3f24-4607-bce6-07b89727c76b" providerId="ADAL" clId="{1DA03BB1-CD67-4119-B57D-FB4FF24696BB}" dt="2024-04-11T07:47:08.849" v="142" actId="20577"/>
          <ac:spMkLst>
            <pc:docMk/>
            <pc:sldMk cId="3948043494" sldId="276"/>
            <ac:spMk id="2" creationId="{4547706F-C6A5-4FBA-A383-67CE982ECE29}"/>
          </ac:spMkLst>
        </pc:spChg>
      </pc:sldChg>
      <pc:sldChg chg="modSp add">
        <pc:chgData name="Julia Kokki" userId="70b92965-3f24-4607-bce6-07b89727c76b" providerId="ADAL" clId="{1DA03BB1-CD67-4119-B57D-FB4FF24696BB}" dt="2024-04-11T07:48:05.808" v="176"/>
        <pc:sldMkLst>
          <pc:docMk/>
          <pc:sldMk cId="778326750" sldId="277"/>
        </pc:sldMkLst>
        <pc:spChg chg="mod">
          <ac:chgData name="Julia Kokki" userId="70b92965-3f24-4607-bce6-07b89727c76b" providerId="ADAL" clId="{1DA03BB1-CD67-4119-B57D-FB4FF24696BB}" dt="2024-04-11T07:47:21.355" v="169" actId="20577"/>
          <ac:spMkLst>
            <pc:docMk/>
            <pc:sldMk cId="778326750" sldId="277"/>
            <ac:spMk id="2" creationId="{DC82F951-8432-47F1-8DE7-4E70E4420C51}"/>
          </ac:spMkLst>
        </pc:spChg>
        <pc:spChg chg="mod">
          <ac:chgData name="Julia Kokki" userId="70b92965-3f24-4607-bce6-07b89727c76b" providerId="ADAL" clId="{1DA03BB1-CD67-4119-B57D-FB4FF24696BB}" dt="2024-04-11T07:48:05.808" v="176"/>
          <ac:spMkLst>
            <pc:docMk/>
            <pc:sldMk cId="778326750" sldId="277"/>
            <ac:spMk id="3" creationId="{EF0538F1-347D-48A6-866D-DC03D21861A0}"/>
          </ac:spMkLst>
        </pc:spChg>
      </pc:sldChg>
      <pc:sldChg chg="addSp modSp add">
        <pc:chgData name="Julia Kokki" userId="70b92965-3f24-4607-bce6-07b89727c76b" providerId="ADAL" clId="{1DA03BB1-CD67-4119-B57D-FB4FF24696BB}" dt="2024-04-11T08:39:08.331" v="330" actId="1076"/>
        <pc:sldMkLst>
          <pc:docMk/>
          <pc:sldMk cId="3635385020" sldId="278"/>
        </pc:sldMkLst>
        <pc:spChg chg="mod">
          <ac:chgData name="Julia Kokki" userId="70b92965-3f24-4607-bce6-07b89727c76b" providerId="ADAL" clId="{1DA03BB1-CD67-4119-B57D-FB4FF24696BB}" dt="2024-04-11T07:48:26.612" v="195" actId="20577"/>
          <ac:spMkLst>
            <pc:docMk/>
            <pc:sldMk cId="3635385020" sldId="278"/>
            <ac:spMk id="2" creationId="{7B3D27B2-79A6-4E00-B579-A52DA41CD699}"/>
          </ac:spMkLst>
        </pc:spChg>
        <pc:spChg chg="mod">
          <ac:chgData name="Julia Kokki" userId="70b92965-3f24-4607-bce6-07b89727c76b" providerId="ADAL" clId="{1DA03BB1-CD67-4119-B57D-FB4FF24696BB}" dt="2024-04-11T08:38:10.420" v="323" actId="5793"/>
          <ac:spMkLst>
            <pc:docMk/>
            <pc:sldMk cId="3635385020" sldId="278"/>
            <ac:spMk id="3" creationId="{27BAE928-3D4A-4CC8-987E-F38CA9823396}"/>
          </ac:spMkLst>
        </pc:spChg>
        <pc:picChg chg="add mod">
          <ac:chgData name="Julia Kokki" userId="70b92965-3f24-4607-bce6-07b89727c76b" providerId="ADAL" clId="{1DA03BB1-CD67-4119-B57D-FB4FF24696BB}" dt="2024-04-11T08:39:08.331" v="330" actId="1076"/>
          <ac:picMkLst>
            <pc:docMk/>
            <pc:sldMk cId="3635385020" sldId="278"/>
            <ac:picMk id="5" creationId="{03673691-27C5-44DD-8EC1-B37873AB9540}"/>
          </ac:picMkLst>
        </pc:picChg>
      </pc:sldChg>
      <pc:sldMasterChg chg="modSldLayout">
        <pc:chgData name="Julia Kokki" userId="70b92965-3f24-4607-bce6-07b89727c76b" providerId="ADAL" clId="{1DA03BB1-CD67-4119-B57D-FB4FF24696BB}" dt="2024-04-11T08:36:37.204" v="217" actId="1076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1DA03BB1-CD67-4119-B57D-FB4FF24696BB}" dt="2024-04-11T08:31:47.580" v="207" actId="931"/>
          <pc:sldLayoutMkLst>
            <pc:docMk/>
            <pc:sldMasterMk cId="2460954070" sldId="2147483660"/>
            <pc:sldLayoutMk cId="954270017" sldId="2147483672"/>
          </pc:sldLayoutMkLst>
          <pc:picChg chg="add del mod ord">
            <ac:chgData name="Julia Kokki" userId="70b92965-3f24-4607-bce6-07b89727c76b" providerId="ADAL" clId="{1DA03BB1-CD67-4119-B57D-FB4FF24696BB}" dt="2024-04-11T08:31:47.580" v="207" actId="931"/>
            <ac:picMkLst>
              <pc:docMk/>
              <pc:sldMasterMk cId="2460954070" sldId="2147483660"/>
              <pc:sldLayoutMk cId="954270017" sldId="2147483672"/>
              <ac:picMk id="9" creationId="{53FAEC1E-A066-4CC4-A03A-C63FCFF6B091}"/>
            </ac:picMkLst>
          </pc:picChg>
        </pc:sldLayoutChg>
        <pc:sldLayoutChg chg="addSp delSp modSp">
          <pc:chgData name="Julia Kokki" userId="70b92965-3f24-4607-bce6-07b89727c76b" providerId="ADAL" clId="{1DA03BB1-CD67-4119-B57D-FB4FF24696BB}" dt="2024-04-11T08:32:06.276" v="210" actId="167"/>
          <pc:sldLayoutMkLst>
            <pc:docMk/>
            <pc:sldMasterMk cId="2460954070" sldId="2147483660"/>
            <pc:sldLayoutMk cId="3627787292" sldId="2147483674"/>
          </pc:sldLayoutMkLst>
          <pc:picChg chg="del">
            <ac:chgData name="Julia Kokki" userId="70b92965-3f24-4607-bce6-07b89727c76b" providerId="ADAL" clId="{1DA03BB1-CD67-4119-B57D-FB4FF24696BB}" dt="2024-04-11T08:31:55.460" v="208" actId="478"/>
            <ac:picMkLst>
              <pc:docMk/>
              <pc:sldMasterMk cId="2460954070" sldId="2147483660"/>
              <pc:sldLayoutMk cId="3627787292" sldId="2147483674"/>
              <ac:picMk id="4" creationId="{F6A56AA5-EBB6-4CA0-B4C9-B7C85EA88D99}"/>
            </ac:picMkLst>
          </pc:picChg>
          <pc:picChg chg="add mod ord">
            <ac:chgData name="Julia Kokki" userId="70b92965-3f24-4607-bce6-07b89727c76b" providerId="ADAL" clId="{1DA03BB1-CD67-4119-B57D-FB4FF24696BB}" dt="2024-04-11T08:32:06.276" v="210" actId="167"/>
            <ac:picMkLst>
              <pc:docMk/>
              <pc:sldMasterMk cId="2460954070" sldId="2147483660"/>
              <pc:sldLayoutMk cId="3627787292" sldId="2147483674"/>
              <ac:picMk id="5" creationId="{4DBFAF5A-2DAB-4A18-AAD3-79BBB209C378}"/>
            </ac:picMkLst>
          </pc:picChg>
        </pc:sldLayoutChg>
        <pc:sldLayoutChg chg="addSp delSp modSp">
          <pc:chgData name="Julia Kokki" userId="70b92965-3f24-4607-bce6-07b89727c76b" providerId="ADAL" clId="{1DA03BB1-CD67-4119-B57D-FB4FF24696BB}" dt="2024-04-11T08:36:37.204" v="217" actId="1076"/>
          <pc:sldLayoutMkLst>
            <pc:docMk/>
            <pc:sldMasterMk cId="2460954070" sldId="2147483660"/>
            <pc:sldLayoutMk cId="2541833570" sldId="2147483675"/>
          </pc:sldLayoutMkLst>
          <pc:picChg chg="del">
            <ac:chgData name="Julia Kokki" userId="70b92965-3f24-4607-bce6-07b89727c76b" providerId="ADAL" clId="{1DA03BB1-CD67-4119-B57D-FB4FF24696BB}" dt="2024-04-11T08:35:34.700" v="211" actId="478"/>
            <ac:picMkLst>
              <pc:docMk/>
              <pc:sldMasterMk cId="2460954070" sldId="2147483660"/>
              <pc:sldLayoutMk cId="2541833570" sldId="2147483675"/>
              <ac:picMk id="4" creationId="{F6A56AA5-EBB6-4CA0-B4C9-B7C85EA88D99}"/>
            </ac:picMkLst>
          </pc:picChg>
          <pc:picChg chg="add mod ord">
            <ac:chgData name="Julia Kokki" userId="70b92965-3f24-4607-bce6-07b89727c76b" providerId="ADAL" clId="{1DA03BB1-CD67-4119-B57D-FB4FF24696BB}" dt="2024-04-11T08:36:37.204" v="217" actId="1076"/>
            <ac:picMkLst>
              <pc:docMk/>
              <pc:sldMasterMk cId="2460954070" sldId="2147483660"/>
              <pc:sldLayoutMk cId="2541833570" sldId="2147483675"/>
              <ac:picMk id="5" creationId="{E537C3C2-3813-4B48-A21F-C0270FB82CF0}"/>
            </ac:picMkLst>
          </pc:picChg>
        </pc:sldLayoutChg>
      </pc:sldMasterChg>
    </pc:docChg>
  </pc:docChgLst>
  <pc:docChgLst>
    <pc:chgData name="Julia Kokki" userId="S::jumikok@utu.fi::70b92965-3f24-4607-bce6-07b89727c76b" providerId="AD" clId="Web-{15984677-6E67-5AD6-A76C-1A9C1AF09F35}"/>
    <pc:docChg chg="delSld modSld">
      <pc:chgData name="Julia Kokki" userId="S::jumikok@utu.fi::70b92965-3f24-4607-bce6-07b89727c76b" providerId="AD" clId="Web-{15984677-6E67-5AD6-A76C-1A9C1AF09F35}" dt="2024-04-10T07:15:40.647" v="24" actId="20577"/>
      <pc:docMkLst>
        <pc:docMk/>
      </pc:docMkLst>
      <pc:sldChg chg="modSp">
        <pc:chgData name="Julia Kokki" userId="S::jumikok@utu.fi::70b92965-3f24-4607-bce6-07b89727c76b" providerId="AD" clId="Web-{15984677-6E67-5AD6-A76C-1A9C1AF09F35}" dt="2024-04-10T07:15:22.584" v="10" actId="20577"/>
        <pc:sldMkLst>
          <pc:docMk/>
          <pc:sldMk cId="109857222" sldId="256"/>
        </pc:sldMkLst>
        <pc:spChg chg="mod">
          <ac:chgData name="Julia Kokki" userId="S::jumikok@utu.fi::70b92965-3f24-4607-bce6-07b89727c76b" providerId="AD" clId="Web-{15984677-6E67-5AD6-A76C-1A9C1AF09F35}" dt="2024-04-10T07:15:22.584" v="10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Julia Kokki" userId="S::jumikok@utu.fi::70b92965-3f24-4607-bce6-07b89727c76b" providerId="AD" clId="Web-{15984677-6E67-5AD6-A76C-1A9C1AF09F35}" dt="2024-04-10T07:15:26.100" v="11" actId="20577"/>
        <pc:sldMkLst>
          <pc:docMk/>
          <pc:sldMk cId="2759737316" sldId="257"/>
        </pc:sldMkLst>
        <pc:spChg chg="mod">
          <ac:chgData name="Julia Kokki" userId="S::jumikok@utu.fi::70b92965-3f24-4607-bce6-07b89727c76b" providerId="AD" clId="Web-{15984677-6E67-5AD6-A76C-1A9C1AF09F35}" dt="2024-04-10T07:15:26.100" v="11" actId="20577"/>
          <ac:spMkLst>
            <pc:docMk/>
            <pc:sldMk cId="2759737316" sldId="257"/>
            <ac:spMk id="3" creationId="{523D4976-BB6A-4E17-9C17-170C41296A64}"/>
          </ac:spMkLst>
        </pc:spChg>
      </pc:sldChg>
      <pc:sldChg chg="del">
        <pc:chgData name="Julia Kokki" userId="S::jumikok@utu.fi::70b92965-3f24-4607-bce6-07b89727c76b" providerId="AD" clId="Web-{15984677-6E67-5AD6-A76C-1A9C1AF09F35}" dt="2024-04-10T07:15:29.194" v="12"/>
        <pc:sldMkLst>
          <pc:docMk/>
          <pc:sldMk cId="255779179" sldId="258"/>
        </pc:sldMkLst>
      </pc:sldChg>
      <pc:sldChg chg="del">
        <pc:chgData name="Julia Kokki" userId="S::jumikok@utu.fi::70b92965-3f24-4607-bce6-07b89727c76b" providerId="AD" clId="Web-{15984677-6E67-5AD6-A76C-1A9C1AF09F35}" dt="2024-04-10T07:15:29.866" v="13"/>
        <pc:sldMkLst>
          <pc:docMk/>
          <pc:sldMk cId="1779195143" sldId="259"/>
        </pc:sldMkLst>
      </pc:sldChg>
      <pc:sldChg chg="del">
        <pc:chgData name="Julia Kokki" userId="S::jumikok@utu.fi::70b92965-3f24-4607-bce6-07b89727c76b" providerId="AD" clId="Web-{15984677-6E67-5AD6-A76C-1A9C1AF09F35}" dt="2024-04-10T07:15:30.803" v="14"/>
        <pc:sldMkLst>
          <pc:docMk/>
          <pc:sldMk cId="400209051" sldId="260"/>
        </pc:sldMkLst>
      </pc:sldChg>
      <pc:sldChg chg="del">
        <pc:chgData name="Julia Kokki" userId="S::jumikok@utu.fi::70b92965-3f24-4607-bce6-07b89727c76b" providerId="AD" clId="Web-{15984677-6E67-5AD6-A76C-1A9C1AF09F35}" dt="2024-04-10T07:15:31.335" v="15"/>
        <pc:sldMkLst>
          <pc:docMk/>
          <pc:sldMk cId="2033125778" sldId="261"/>
        </pc:sldMkLst>
      </pc:sldChg>
      <pc:sldChg chg="del">
        <pc:chgData name="Julia Kokki" userId="S::jumikok@utu.fi::70b92965-3f24-4607-bce6-07b89727c76b" providerId="AD" clId="Web-{15984677-6E67-5AD6-A76C-1A9C1AF09F35}" dt="2024-04-10T07:15:31.756" v="16"/>
        <pc:sldMkLst>
          <pc:docMk/>
          <pc:sldMk cId="2712001730" sldId="262"/>
        </pc:sldMkLst>
      </pc:sldChg>
      <pc:sldChg chg="del">
        <pc:chgData name="Julia Kokki" userId="S::jumikok@utu.fi::70b92965-3f24-4607-bce6-07b89727c76b" providerId="AD" clId="Web-{15984677-6E67-5AD6-A76C-1A9C1AF09F35}" dt="2024-04-10T07:15:32.194" v="17"/>
        <pc:sldMkLst>
          <pc:docMk/>
          <pc:sldMk cId="1849057653" sldId="263"/>
        </pc:sldMkLst>
      </pc:sldChg>
      <pc:sldChg chg="del">
        <pc:chgData name="Julia Kokki" userId="S::jumikok@utu.fi::70b92965-3f24-4607-bce6-07b89727c76b" providerId="AD" clId="Web-{15984677-6E67-5AD6-A76C-1A9C1AF09F35}" dt="2024-04-10T07:15:32.710" v="18"/>
        <pc:sldMkLst>
          <pc:docMk/>
          <pc:sldMk cId="2070971567" sldId="264"/>
        </pc:sldMkLst>
      </pc:sldChg>
      <pc:sldChg chg="del">
        <pc:chgData name="Julia Kokki" userId="S::jumikok@utu.fi::70b92965-3f24-4607-bce6-07b89727c76b" providerId="AD" clId="Web-{15984677-6E67-5AD6-A76C-1A9C1AF09F35}" dt="2024-04-10T07:15:32.944" v="19"/>
        <pc:sldMkLst>
          <pc:docMk/>
          <pc:sldMk cId="2151833512" sldId="265"/>
        </pc:sldMkLst>
      </pc:sldChg>
      <pc:sldChg chg="del">
        <pc:chgData name="Julia Kokki" userId="S::jumikok@utu.fi::70b92965-3f24-4607-bce6-07b89727c76b" providerId="AD" clId="Web-{15984677-6E67-5AD6-A76C-1A9C1AF09F35}" dt="2024-04-10T07:15:33.428" v="20"/>
        <pc:sldMkLst>
          <pc:docMk/>
          <pc:sldMk cId="2292160624" sldId="266"/>
        </pc:sldMkLst>
      </pc:sldChg>
      <pc:sldChg chg="del">
        <pc:chgData name="Julia Kokki" userId="S::jumikok@utu.fi::70b92965-3f24-4607-bce6-07b89727c76b" providerId="AD" clId="Web-{15984677-6E67-5AD6-A76C-1A9C1AF09F35}" dt="2024-04-10T07:15:33.741" v="21"/>
        <pc:sldMkLst>
          <pc:docMk/>
          <pc:sldMk cId="2689437293" sldId="267"/>
        </pc:sldMkLst>
      </pc:sldChg>
      <pc:sldChg chg="del">
        <pc:chgData name="Julia Kokki" userId="S::jumikok@utu.fi::70b92965-3f24-4607-bce6-07b89727c76b" providerId="AD" clId="Web-{15984677-6E67-5AD6-A76C-1A9C1AF09F35}" dt="2024-04-10T07:15:34.241" v="22"/>
        <pc:sldMkLst>
          <pc:docMk/>
          <pc:sldMk cId="3097448178" sldId="268"/>
        </pc:sldMkLst>
      </pc:sldChg>
      <pc:sldChg chg="del">
        <pc:chgData name="Julia Kokki" userId="S::jumikok@utu.fi::70b92965-3f24-4607-bce6-07b89727c76b" providerId="AD" clId="Web-{15984677-6E67-5AD6-A76C-1A9C1AF09F35}" dt="2024-04-10T07:15:34.928" v="23"/>
        <pc:sldMkLst>
          <pc:docMk/>
          <pc:sldMk cId="2384127454" sldId="269"/>
        </pc:sldMkLst>
      </pc:sldChg>
      <pc:sldChg chg="modSp">
        <pc:chgData name="Julia Kokki" userId="S::jumikok@utu.fi::70b92965-3f24-4607-bce6-07b89727c76b" providerId="AD" clId="Web-{15984677-6E67-5AD6-A76C-1A9C1AF09F35}" dt="2024-04-10T07:15:40.647" v="24" actId="20577"/>
        <pc:sldMkLst>
          <pc:docMk/>
          <pc:sldMk cId="1640651882" sldId="270"/>
        </pc:sldMkLst>
        <pc:spChg chg="mod">
          <ac:chgData name="Julia Kokki" userId="S::jumikok@utu.fi::70b92965-3f24-4607-bce6-07b89727c76b" providerId="AD" clId="Web-{15984677-6E67-5AD6-A76C-1A9C1AF09F35}" dt="2024-04-10T07:15:40.647" v="24" actId="20577"/>
          <ac:spMkLst>
            <pc:docMk/>
            <pc:sldMk cId="1640651882" sldId="270"/>
            <ac:spMk id="3" creationId="{A1E6188E-FFDD-4ACF-8DE0-7BCD2347E89F}"/>
          </ac:spMkLst>
        </pc:spChg>
      </pc:sldChg>
    </pc:docChg>
  </pc:docChgLst>
  <pc:docChgLst>
    <pc:chgData name="Julia Kokki" userId="70b92965-3f24-4607-bce6-07b89727c76b" providerId="ADAL" clId="{FBA143AB-74E1-433E-BBFD-C58A05464B33}"/>
    <pc:docChg chg="custSel modMainMaster">
      <pc:chgData name="Julia Kokki" userId="70b92965-3f24-4607-bce6-07b89727c76b" providerId="ADAL" clId="{FBA143AB-74E1-433E-BBFD-C58A05464B33}" dt="2024-04-10T06:37:40.769" v="14" actId="167"/>
      <pc:docMkLst>
        <pc:docMk/>
      </pc:docMkLst>
      <pc:sldMasterChg chg="modSldLayout">
        <pc:chgData name="Julia Kokki" userId="70b92965-3f24-4607-bce6-07b89727c76b" providerId="ADAL" clId="{FBA143AB-74E1-433E-BBFD-C58A05464B33}" dt="2024-04-10T06:37:40.769" v="14" actId="167"/>
        <pc:sldMasterMkLst>
          <pc:docMk/>
          <pc:sldMasterMk cId="2460954070" sldId="2147483660"/>
        </pc:sldMasterMkLst>
        <pc:sldLayoutChg chg="addSp delSp modSp">
          <pc:chgData name="Julia Kokki" userId="70b92965-3f24-4607-bce6-07b89727c76b" providerId="ADAL" clId="{FBA143AB-74E1-433E-BBFD-C58A05464B33}" dt="2024-04-10T06:33:55.437" v="2" actId="478"/>
          <pc:sldLayoutMkLst>
            <pc:docMk/>
            <pc:sldMasterMk cId="2460954070" sldId="2147483660"/>
            <pc:sldLayoutMk cId="2385387890" sldId="2147483661"/>
          </pc:sldLayoutMkLst>
          <pc:picChg chg="add mod ord">
            <ac:chgData name="Julia Kokki" userId="70b92965-3f24-4607-bce6-07b89727c76b" providerId="ADAL" clId="{FBA143AB-74E1-433E-BBFD-C58A05464B33}" dt="2024-04-10T06:33:52.835" v="1" actId="167"/>
            <ac:picMkLst>
              <pc:docMk/>
              <pc:sldMasterMk cId="2460954070" sldId="2147483660"/>
              <pc:sldLayoutMk cId="2385387890" sldId="2147483661"/>
              <ac:picMk id="5" creationId="{1D75123E-D167-42C6-9D5A-F51E60C87730}"/>
            </ac:picMkLst>
          </pc:picChg>
          <pc:picChg chg="del">
            <ac:chgData name="Julia Kokki" userId="70b92965-3f24-4607-bce6-07b89727c76b" providerId="ADAL" clId="{FBA143AB-74E1-433E-BBFD-C58A05464B33}" dt="2024-04-10T06:33:55.437" v="2" actId="478"/>
            <ac:picMkLst>
              <pc:docMk/>
              <pc:sldMasterMk cId="2460954070" sldId="2147483660"/>
              <pc:sldLayoutMk cId="2385387890" sldId="2147483661"/>
              <ac:picMk id="8" creationId="{EB41BD8A-0339-4F4C-9614-57130E80EF42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6:51.620" v="12" actId="167"/>
          <pc:sldLayoutMkLst>
            <pc:docMk/>
            <pc:sldMasterMk cId="2460954070" sldId="2147483660"/>
            <pc:sldLayoutMk cId="949138452" sldId="2147483662"/>
          </pc:sldLayoutMkLst>
          <pc:picChg chg="add del mod">
            <ac:chgData name="Julia Kokki" userId="70b92965-3f24-4607-bce6-07b89727c76b" providerId="ADAL" clId="{FBA143AB-74E1-433E-BBFD-C58A05464B33}" dt="2024-04-10T06:34:48.862" v="4" actId="931"/>
            <ac:picMkLst>
              <pc:docMk/>
              <pc:sldMasterMk cId="2460954070" sldId="2147483660"/>
              <pc:sldLayoutMk cId="949138452" sldId="2147483662"/>
              <ac:picMk id="5" creationId="{B98073DC-D828-4AA4-B9C0-FA0BD72D60E7}"/>
            </ac:picMkLst>
          </pc:picChg>
          <pc:picChg chg="add mod ord">
            <ac:chgData name="Julia Kokki" userId="70b92965-3f24-4607-bce6-07b89727c76b" providerId="ADAL" clId="{FBA143AB-74E1-433E-BBFD-C58A05464B33}" dt="2024-04-10T06:36:51.620" v="12" actId="167"/>
            <ac:picMkLst>
              <pc:docMk/>
              <pc:sldMasterMk cId="2460954070" sldId="2147483660"/>
              <pc:sldLayoutMk cId="949138452" sldId="2147483662"/>
              <ac:picMk id="7" creationId="{0105124A-B78E-4E89-A69E-83ACEEF4DDFC}"/>
            </ac:picMkLst>
          </pc:picChg>
          <pc:picChg chg="del">
            <ac:chgData name="Julia Kokki" userId="70b92965-3f24-4607-bce6-07b89727c76b" providerId="ADAL" clId="{FBA143AB-74E1-433E-BBFD-C58A05464B33}" dt="2024-04-10T06:36:27.472" v="9" actId="478"/>
            <ac:picMkLst>
              <pc:docMk/>
              <pc:sldMasterMk cId="2460954070" sldId="2147483660"/>
              <pc:sldLayoutMk cId="949138452" sldId="2147483662"/>
              <ac:picMk id="8" creationId="{9A3991DE-BA8C-4056-A16E-B7E2D8820A51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5:06.384" v="7" actId="167"/>
          <pc:sldLayoutMkLst>
            <pc:docMk/>
            <pc:sldMasterMk cId="2460954070" sldId="2147483660"/>
            <pc:sldLayoutMk cId="954270017" sldId="2147483672"/>
          </pc:sldLayoutMkLst>
          <pc:picChg chg="add mod ord">
            <ac:chgData name="Julia Kokki" userId="70b92965-3f24-4607-bce6-07b89727c76b" providerId="ADAL" clId="{FBA143AB-74E1-433E-BBFD-C58A05464B33}" dt="2024-04-10T06:35:06.384" v="7" actId="167"/>
            <ac:picMkLst>
              <pc:docMk/>
              <pc:sldMasterMk cId="2460954070" sldId="2147483660"/>
              <pc:sldLayoutMk cId="954270017" sldId="2147483672"/>
              <ac:picMk id="8" creationId="{C98BDEFD-8213-42B5-B5E4-7849CAF214DB}"/>
            </ac:picMkLst>
          </pc:picChg>
          <pc:picChg chg="del">
            <ac:chgData name="Julia Kokki" userId="70b92965-3f24-4607-bce6-07b89727c76b" providerId="ADAL" clId="{FBA143AB-74E1-433E-BBFD-C58A05464B33}" dt="2024-04-10T06:34:54.831" v="5" actId="478"/>
            <ac:picMkLst>
              <pc:docMk/>
              <pc:sldMasterMk cId="2460954070" sldId="2147483660"/>
              <pc:sldLayoutMk cId="954270017" sldId="2147483672"/>
              <ac:picMk id="9" creationId="{909812A1-97DB-4FCA-947E-3397EC05318B}"/>
            </ac:picMkLst>
          </pc:picChg>
        </pc:sldLayoutChg>
        <pc:sldLayoutChg chg="addSp delSp modSp">
          <pc:chgData name="Julia Kokki" userId="70b92965-3f24-4607-bce6-07b89727c76b" providerId="ADAL" clId="{FBA143AB-74E1-433E-BBFD-C58A05464B33}" dt="2024-04-10T06:37:40.769" v="14" actId="167"/>
          <pc:sldLayoutMkLst>
            <pc:docMk/>
            <pc:sldMasterMk cId="2460954070" sldId="2147483660"/>
            <pc:sldLayoutMk cId="3187559121" sldId="2147483673"/>
          </pc:sldLayoutMkLst>
          <pc:picChg chg="add mod ord">
            <ac:chgData name="Julia Kokki" userId="70b92965-3f24-4607-bce6-07b89727c76b" providerId="ADAL" clId="{FBA143AB-74E1-433E-BBFD-C58A05464B33}" dt="2024-04-10T06:37:40.769" v="14" actId="167"/>
            <ac:picMkLst>
              <pc:docMk/>
              <pc:sldMasterMk cId="2460954070" sldId="2147483660"/>
              <pc:sldLayoutMk cId="3187559121" sldId="2147483673"/>
              <ac:picMk id="4" creationId="{F6A56AA5-EBB6-4CA0-B4C9-B7C85EA88D99}"/>
            </ac:picMkLst>
          </pc:picChg>
          <pc:picChg chg="del">
            <ac:chgData name="Julia Kokki" userId="70b92965-3f24-4607-bce6-07b89727c76b" providerId="ADAL" clId="{FBA143AB-74E1-433E-BBFD-C58A05464B33}" dt="2024-04-10T06:36:01.625" v="8" actId="478"/>
            <ac:picMkLst>
              <pc:docMk/>
              <pc:sldMasterMk cId="2460954070" sldId="2147483660"/>
              <pc:sldLayoutMk cId="3187559121" sldId="2147483673"/>
              <ac:picMk id="8" creationId="{9A3991DE-BA8C-4056-A16E-B7E2D8820A51}"/>
            </ac:picMkLst>
          </pc:picChg>
        </pc:sldLayoutChg>
      </pc:sldMasterChg>
    </pc:docChg>
  </pc:docChgLst>
  <pc:docChgLst>
    <pc:chgData name="Julia Kokki" userId="S::jumikok@utu.fi::70b92965-3f24-4607-bce6-07b89727c76b" providerId="AD" clId="Web-{68361895-BFFC-45E3-6960-1F5EF597BFE3}"/>
    <pc:docChg chg="modSld">
      <pc:chgData name="Julia Kokki" userId="S::jumikok@utu.fi::70b92965-3f24-4607-bce6-07b89727c76b" providerId="AD" clId="Web-{68361895-BFFC-45E3-6960-1F5EF597BFE3}" dt="2024-04-08T09:47:32.712" v="7" actId="14100"/>
      <pc:docMkLst>
        <pc:docMk/>
      </pc:docMkLst>
    </pc:docChg>
  </pc:docChgLst>
  <pc:docChgLst>
    <pc:chgData name="Julia Kokki" userId="S::jumikok@utu.fi::70b92965-3f24-4607-bce6-07b89727c76b" providerId="AD" clId="Web-{51AD37B4-644E-992B-B5ED-0627EF1A9DE7}"/>
    <pc:docChg chg="modSld">
      <pc:chgData name="Julia Kokki" userId="S::jumikok@utu.fi::70b92965-3f24-4607-bce6-07b89727c76b" providerId="AD" clId="Web-{51AD37B4-644E-992B-B5ED-0627EF1A9DE7}" dt="2024-04-11T07:38:59.995" v="5" actId="20577"/>
      <pc:docMkLst>
        <pc:docMk/>
      </pc:docMkLst>
      <pc:sldChg chg="modSp">
        <pc:chgData name="Julia Kokki" userId="S::jumikok@utu.fi::70b92965-3f24-4607-bce6-07b89727c76b" providerId="AD" clId="Web-{51AD37B4-644E-992B-B5ED-0627EF1A9DE7}" dt="2024-04-11T07:38:59.995" v="5" actId="20577"/>
        <pc:sldMkLst>
          <pc:docMk/>
          <pc:sldMk cId="109857222" sldId="256"/>
        </pc:sldMkLst>
        <pc:spChg chg="mod">
          <ac:chgData name="Julia Kokki" userId="S::jumikok@utu.fi::70b92965-3f24-4607-bce6-07b89727c76b" providerId="AD" clId="Web-{51AD37B4-644E-992B-B5ED-0627EF1A9DE7}" dt="2024-04-11T07:38:59.995" v="5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75123E-D167-42C6-9D5A-F51E60C87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429000"/>
            <a:ext cx="9144000" cy="170079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45809"/>
            <a:ext cx="9144000" cy="484188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D470DBA-5170-43A8-A35A-1BB1EC13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72A3B0-757F-41BA-9FE2-864672C3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7971E48-CA44-43A9-809E-E224DDAF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B5D891B-4D49-4EFC-B0C9-38853AFF6F7A}"/>
              </a:ext>
            </a:extLst>
          </p:cNvPr>
          <p:cNvSpPr txBox="1">
            <a:spLocks/>
          </p:cNvSpPr>
          <p:nvPr userDrawn="1"/>
        </p:nvSpPr>
        <p:spPr>
          <a:xfrm>
            <a:off x="838200" y="5735636"/>
            <a:ext cx="9144000" cy="62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05124A-B78E-4E89-A69E-83ACEEF4DD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A56AA5-EBB6-4CA0-B4C9-B7C85EA88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37C3C2-3813-4B48-A21F-C0270FB82C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3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BFAF5A-2DAB-4A18-AAD3-79BBB209C3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6D2F71A-1EC4-4ECB-B3B8-77AB12B5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092098-AE2E-4E72-8A5A-F1DBE5FA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49BBDE-F777-4743-B513-7345D58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8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BDEFD-8213-42B5-B5E4-7849CAF214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7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5" r:id="rId4"/>
    <p:sldLayoutId id="2147483674" r:id="rId5"/>
    <p:sldLayoutId id="214748367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3429000"/>
            <a:ext cx="9689983" cy="170079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/>
                <a:cs typeface="Arial"/>
              </a:rPr>
              <a:t>Kadonneen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oppilaan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etsintä</a:t>
            </a:r>
            <a:r>
              <a:rPr lang="en-US" dirty="0">
                <a:latin typeface="Arial"/>
                <a:cs typeface="Arial"/>
              </a:rPr>
              <a:t> ​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Turvavartti</a:t>
            </a:r>
            <a:r>
              <a:rPr lang="en-US" dirty="0"/>
              <a:t> </a:t>
            </a:r>
            <a:r>
              <a:rPr lang="en-US" dirty="0" err="1"/>
              <a:t>henkilökunnalle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9BEE50-F623-472E-93D1-68BC01AB45E4}"/>
              </a:ext>
            </a:extLst>
          </p:cNvPr>
          <p:cNvSpPr txBox="1">
            <a:spLocks/>
          </p:cNvSpPr>
          <p:nvPr/>
        </p:nvSpPr>
        <p:spPr>
          <a:xfrm>
            <a:off x="838199" y="5629997"/>
            <a:ext cx="9144000" cy="61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/>
              <a:t>https://sites.utu.fi/onni/</a:t>
            </a:r>
          </a:p>
          <a:p>
            <a:r>
              <a:rPr lang="en-US" sz="1400" b="0" dirty="0"/>
              <a:t>info-onni@utu.fi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6195E-5636-483B-8454-91144A4B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Ensivaiheen toimet</a:t>
            </a:r>
          </a:p>
        </p:txBody>
      </p:sp>
    </p:spTree>
    <p:extLst>
      <p:ext uri="{BB962C8B-B14F-4D97-AF65-F5344CB8AC3E}">
        <p14:creationId xmlns:p14="http://schemas.microsoft.com/office/powerpoint/2010/main" val="322839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785E5-98EE-4E63-A0D2-5CBBAC10E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Ensivaiheen toimet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13BFE-A624-4788-A1B7-144D111D7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Katoamisesta ilmoitetaan koulun kriisi-/turvallisuusryhmän jäsenelle ja huoltajille.</a:t>
            </a:r>
          </a:p>
          <a:p>
            <a:r>
              <a:rPr lang="fi-FI" dirty="0"/>
              <a:t>Sovitaan huoltajan kanssa, että hän ilmoittaa koululle, mikäli hän saa tiedon oppilaan olinpaikasta.</a:t>
            </a:r>
          </a:p>
          <a:p>
            <a:r>
              <a:rPr lang="fi-FI" dirty="0"/>
              <a:t>Selvitetään, missä lapsi on nähty viimeksi ja käynnistetään lähietsintä. Muille oppilaille järjestetään valvonta etsinnän ajaksi.</a:t>
            </a:r>
          </a:p>
          <a:p>
            <a:r>
              <a:rPr lang="fi-FI" dirty="0"/>
              <a:t>Oppilaan tuntomerkit jaetaan etsintään osallistuville ja koulun aikuisille etsinnän helpottamiseksi.</a:t>
            </a:r>
          </a:p>
          <a:p>
            <a:r>
              <a:rPr lang="fi-FI" dirty="0"/>
              <a:t>Muut aikuiset ovat mahdollisuuksien mukaan velvollisia auttamaan etsinnöissä. </a:t>
            </a:r>
          </a:p>
        </p:txBody>
      </p:sp>
    </p:spTree>
    <p:extLst>
      <p:ext uri="{BB962C8B-B14F-4D97-AF65-F5344CB8AC3E}">
        <p14:creationId xmlns:p14="http://schemas.microsoft.com/office/powerpoint/2010/main" val="102947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6573-143F-4CE3-8B21-0ED9267F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fi-FI" dirty="0"/>
              <a:t>Yhteys poliisiin ja vastuut</a:t>
            </a:r>
          </a:p>
        </p:txBody>
      </p:sp>
    </p:spTree>
    <p:extLst>
      <p:ext uri="{BB962C8B-B14F-4D97-AF65-F5344CB8AC3E}">
        <p14:creationId xmlns:p14="http://schemas.microsoft.com/office/powerpoint/2010/main" val="11501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65D0-82CB-46BF-A0F6-8D59D377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Yhteys poliisiin ja vastuut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FA85D-3574-4300-9CF5-CF48DDBD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Tarvittaessa koulun kriisi-/turvallisuusryhmän vetäjä ilmoittaa katoamisesta poliisille (kadonnut henkilö huomioiden, viimeistään </a:t>
            </a:r>
            <a:r>
              <a:rPr lang="fi-FI" b="1" dirty="0">
                <a:solidFill>
                  <a:srgbClr val="FF0000"/>
                </a:solidFill>
              </a:rPr>
              <a:t>1h</a:t>
            </a:r>
            <a:r>
              <a:rPr lang="fi-FI" dirty="0"/>
              <a:t> katoamisesta). </a:t>
            </a:r>
          </a:p>
          <a:p>
            <a:r>
              <a:rPr lang="fi-FI" dirty="0"/>
              <a:t>Tilannetta arvioidaan huomioiden oppilaan ikä, terveys, vaatetus, mieliala, kyky liikkua ympäristössä, lähiympäristön riskit, sää, vuodenaika ja vuorokauden aika.</a:t>
            </a:r>
          </a:p>
          <a:p>
            <a:r>
              <a:rPr lang="fi-FI" dirty="0"/>
              <a:t>Katoamistapauksen hoitamisesta ensivastuu kuuluu koululle. Poliisin tullessa paikalle etsintävastuu siirtyy heille. Asiasta ilmoitetaan opetuksen järjestäjälle.</a:t>
            </a:r>
          </a:p>
        </p:txBody>
      </p:sp>
    </p:spTree>
    <p:extLst>
      <p:ext uri="{BB962C8B-B14F-4D97-AF65-F5344CB8AC3E}">
        <p14:creationId xmlns:p14="http://schemas.microsoft.com/office/powerpoint/2010/main" val="94040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2F951-8432-47F1-8DE7-4E70E442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Etsinnän päättyminen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38F1-347D-48A6-866D-DC03D2186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Koululla pitää olla henkilökuntaa niin kauan, kunnes oppilas on löytynyt. Hän saattaa palata koululle vielä koulupäivän päättymisen jälkeenkin (arvioidaan tapauskohtaisesti). </a:t>
            </a:r>
          </a:p>
          <a:p>
            <a:r>
              <a:rPr lang="fi-FI" dirty="0"/>
              <a:t>Oppilaan löydyttyä koulun kriisi-/turvallisuusryhmän vetäjä huolehtii löytymisen ilmoittamisesta kaikille etsintöihin osallistuville. </a:t>
            </a:r>
          </a:p>
          <a:p>
            <a:r>
              <a:rPr lang="fi-FI" dirty="0"/>
              <a:t>Katoamistilanteessa mukana olleille järjestetään tarvittaessa mahdollisuus psykososiaaliseen tukeen. Tukea on saatavilla lapselle itselleen, muille lapsille, lapsen huoltajille sekä koulun henkilöstölle.​</a:t>
            </a:r>
          </a:p>
        </p:txBody>
      </p:sp>
    </p:spTree>
    <p:extLst>
      <p:ext uri="{BB962C8B-B14F-4D97-AF65-F5344CB8AC3E}">
        <p14:creationId xmlns:p14="http://schemas.microsoft.com/office/powerpoint/2010/main" val="77832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27B2-79A6-4E00-B579-A52DA41C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Etsinnästä yleensä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AE928-3D4A-4CC8-987E-F38CA9823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Etsinnän pitää olla johdettua, harjoiteltua ja organisoitua toimintaa.</a:t>
            </a:r>
          </a:p>
          <a:p>
            <a:r>
              <a:rPr lang="fi-FI" dirty="0"/>
              <a:t>Lähietsinnän helpottamiseksi koululle kannattaa varata lähialueen kartta siinä muodossa, että se on helppo jakaa etsintään osallistuville. </a:t>
            </a:r>
          </a:p>
          <a:p>
            <a:r>
              <a:rPr lang="fi-FI" dirty="0"/>
              <a:t>Kartat merkattuine etsintäalueineen kannattaa valmistaa etukäteen.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Tunnista yleisimmät riskit, toimi ennaltaehkäisevästi, harjoittele säännöllisesti!</a:t>
            </a:r>
          </a:p>
        </p:txBody>
      </p:sp>
      <p:pic>
        <p:nvPicPr>
          <p:cNvPr id="5" name="Graphic 4" descr="Map with pin">
            <a:extLst>
              <a:ext uri="{FF2B5EF4-FFF2-40B4-BE49-F238E27FC236}">
                <a16:creationId xmlns:a16="http://schemas.microsoft.com/office/drawing/2014/main" id="{03673691-27C5-44DD-8EC1-B37873AB9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8488" y="4001294"/>
            <a:ext cx="813477" cy="81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8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5B48-8026-46D5-9A3A-772C089F3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70079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Turvallinen koulu</a:t>
            </a:r>
            <a:br>
              <a:rPr lang="fi-FI" dirty="0"/>
            </a:br>
            <a:r>
              <a:rPr lang="fi-FI" dirty="0"/>
              <a:t>tehdään yhdessä!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526B8-736F-4A1A-B3E3-C204861C19E2}"/>
              </a:ext>
            </a:extLst>
          </p:cNvPr>
          <p:cNvSpPr txBox="1">
            <a:spLocks/>
          </p:cNvSpPr>
          <p:nvPr/>
        </p:nvSpPr>
        <p:spPr>
          <a:xfrm>
            <a:off x="4733925" y="5129790"/>
            <a:ext cx="2724150" cy="7292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i-FI" sz="2000" b="0" dirty="0"/>
              <a:t>https://sites.utu.fi/onni/</a:t>
            </a:r>
          </a:p>
          <a:p>
            <a:pPr algn="ctr"/>
            <a:r>
              <a:rPr lang="fi-FI" sz="2000" b="0" dirty="0"/>
              <a:t>info-onni@utu.fi</a:t>
            </a:r>
          </a:p>
        </p:txBody>
      </p:sp>
    </p:spTree>
    <p:extLst>
      <p:ext uri="{BB962C8B-B14F-4D97-AF65-F5344CB8AC3E}">
        <p14:creationId xmlns:p14="http://schemas.microsoft.com/office/powerpoint/2010/main" val="195007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293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Kadonneen oppilaan etsintä ​</vt:lpstr>
      <vt:lpstr>Ensivaiheen toimet</vt:lpstr>
      <vt:lpstr>Ensivaiheen toimet</vt:lpstr>
      <vt:lpstr>Yhteys poliisiin ja vastuut</vt:lpstr>
      <vt:lpstr>Yhteys poliisiin ja vastuut</vt:lpstr>
      <vt:lpstr>Etsinnän päättyminen</vt:lpstr>
      <vt:lpstr>Etsinnästä yleensä</vt:lpstr>
      <vt:lpstr>Turvallinen koulu tehdään yhdessä!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Julia Kokki</cp:lastModifiedBy>
  <cp:revision>33</cp:revision>
  <dcterms:created xsi:type="dcterms:W3CDTF">2024-04-08T07:45:55Z</dcterms:created>
  <dcterms:modified xsi:type="dcterms:W3CDTF">2024-04-11T08:39:29Z</dcterms:modified>
</cp:coreProperties>
</file>