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BFAFD-4A3C-08F8-10BD-E00316B43D76}" v="433" dt="2024-04-22T13:22:32.457"/>
    <p1510:client id="{82B737EF-FDC6-BE72-7091-DC0E93314729}" v="107" dt="2024-04-22T12:24:16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Kokki" userId="S::jumikok@utu.fi::70b92965-3f24-4607-bce6-07b89727c76b" providerId="AD" clId="Web-{68361895-BFFC-45E3-6960-1F5EF597BFE3}"/>
    <pc:docChg chg="modSld">
      <pc:chgData name="Julia Kokki" userId="S::jumikok@utu.fi::70b92965-3f24-4607-bce6-07b89727c76b" providerId="AD" clId="Web-{68361895-BFFC-45E3-6960-1F5EF597BFE3}" dt="2024-04-08T09:47:32.712" v="7" actId="14100"/>
      <pc:docMkLst>
        <pc:docMk/>
      </pc:docMkLst>
      <pc:sldChg chg="modSp">
        <pc:chgData name="Julia Kokki" userId="S::jumikok@utu.fi::70b92965-3f24-4607-bce6-07b89727c76b" providerId="AD" clId="Web-{68361895-BFFC-45E3-6960-1F5EF597BFE3}" dt="2024-04-08T09:47:32.712" v="7" actId="14100"/>
        <pc:sldMkLst>
          <pc:docMk/>
          <pc:sldMk cId="1640651882" sldId="270"/>
        </pc:sldMkLst>
        <pc:spChg chg="mod">
          <ac:chgData name="Julia Kokki" userId="S::jumikok@utu.fi::70b92965-3f24-4607-bce6-07b89727c76b" providerId="AD" clId="Web-{68361895-BFFC-45E3-6960-1F5EF597BFE3}" dt="2024-04-08T09:47:32.712" v="7" actId="14100"/>
          <ac:spMkLst>
            <pc:docMk/>
            <pc:sldMk cId="1640651882" sldId="270"/>
            <ac:spMk id="3" creationId="{A1E6188E-FFDD-4ACF-8DE0-7BCD2347E89F}"/>
          </ac:spMkLst>
        </pc:spChg>
      </pc:sldChg>
    </pc:docChg>
  </pc:docChgLst>
  <pc:docChgLst>
    <pc:chgData name="Julia Kokki" userId="S::jumikok@utu.fi::70b92965-3f24-4607-bce6-07b89727c76b" providerId="AD" clId="Web-{82B737EF-FDC6-BE72-7091-DC0E93314729}"/>
    <pc:docChg chg="addSld modSld">
      <pc:chgData name="Julia Kokki" userId="S::jumikok@utu.fi::70b92965-3f24-4607-bce6-07b89727c76b" providerId="AD" clId="Web-{82B737EF-FDC6-BE72-7091-DC0E93314729}" dt="2024-04-22T12:25:25.873" v="108" actId="20577"/>
      <pc:docMkLst>
        <pc:docMk/>
      </pc:docMkLst>
      <pc:sldChg chg="addSp modSp">
        <pc:chgData name="Julia Kokki" userId="S::jumikok@utu.fi::70b92965-3f24-4607-bce6-07b89727c76b" providerId="AD" clId="Web-{82B737EF-FDC6-BE72-7091-DC0E93314729}" dt="2024-04-22T12:19:59.603" v="5" actId="1076"/>
        <pc:sldMkLst>
          <pc:docMk/>
          <pc:sldMk cId="2911456296" sldId="273"/>
        </pc:sldMkLst>
        <pc:spChg chg="mod">
          <ac:chgData name="Julia Kokki" userId="S::jumikok@utu.fi::70b92965-3f24-4607-bce6-07b89727c76b" providerId="AD" clId="Web-{82B737EF-FDC6-BE72-7091-DC0E93314729}" dt="2024-04-22T12:19:50.291" v="4" actId="14100"/>
          <ac:spMkLst>
            <pc:docMk/>
            <pc:sldMk cId="2911456296" sldId="273"/>
            <ac:spMk id="3" creationId="{6030CDF4-0892-48FE-8C04-93C2839E985B}"/>
          </ac:spMkLst>
        </pc:spChg>
        <pc:picChg chg="add mod modCrop">
          <ac:chgData name="Julia Kokki" userId="S::jumikok@utu.fi::70b92965-3f24-4607-bce6-07b89727c76b" providerId="AD" clId="Web-{82B737EF-FDC6-BE72-7091-DC0E93314729}" dt="2024-04-22T12:19:59.603" v="5" actId="1076"/>
          <ac:picMkLst>
            <pc:docMk/>
            <pc:sldMk cId="2911456296" sldId="273"/>
            <ac:picMk id="4" creationId="{2BF6C631-6D3E-0950-48A4-9389C014135B}"/>
          </ac:picMkLst>
        </pc:picChg>
      </pc:sldChg>
      <pc:sldChg chg="addSp delSp modSp new">
        <pc:chgData name="Julia Kokki" userId="S::jumikok@utu.fi::70b92965-3f24-4607-bce6-07b89727c76b" providerId="AD" clId="Web-{82B737EF-FDC6-BE72-7091-DC0E93314729}" dt="2024-04-22T12:25:25.873" v="108" actId="20577"/>
        <pc:sldMkLst>
          <pc:docMk/>
          <pc:sldMk cId="1975627944" sldId="274"/>
        </pc:sldMkLst>
        <pc:spChg chg="mod">
          <ac:chgData name="Julia Kokki" userId="S::jumikok@utu.fi::70b92965-3f24-4607-bce6-07b89727c76b" providerId="AD" clId="Web-{82B737EF-FDC6-BE72-7091-DC0E93314729}" dt="2024-04-22T12:20:28.401" v="23" actId="20577"/>
          <ac:spMkLst>
            <pc:docMk/>
            <pc:sldMk cId="1975627944" sldId="274"/>
            <ac:spMk id="2" creationId="{FD3E76F1-32B2-DEF5-ADA2-B2A2C29ACAA8}"/>
          </ac:spMkLst>
        </pc:spChg>
        <pc:spChg chg="del mod">
          <ac:chgData name="Julia Kokki" userId="S::jumikok@utu.fi::70b92965-3f24-4607-bce6-07b89727c76b" providerId="AD" clId="Web-{82B737EF-FDC6-BE72-7091-DC0E93314729}" dt="2024-04-22T12:23:42.419" v="102"/>
          <ac:spMkLst>
            <pc:docMk/>
            <pc:sldMk cId="1975627944" sldId="274"/>
            <ac:spMk id="3" creationId="{63E5A77C-6731-1C55-FF8C-DAB25579DDA2}"/>
          </ac:spMkLst>
        </pc:spChg>
        <pc:graphicFrameChg chg="add modGraphic">
          <ac:chgData name="Julia Kokki" userId="S::jumikok@utu.fi::70b92965-3f24-4607-bce6-07b89727c76b" providerId="AD" clId="Web-{82B737EF-FDC6-BE72-7091-DC0E93314729}" dt="2024-04-22T12:25:25.873" v="108" actId="20577"/>
          <ac:graphicFrameMkLst>
            <pc:docMk/>
            <pc:sldMk cId="1975627944" sldId="274"/>
            <ac:graphicFrameMk id="5" creationId="{91468076-0CA9-4B31-9134-C0B1DBBDC470}"/>
          </ac:graphicFrameMkLst>
        </pc:graphicFrameChg>
        <pc:picChg chg="add del mod">
          <ac:chgData name="Julia Kokki" userId="S::jumikok@utu.fi::70b92965-3f24-4607-bce6-07b89727c76b" providerId="AD" clId="Web-{82B737EF-FDC6-BE72-7091-DC0E93314729}" dt="2024-04-22T12:23:28.481" v="101"/>
          <ac:picMkLst>
            <pc:docMk/>
            <pc:sldMk cId="1975627944" sldId="274"/>
            <ac:picMk id="4" creationId="{6ECF863F-E025-23AC-49BE-E60F7542DF30}"/>
          </ac:picMkLst>
        </pc:picChg>
      </pc:sldChg>
    </pc:docChg>
  </pc:docChgLst>
  <pc:docChgLst>
    <pc:chgData name="Julia Kokki" userId="S::jumikok@utu.fi::70b92965-3f24-4607-bce6-07b89727c76b" providerId="AD" clId="Web-{86F86DFE-E03A-1AE8-C0DE-31E9F8768D5D}"/>
    <pc:docChg chg="delSld modSld">
      <pc:chgData name="Julia Kokki" userId="S::jumikok@utu.fi::70b92965-3f24-4607-bce6-07b89727c76b" providerId="AD" clId="Web-{86F86DFE-E03A-1AE8-C0DE-31E9F8768D5D}" dt="2024-04-10T05:51:36.216" v="74"/>
      <pc:docMkLst>
        <pc:docMk/>
      </pc:docMkLst>
      <pc:sldChg chg="modSp">
        <pc:chgData name="Julia Kokki" userId="S::jumikok@utu.fi::70b92965-3f24-4607-bce6-07b89727c76b" providerId="AD" clId="Web-{86F86DFE-E03A-1AE8-C0DE-31E9F8768D5D}" dt="2024-04-10T05:48:15.334" v="33" actId="20577"/>
        <pc:sldMkLst>
          <pc:docMk/>
          <pc:sldMk cId="109857222" sldId="256"/>
        </pc:sldMkLst>
        <pc:spChg chg="mod">
          <ac:chgData name="Julia Kokki" userId="S::jumikok@utu.fi::70b92965-3f24-4607-bce6-07b89727c76b" providerId="AD" clId="Web-{86F86DFE-E03A-1AE8-C0DE-31E9F8768D5D}" dt="2024-04-10T05:48:15.334" v="3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">
        <pc:chgData name="Julia Kokki" userId="S::jumikok@utu.fi::70b92965-3f24-4607-bce6-07b89727c76b" providerId="AD" clId="Web-{86F86DFE-E03A-1AE8-C0DE-31E9F8768D5D}" dt="2024-04-10T05:51:36.216" v="74"/>
        <pc:sldMkLst>
          <pc:docMk/>
          <pc:sldMk cId="2759737316" sldId="257"/>
        </pc:sldMkLst>
        <pc:spChg chg="mod">
          <ac:chgData name="Julia Kokki" userId="S::jumikok@utu.fi::70b92965-3f24-4607-bce6-07b89727c76b" providerId="AD" clId="Web-{86F86DFE-E03A-1AE8-C0DE-31E9F8768D5D}" dt="2024-04-10T05:51:06.106" v="72" actId="20577"/>
          <ac:spMkLst>
            <pc:docMk/>
            <pc:sldMk cId="2759737316" sldId="257"/>
            <ac:spMk id="3" creationId="{523D4976-BB6A-4E17-9C17-170C41296A64}"/>
          </ac:spMkLst>
        </pc:spChg>
        <pc:picChg chg="add del mod">
          <ac:chgData name="Julia Kokki" userId="S::jumikok@utu.fi::70b92965-3f24-4607-bce6-07b89727c76b" providerId="AD" clId="Web-{86F86DFE-E03A-1AE8-C0DE-31E9F8768D5D}" dt="2024-04-10T05:51:36.216" v="74"/>
          <ac:picMkLst>
            <pc:docMk/>
            <pc:sldMk cId="2759737316" sldId="257"/>
            <ac:picMk id="4" creationId="{1BF59845-02FC-F39B-7A9B-E29F8FC2AF3B}"/>
          </ac:picMkLst>
        </pc:picChg>
      </pc:sldChg>
    </pc:docChg>
  </pc:docChgLst>
  <pc:docChgLst>
    <pc:chgData name="Julia Kokki" userId="S::jumikok@utu.fi::70b92965-3f24-4607-bce6-07b89727c76b" providerId="AD" clId="Web-{77803E03-46AE-BCDA-4BB5-B10710C3CE63}"/>
    <pc:docChg chg="addSld delSld modSld">
      <pc:chgData name="Julia Kokki" userId="S::jumikok@utu.fi::70b92965-3f24-4607-bce6-07b89727c76b" providerId="AD" clId="Web-{77803E03-46AE-BCDA-4BB5-B10710C3CE63}" dt="2024-04-10T06:14:38.752" v="23"/>
      <pc:docMkLst>
        <pc:docMk/>
      </pc:docMkLst>
      <pc:sldChg chg="addSp delSp modSp new">
        <pc:chgData name="Julia Kokki" userId="S::jumikok@utu.fi::70b92965-3f24-4607-bce6-07b89727c76b" providerId="AD" clId="Web-{77803E03-46AE-BCDA-4BB5-B10710C3CE63}" dt="2024-04-10T06:14:38.752" v="23"/>
        <pc:sldMkLst>
          <pc:docMk/>
          <pc:sldMk cId="838109595" sldId="272"/>
        </pc:sldMkLst>
        <pc:spChg chg="mod">
          <ac:chgData name="Julia Kokki" userId="S::jumikok@utu.fi::70b92965-3f24-4607-bce6-07b89727c76b" providerId="AD" clId="Web-{77803E03-46AE-BCDA-4BB5-B10710C3CE63}" dt="2024-04-10T06:13:18.906" v="16" actId="20577"/>
          <ac:spMkLst>
            <pc:docMk/>
            <pc:sldMk cId="838109595" sldId="272"/>
            <ac:spMk id="2" creationId="{1693B0E4-2A2E-6739-3A0C-B79481EDE538}"/>
          </ac:spMkLst>
        </pc:spChg>
        <pc:spChg chg="del">
          <ac:chgData name="Julia Kokki" userId="S::jumikok@utu.fi::70b92965-3f24-4607-bce6-07b89727c76b" providerId="AD" clId="Web-{77803E03-46AE-BCDA-4BB5-B10710C3CE63}" dt="2024-04-10T06:13:26.312" v="17"/>
          <ac:spMkLst>
            <pc:docMk/>
            <pc:sldMk cId="838109595" sldId="272"/>
            <ac:spMk id="3" creationId="{CD00B5D3-8632-27CA-E9B0-43EFECC8E331}"/>
          </ac:spMkLst>
        </pc:spChg>
        <pc:spChg chg="add mod">
          <ac:chgData name="Julia Kokki" userId="S::jumikok@utu.fi::70b92965-3f24-4607-bce6-07b89727c76b" providerId="AD" clId="Web-{77803E03-46AE-BCDA-4BB5-B10710C3CE63}" dt="2024-04-10T06:14:38.752" v="23"/>
          <ac:spMkLst>
            <pc:docMk/>
            <pc:sldMk cId="838109595" sldId="272"/>
            <ac:spMk id="6" creationId="{3835067E-E536-DF1D-38BD-DD3A0F4711A9}"/>
          </ac:spMkLst>
        </pc:spChg>
        <pc:picChg chg="add del mod ord modCrop">
          <ac:chgData name="Julia Kokki" userId="S::jumikok@utu.fi::70b92965-3f24-4607-bce6-07b89727c76b" providerId="AD" clId="Web-{77803E03-46AE-BCDA-4BB5-B10710C3CE63}" dt="2024-04-10T06:14:38.752" v="23"/>
          <ac:picMkLst>
            <pc:docMk/>
            <pc:sldMk cId="838109595" sldId="272"/>
            <ac:picMk id="4" creationId="{1CED0E06-28AF-4016-CA6B-FC73D209BC66}"/>
          </ac:picMkLst>
        </pc:picChg>
      </pc:sldChg>
    </pc:docChg>
  </pc:docChgLst>
  <pc:docChgLst>
    <pc:chgData name="Julia Kokki" userId="70b92965-3f24-4607-bce6-07b89727c76b" providerId="ADAL" clId="{0FFC4213-B960-45D0-9CB0-772BC84728F9}"/>
    <pc:docChg chg="undo custSel addSld modSld modMainMaster">
      <pc:chgData name="Julia Kokki" userId="70b92965-3f24-4607-bce6-07b89727c76b" providerId="ADAL" clId="{0FFC4213-B960-45D0-9CB0-772BC84728F9}" dt="2024-04-22T12:17:49.280" v="1205" actId="20577"/>
      <pc:docMkLst>
        <pc:docMk/>
      </pc:docMkLst>
      <pc:sldChg chg="addSp modSp">
        <pc:chgData name="Julia Kokki" userId="70b92965-3f24-4607-bce6-07b89727c76b" providerId="ADAL" clId="{0FFC4213-B960-45D0-9CB0-772BC84728F9}" dt="2024-04-22T11:52:46.456" v="22" actId="14100"/>
        <pc:sldMkLst>
          <pc:docMk/>
          <pc:sldMk cId="2759737316" sldId="257"/>
        </pc:sldMkLst>
        <pc:spChg chg="mod">
          <ac:chgData name="Julia Kokki" userId="70b92965-3f24-4607-bce6-07b89727c76b" providerId="ADAL" clId="{0FFC4213-B960-45D0-9CB0-772BC84728F9}" dt="2024-04-22T11:52:18.496" v="17" actId="14100"/>
          <ac:spMkLst>
            <pc:docMk/>
            <pc:sldMk cId="2759737316" sldId="257"/>
            <ac:spMk id="3" creationId="{523D4976-BB6A-4E17-9C17-170C41296A64}"/>
          </ac:spMkLst>
        </pc:spChg>
        <pc:picChg chg="add mod">
          <ac:chgData name="Julia Kokki" userId="70b92965-3f24-4607-bce6-07b89727c76b" providerId="ADAL" clId="{0FFC4213-B960-45D0-9CB0-772BC84728F9}" dt="2024-04-22T11:52:46.456" v="22" actId="14100"/>
          <ac:picMkLst>
            <pc:docMk/>
            <pc:sldMk cId="2759737316" sldId="257"/>
            <ac:picMk id="5" creationId="{EE333D2F-E599-47F4-B43A-96FC60470E06}"/>
          </ac:picMkLst>
        </pc:picChg>
      </pc:sldChg>
      <pc:sldChg chg="modSp">
        <pc:chgData name="Julia Kokki" userId="70b92965-3f24-4607-bce6-07b89727c76b" providerId="ADAL" clId="{0FFC4213-B960-45D0-9CB0-772BC84728F9}" dt="2024-04-22T12:13:51.123" v="901" actId="20577"/>
        <pc:sldMkLst>
          <pc:docMk/>
          <pc:sldMk cId="1640651882" sldId="270"/>
        </pc:sldMkLst>
        <pc:spChg chg="mod">
          <ac:chgData name="Julia Kokki" userId="70b92965-3f24-4607-bce6-07b89727c76b" providerId="ADAL" clId="{0FFC4213-B960-45D0-9CB0-772BC84728F9}" dt="2024-04-22T12:13:51.123" v="901" actId="20577"/>
          <ac:spMkLst>
            <pc:docMk/>
            <pc:sldMk cId="1640651882" sldId="270"/>
            <ac:spMk id="3" creationId="{A1E6188E-FFDD-4ACF-8DE0-7BCD2347E89F}"/>
          </ac:spMkLst>
        </pc:spChg>
      </pc:sldChg>
      <pc:sldChg chg="addSp delSp modSp">
        <pc:chgData name="Julia Kokki" userId="70b92965-3f24-4607-bce6-07b89727c76b" providerId="ADAL" clId="{0FFC4213-B960-45D0-9CB0-772BC84728F9}" dt="2024-04-22T12:13:29.866" v="898" actId="1076"/>
        <pc:sldMkLst>
          <pc:docMk/>
          <pc:sldMk cId="838109595" sldId="272"/>
        </pc:sldMkLst>
        <pc:spChg chg="add del">
          <ac:chgData name="Julia Kokki" userId="70b92965-3f24-4607-bce6-07b89727c76b" providerId="ADAL" clId="{0FFC4213-B960-45D0-9CB0-772BC84728F9}" dt="2024-04-22T12:05:43.247" v="229"/>
          <ac:spMkLst>
            <pc:docMk/>
            <pc:sldMk cId="838109595" sldId="272"/>
            <ac:spMk id="3" creationId="{11950538-1B26-4C93-96F5-A06C3105338D}"/>
          </ac:spMkLst>
        </pc:spChg>
        <pc:spChg chg="mod">
          <ac:chgData name="Julia Kokki" userId="70b92965-3f24-4607-bce6-07b89727c76b" providerId="ADAL" clId="{0FFC4213-B960-45D0-9CB0-772BC84728F9}" dt="2024-04-22T12:13:29.866" v="898" actId="1076"/>
          <ac:spMkLst>
            <pc:docMk/>
            <pc:sldMk cId="838109595" sldId="272"/>
            <ac:spMk id="6" creationId="{3835067E-E536-DF1D-38BD-DD3A0F4711A9}"/>
          </ac:spMkLst>
        </pc:spChg>
        <pc:graphicFrameChg chg="add mod modGraphic">
          <ac:chgData name="Julia Kokki" userId="70b92965-3f24-4607-bce6-07b89727c76b" providerId="ADAL" clId="{0FFC4213-B960-45D0-9CB0-772BC84728F9}" dt="2024-04-22T12:13:23.655" v="897" actId="1076"/>
          <ac:graphicFrameMkLst>
            <pc:docMk/>
            <pc:sldMk cId="838109595" sldId="272"/>
            <ac:graphicFrameMk id="4" creationId="{AE1837AC-9103-44A8-A251-426A37A478E9}"/>
          </ac:graphicFrameMkLst>
        </pc:graphicFrameChg>
      </pc:sldChg>
      <pc:sldChg chg="modSp add">
        <pc:chgData name="Julia Kokki" userId="70b92965-3f24-4607-bce6-07b89727c76b" providerId="ADAL" clId="{0FFC4213-B960-45D0-9CB0-772BC84728F9}" dt="2024-04-22T12:17:49.280" v="1205" actId="20577"/>
        <pc:sldMkLst>
          <pc:docMk/>
          <pc:sldMk cId="2911456296" sldId="273"/>
        </pc:sldMkLst>
        <pc:spChg chg="mod">
          <ac:chgData name="Julia Kokki" userId="70b92965-3f24-4607-bce6-07b89727c76b" providerId="ADAL" clId="{0FFC4213-B960-45D0-9CB0-772BC84728F9}" dt="2024-04-22T12:16:21.150" v="947" actId="20577"/>
          <ac:spMkLst>
            <pc:docMk/>
            <pc:sldMk cId="2911456296" sldId="273"/>
            <ac:spMk id="2" creationId="{803C2DAC-C945-43C6-AB3E-AADB379DE20E}"/>
          </ac:spMkLst>
        </pc:spChg>
        <pc:spChg chg="mod">
          <ac:chgData name="Julia Kokki" userId="70b92965-3f24-4607-bce6-07b89727c76b" providerId="ADAL" clId="{0FFC4213-B960-45D0-9CB0-772BC84728F9}" dt="2024-04-22T12:17:49.280" v="1205" actId="20577"/>
          <ac:spMkLst>
            <pc:docMk/>
            <pc:sldMk cId="2911456296" sldId="273"/>
            <ac:spMk id="3" creationId="{6030CDF4-0892-48FE-8C04-93C2839E985B}"/>
          </ac:spMkLst>
        </pc:spChg>
      </pc:sldChg>
      <pc:sldMasterChg chg="modSldLayout">
        <pc:chgData name="Julia Kokki" userId="70b92965-3f24-4607-bce6-07b89727c76b" providerId="ADAL" clId="{0FFC4213-B960-45D0-9CB0-772BC84728F9}" dt="2024-04-10T07:20:55.984" v="16" actId="167"/>
        <pc:sldMasterMkLst>
          <pc:docMk/>
          <pc:sldMasterMk cId="2460954070" sldId="2147483660"/>
        </pc:sldMasterMkLst>
        <pc:sldLayoutChg chg="addSp delSp modSp">
          <pc:chgData name="Julia Kokki" userId="70b92965-3f24-4607-bce6-07b89727c76b" providerId="ADAL" clId="{0FFC4213-B960-45D0-9CB0-772BC84728F9}" dt="2024-04-10T07:19:23.954" v="2" actId="167"/>
          <pc:sldLayoutMkLst>
            <pc:docMk/>
            <pc:sldMasterMk cId="2460954070" sldId="2147483660"/>
            <pc:sldLayoutMk cId="2385387890" sldId="2147483661"/>
          </pc:sldLayoutMkLst>
          <pc:picChg chg="add mod ord">
            <ac:chgData name="Julia Kokki" userId="70b92965-3f24-4607-bce6-07b89727c76b" providerId="ADAL" clId="{0FFC4213-B960-45D0-9CB0-772BC84728F9}" dt="2024-04-10T07:19:23.954" v="2" actId="167"/>
            <ac:picMkLst>
              <pc:docMk/>
              <pc:sldMasterMk cId="2460954070" sldId="2147483660"/>
              <pc:sldLayoutMk cId="2385387890" sldId="2147483661"/>
              <ac:picMk id="5" creationId="{AAE9336A-363F-4CB2-B6B4-6326C256B288}"/>
            </ac:picMkLst>
          </pc:picChg>
          <pc:picChg chg="del">
            <ac:chgData name="Julia Kokki" userId="70b92965-3f24-4607-bce6-07b89727c76b" providerId="ADAL" clId="{0FFC4213-B960-45D0-9CB0-772BC84728F9}" dt="2024-04-10T07:19:09.940" v="0" actId="478"/>
            <ac:picMkLst>
              <pc:docMk/>
              <pc:sldMasterMk cId="2460954070" sldId="2147483660"/>
              <pc:sldLayoutMk cId="2385387890" sldId="2147483661"/>
              <ac:picMk id="8" creationId="{EB41BD8A-0339-4F4C-9614-57130E80EF42}"/>
            </ac:picMkLst>
          </pc:picChg>
        </pc:sldLayoutChg>
        <pc:sldLayoutChg chg="addSp delSp modSp">
          <pc:chgData name="Julia Kokki" userId="70b92965-3f24-4607-bce6-07b89727c76b" providerId="ADAL" clId="{0FFC4213-B960-45D0-9CB0-772BC84728F9}" dt="2024-04-10T07:19:53.597" v="7" actId="167"/>
          <pc:sldLayoutMkLst>
            <pc:docMk/>
            <pc:sldMasterMk cId="2460954070" sldId="2147483660"/>
            <pc:sldLayoutMk cId="949138452" sldId="2147483662"/>
          </pc:sldLayoutMkLst>
          <pc:picChg chg="add del mod">
            <ac:chgData name="Julia Kokki" userId="70b92965-3f24-4607-bce6-07b89727c76b" providerId="ADAL" clId="{0FFC4213-B960-45D0-9CB0-772BC84728F9}" dt="2024-04-10T07:19:44.168" v="5" actId="931"/>
            <ac:picMkLst>
              <pc:docMk/>
              <pc:sldMasterMk cId="2460954070" sldId="2147483660"/>
              <pc:sldLayoutMk cId="949138452" sldId="2147483662"/>
              <ac:picMk id="5" creationId="{E1E1564F-001D-4388-B49D-4D192DA15BD8}"/>
            </ac:picMkLst>
          </pc:picChg>
          <pc:picChg chg="add mod ord">
            <ac:chgData name="Julia Kokki" userId="70b92965-3f24-4607-bce6-07b89727c76b" providerId="ADAL" clId="{0FFC4213-B960-45D0-9CB0-772BC84728F9}" dt="2024-04-10T07:19:53.597" v="7" actId="167"/>
            <ac:picMkLst>
              <pc:docMk/>
              <pc:sldMasterMk cId="2460954070" sldId="2147483660"/>
              <pc:sldLayoutMk cId="949138452" sldId="2147483662"/>
              <ac:picMk id="7" creationId="{0044BB68-1F9C-4DD3-BC80-6327385F7E38}"/>
            </ac:picMkLst>
          </pc:picChg>
          <pc:picChg chg="del">
            <ac:chgData name="Julia Kokki" userId="70b92965-3f24-4607-bce6-07b89727c76b" providerId="ADAL" clId="{0FFC4213-B960-45D0-9CB0-772BC84728F9}" dt="2024-04-10T07:19:29.849" v="3" actId="478"/>
            <ac:picMkLst>
              <pc:docMk/>
              <pc:sldMasterMk cId="2460954070" sldId="2147483660"/>
              <pc:sldLayoutMk cId="949138452" sldId="2147483662"/>
              <ac:picMk id="8" creationId="{9A3991DE-BA8C-4056-A16E-B7E2D8820A51}"/>
            </ac:picMkLst>
          </pc:picChg>
        </pc:sldLayoutChg>
        <pc:sldLayoutChg chg="addSp delSp modSp">
          <pc:chgData name="Julia Kokki" userId="70b92965-3f24-4607-bce6-07b89727c76b" providerId="ADAL" clId="{0FFC4213-B960-45D0-9CB0-772BC84728F9}" dt="2024-04-10T07:20:55.984" v="16" actId="167"/>
          <pc:sldLayoutMkLst>
            <pc:docMk/>
            <pc:sldMasterMk cId="2460954070" sldId="2147483660"/>
            <pc:sldLayoutMk cId="954270017" sldId="2147483672"/>
          </pc:sldLayoutMkLst>
          <pc:picChg chg="add del mod ord">
            <ac:chgData name="Julia Kokki" userId="70b92965-3f24-4607-bce6-07b89727c76b" providerId="ADAL" clId="{0FFC4213-B960-45D0-9CB0-772BC84728F9}" dt="2024-04-10T07:20:47.150" v="14" actId="478"/>
            <ac:picMkLst>
              <pc:docMk/>
              <pc:sldMasterMk cId="2460954070" sldId="2147483660"/>
              <pc:sldLayoutMk cId="954270017" sldId="2147483672"/>
              <ac:picMk id="8" creationId="{53370078-250E-4136-B132-17A472EA5D61}"/>
            </ac:picMkLst>
          </pc:picChg>
          <pc:picChg chg="del">
            <ac:chgData name="Julia Kokki" userId="70b92965-3f24-4607-bce6-07b89727c76b" providerId="ADAL" clId="{0FFC4213-B960-45D0-9CB0-772BC84728F9}" dt="2024-04-10T07:20:14.641" v="11" actId="478"/>
            <ac:picMkLst>
              <pc:docMk/>
              <pc:sldMasterMk cId="2460954070" sldId="2147483660"/>
              <pc:sldLayoutMk cId="954270017" sldId="2147483672"/>
              <ac:picMk id="9" creationId="{909812A1-97DB-4FCA-947E-3397EC05318B}"/>
            </ac:picMkLst>
          </pc:picChg>
          <pc:picChg chg="add mod ord">
            <ac:chgData name="Julia Kokki" userId="70b92965-3f24-4607-bce6-07b89727c76b" providerId="ADAL" clId="{0FFC4213-B960-45D0-9CB0-772BC84728F9}" dt="2024-04-10T07:20:55.984" v="16" actId="167"/>
            <ac:picMkLst>
              <pc:docMk/>
              <pc:sldMasterMk cId="2460954070" sldId="2147483660"/>
              <pc:sldLayoutMk cId="954270017" sldId="2147483672"/>
              <ac:picMk id="11" creationId="{D7E5BAC1-9C20-4D78-98C3-1048E1752E14}"/>
            </ac:picMkLst>
          </pc:picChg>
        </pc:sldLayoutChg>
        <pc:sldLayoutChg chg="addSp delSp modSp">
          <pc:chgData name="Julia Kokki" userId="70b92965-3f24-4607-bce6-07b89727c76b" providerId="ADAL" clId="{0FFC4213-B960-45D0-9CB0-772BC84728F9}" dt="2024-04-10T07:20:09.985" v="10" actId="167"/>
          <pc:sldLayoutMkLst>
            <pc:docMk/>
            <pc:sldMasterMk cId="2460954070" sldId="2147483660"/>
            <pc:sldLayoutMk cId="3187559121" sldId="2147483673"/>
          </pc:sldLayoutMkLst>
          <pc:picChg chg="add mod ord">
            <ac:chgData name="Julia Kokki" userId="70b92965-3f24-4607-bce6-07b89727c76b" providerId="ADAL" clId="{0FFC4213-B960-45D0-9CB0-772BC84728F9}" dt="2024-04-10T07:20:09.985" v="10" actId="167"/>
            <ac:picMkLst>
              <pc:docMk/>
              <pc:sldMasterMk cId="2460954070" sldId="2147483660"/>
              <pc:sldLayoutMk cId="3187559121" sldId="2147483673"/>
              <ac:picMk id="4" creationId="{FEFBDE19-8B08-4459-B221-DC78AFC766A6}"/>
            </ac:picMkLst>
          </pc:picChg>
          <pc:picChg chg="del">
            <ac:chgData name="Julia Kokki" userId="70b92965-3f24-4607-bce6-07b89727c76b" providerId="ADAL" clId="{0FFC4213-B960-45D0-9CB0-772BC84728F9}" dt="2024-04-10T07:19:58.105" v="8" actId="478"/>
            <ac:picMkLst>
              <pc:docMk/>
              <pc:sldMasterMk cId="2460954070" sldId="2147483660"/>
              <pc:sldLayoutMk cId="3187559121" sldId="2147483673"/>
              <ac:picMk id="8" creationId="{9A3991DE-BA8C-4056-A16E-B7E2D8820A51}"/>
            </ac:picMkLst>
          </pc:picChg>
        </pc:sldLayoutChg>
      </pc:sldMasterChg>
    </pc:docChg>
  </pc:docChgLst>
  <pc:docChgLst>
    <pc:chgData name="Julia Kokki" userId="70b92965-3f24-4607-bce6-07b89727c76b" providerId="ADAL" clId="{AF579B50-44DB-47DB-A713-A15A31028B1C}"/>
    <pc:docChg chg="undo redo custSel addSld delSld modSld modMainMaster">
      <pc:chgData name="Julia Kokki" userId="70b92965-3f24-4607-bce6-07b89727c76b" providerId="ADAL" clId="{AF579B50-44DB-47DB-A713-A15A31028B1C}" dt="2024-04-08T08:56:42.942" v="708" actId="1076"/>
      <pc:docMkLst>
        <pc:docMk/>
      </pc:docMkLst>
      <pc:sldChg chg="addSp delSp modSp">
        <pc:chgData name="Julia Kokki" userId="70b92965-3f24-4607-bce6-07b89727c76b" providerId="ADAL" clId="{AF579B50-44DB-47DB-A713-A15A31028B1C}" dt="2024-04-08T08:10:59.592" v="99" actId="27636"/>
        <pc:sldMkLst>
          <pc:docMk/>
          <pc:sldMk cId="109857222" sldId="256"/>
        </pc:sldMkLst>
        <pc:spChg chg="mod">
          <ac:chgData name="Julia Kokki" userId="70b92965-3f24-4607-bce6-07b89727c76b" providerId="ADAL" clId="{AF579B50-44DB-47DB-A713-A15A31028B1C}" dt="2024-04-08T08:05:06.220" v="60" actId="1410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ulia Kokki" userId="70b92965-3f24-4607-bce6-07b89727c76b" providerId="ADAL" clId="{AF579B50-44DB-47DB-A713-A15A31028B1C}" dt="2024-04-08T08:05:29.982" v="62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Julia Kokki" userId="70b92965-3f24-4607-bce6-07b89727c76b" providerId="ADAL" clId="{AF579B50-44DB-47DB-A713-A15A31028B1C}" dt="2024-04-08T08:05:49.908" v="65" actId="478"/>
          <ac:spMkLst>
            <pc:docMk/>
            <pc:sldMk cId="109857222" sldId="256"/>
            <ac:spMk id="4" creationId="{EDC8301E-54E6-4A9C-9FCA-7730E5E5DE86}"/>
          </ac:spMkLst>
        </pc:spChg>
        <pc:spChg chg="add mod">
          <ac:chgData name="Julia Kokki" userId="70b92965-3f24-4607-bce6-07b89727c76b" providerId="ADAL" clId="{AF579B50-44DB-47DB-A713-A15A31028B1C}" dt="2024-04-08T08:10:59.592" v="99" actId="27636"/>
          <ac:spMkLst>
            <pc:docMk/>
            <pc:sldMk cId="109857222" sldId="256"/>
            <ac:spMk id="5" creationId="{EC9BEE50-F623-472E-93D1-68BC01AB45E4}"/>
          </ac:spMkLst>
        </pc:spChg>
      </pc:sldChg>
      <pc:sldChg chg="modSp add">
        <pc:chgData name="Julia Kokki" userId="70b92965-3f24-4607-bce6-07b89727c76b" providerId="ADAL" clId="{AF579B50-44DB-47DB-A713-A15A31028B1C}" dt="2024-04-08T08:12:23.465" v="142" actId="20577"/>
        <pc:sldMkLst>
          <pc:docMk/>
          <pc:sldMk cId="2759737316" sldId="257"/>
        </pc:sldMkLst>
        <pc:spChg chg="mod">
          <ac:chgData name="Julia Kokki" userId="70b92965-3f24-4607-bce6-07b89727c76b" providerId="ADAL" clId="{AF579B50-44DB-47DB-A713-A15A31028B1C}" dt="2024-04-08T08:11:55.989" v="135" actId="20577"/>
          <ac:spMkLst>
            <pc:docMk/>
            <pc:sldMk cId="2759737316" sldId="257"/>
            <ac:spMk id="2" creationId="{CE8C00BE-7CFF-4B02-A0E7-B00F3187EA4D}"/>
          </ac:spMkLst>
        </pc:spChg>
        <pc:spChg chg="mod">
          <ac:chgData name="Julia Kokki" userId="70b92965-3f24-4607-bce6-07b89727c76b" providerId="ADAL" clId="{AF579B50-44DB-47DB-A713-A15A31028B1C}" dt="2024-04-08T08:12:23.465" v="142" actId="20577"/>
          <ac:spMkLst>
            <pc:docMk/>
            <pc:sldMk cId="2759737316" sldId="257"/>
            <ac:spMk id="3" creationId="{523D4976-BB6A-4E17-9C17-170C41296A64}"/>
          </ac:spMkLst>
        </pc:spChg>
      </pc:sldChg>
      <pc:sldChg chg="modSp add">
        <pc:chgData name="Julia Kokki" userId="70b92965-3f24-4607-bce6-07b89727c76b" providerId="ADAL" clId="{AF579B50-44DB-47DB-A713-A15A31028B1C}" dt="2024-04-08T08:53:11.394" v="651" actId="5793"/>
        <pc:sldMkLst>
          <pc:docMk/>
          <pc:sldMk cId="1640651882" sldId="270"/>
        </pc:sldMkLst>
        <pc:spChg chg="mod">
          <ac:chgData name="Julia Kokki" userId="70b92965-3f24-4607-bce6-07b89727c76b" providerId="ADAL" clId="{AF579B50-44DB-47DB-A713-A15A31028B1C}" dt="2024-04-08T08:53:07.356" v="650" actId="20577"/>
          <ac:spMkLst>
            <pc:docMk/>
            <pc:sldMk cId="1640651882" sldId="270"/>
            <ac:spMk id="2" creationId="{87C94042-72C5-4D44-8E39-1DE2E366E99D}"/>
          </ac:spMkLst>
        </pc:spChg>
        <pc:spChg chg="mod">
          <ac:chgData name="Julia Kokki" userId="70b92965-3f24-4607-bce6-07b89727c76b" providerId="ADAL" clId="{AF579B50-44DB-47DB-A713-A15A31028B1C}" dt="2024-04-08T08:53:11.394" v="651" actId="5793"/>
          <ac:spMkLst>
            <pc:docMk/>
            <pc:sldMk cId="1640651882" sldId="270"/>
            <ac:spMk id="3" creationId="{A1E6188E-FFDD-4ACF-8DE0-7BCD2347E89F}"/>
          </ac:spMkLst>
        </pc:spChg>
      </pc:sldChg>
      <pc:sldChg chg="addSp delSp modSp add">
        <pc:chgData name="Julia Kokki" userId="70b92965-3f24-4607-bce6-07b89727c76b" providerId="ADAL" clId="{AF579B50-44DB-47DB-A713-A15A31028B1C}" dt="2024-04-08T08:56:42.942" v="708" actId="1076"/>
        <pc:sldMkLst>
          <pc:docMk/>
          <pc:sldMk cId="1950075095" sldId="271"/>
        </pc:sldMkLst>
        <pc:spChg chg="mod">
          <ac:chgData name="Julia Kokki" userId="70b92965-3f24-4607-bce6-07b89727c76b" providerId="ADAL" clId="{AF579B50-44DB-47DB-A713-A15A31028B1C}" dt="2024-04-08T08:55:19.778" v="698" actId="114"/>
          <ac:spMkLst>
            <pc:docMk/>
            <pc:sldMk cId="1950075095" sldId="271"/>
            <ac:spMk id="2" creationId="{93685B48-8026-46D5-9A3A-772C089F37F1}"/>
          </ac:spMkLst>
        </pc:spChg>
        <pc:spChg chg="del">
          <ac:chgData name="Julia Kokki" userId="70b92965-3f24-4607-bce6-07b89727c76b" providerId="ADAL" clId="{AF579B50-44DB-47DB-A713-A15A31028B1C}" dt="2024-04-08T08:54:58.212" v="695" actId="478"/>
          <ac:spMkLst>
            <pc:docMk/>
            <pc:sldMk cId="1950075095" sldId="271"/>
            <ac:spMk id="3" creationId="{D2913C86-2359-40AC-B0B2-4A992A2F8F02}"/>
          </ac:spMkLst>
        </pc:spChg>
        <pc:spChg chg="add mod">
          <ac:chgData name="Julia Kokki" userId="70b92965-3f24-4607-bce6-07b89727c76b" providerId="ADAL" clId="{AF579B50-44DB-47DB-A713-A15A31028B1C}" dt="2024-04-08T08:56:42.942" v="708" actId="1076"/>
          <ac:spMkLst>
            <pc:docMk/>
            <pc:sldMk cId="1950075095" sldId="271"/>
            <ac:spMk id="4" creationId="{165526B8-736F-4A1A-B3E3-C204861C19E2}"/>
          </ac:spMkLst>
        </pc:spChg>
      </pc:sldChg>
      <pc:sldMasterChg chg="modSldLayout">
        <pc:chgData name="Julia Kokki" userId="70b92965-3f24-4607-bce6-07b89727c76b" providerId="ADAL" clId="{AF579B50-44DB-47DB-A713-A15A31028B1C}" dt="2024-04-08T08:16:39.974" v="169" actId="1076"/>
        <pc:sldMasterMkLst>
          <pc:docMk/>
          <pc:sldMasterMk cId="2460954070" sldId="2147483660"/>
        </pc:sldMasterMkLst>
        <pc:sldLayoutChg chg="addSp delSp modSp">
          <pc:chgData name="Julia Kokki" userId="70b92965-3f24-4607-bce6-07b89727c76b" providerId="ADAL" clId="{AF579B50-44DB-47DB-A713-A15A31028B1C}" dt="2024-04-08T08:09:26.493" v="84" actId="478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Julia Kokki" userId="70b92965-3f24-4607-bce6-07b89727c76b" providerId="ADAL" clId="{AF579B50-44DB-47DB-A713-A15A31028B1C}" dt="2024-04-08T08:04:13.147" v="51" actId="2711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25.107" v="53" actId="113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4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5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47:32.829" v="9" actId="478"/>
            <ac:spMkLst>
              <pc:docMk/>
              <pc:sldMasterMk cId="2460954070" sldId="2147483660"/>
              <pc:sldLayoutMk cId="2385387890" sldId="2147483661"/>
              <ac:spMk id="6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9" creationId="{050DAB3F-7D2A-415B-A351-C354A8F6D4A4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0" creationId="{4D470DBA-5170-43A8-A35A-1BB1EC13D5AF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1" creationId="{B072A3B0-757F-41BA-9FE2-864672C31CC9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2" creationId="{97971E48-CA44-43A9-809E-E224DDAF8EEA}"/>
            </ac:spMkLst>
          </pc:spChg>
          <pc:spChg chg="add mod">
            <ac:chgData name="Julia Kokki" userId="70b92965-3f24-4607-bce6-07b89727c76b" providerId="ADAL" clId="{AF579B50-44DB-47DB-A713-A15A31028B1C}" dt="2024-04-08T08:07:04.278" v="73" actId="20577"/>
            <ac:spMkLst>
              <pc:docMk/>
              <pc:sldMasterMk cId="2460954070" sldId="2147483660"/>
              <pc:sldLayoutMk cId="2385387890" sldId="2147483661"/>
              <ac:spMk id="13" creationId="{7B5D891B-4D49-4EFC-B0C9-38853AFF6F7A}"/>
            </ac:spMkLst>
          </pc:spChg>
          <pc:spChg chg="add del">
            <ac:chgData name="Julia Kokki" userId="70b92965-3f24-4607-bce6-07b89727c76b" providerId="ADAL" clId="{AF579B50-44DB-47DB-A713-A15A31028B1C}" dt="2024-04-08T08:07:30.672" v="75" actId="11529"/>
            <ac:spMkLst>
              <pc:docMk/>
              <pc:sldMasterMk cId="2460954070" sldId="2147483660"/>
              <pc:sldLayoutMk cId="2385387890" sldId="2147483661"/>
              <ac:spMk id="14" creationId="{1D121430-6E07-471C-961D-E9CD8DD11AAC}"/>
            </ac:spMkLst>
          </pc:spChg>
          <pc:spChg chg="add del mod">
            <ac:chgData name="Julia Kokki" userId="70b92965-3f24-4607-bce6-07b89727c76b" providerId="ADAL" clId="{AF579B50-44DB-47DB-A713-A15A31028B1C}" dt="2024-04-08T08:07:30.672" v="75" actId="11529"/>
            <ac:spMkLst>
              <pc:docMk/>
              <pc:sldMasterMk cId="2460954070" sldId="2147483660"/>
              <pc:sldLayoutMk cId="2385387890" sldId="2147483661"/>
              <ac:spMk id="15" creationId="{B45FE54E-5ECB-49C6-A316-0250524DC8BA}"/>
            </ac:spMkLst>
          </pc:spChg>
          <pc:spChg chg="add del">
            <ac:chgData name="Julia Kokki" userId="70b92965-3f24-4607-bce6-07b89727c76b" providerId="ADAL" clId="{AF579B50-44DB-47DB-A713-A15A31028B1C}" dt="2024-04-08T08:08:23.578" v="76" actId="11529"/>
            <ac:spMkLst>
              <pc:docMk/>
              <pc:sldMasterMk cId="2460954070" sldId="2147483660"/>
              <pc:sldLayoutMk cId="2385387890" sldId="2147483661"/>
              <ac:spMk id="16" creationId="{68A52E0D-8D5F-4486-A824-4D4E1DAD942F}"/>
            </ac:spMkLst>
          </pc:spChg>
          <pc:spChg chg="add del mod">
            <ac:chgData name="Julia Kokki" userId="70b92965-3f24-4607-bce6-07b89727c76b" providerId="ADAL" clId="{AF579B50-44DB-47DB-A713-A15A31028B1C}" dt="2024-04-08T08:09:26.493" v="84" actId="478"/>
            <ac:spMkLst>
              <pc:docMk/>
              <pc:sldMasterMk cId="2460954070" sldId="2147483660"/>
              <pc:sldLayoutMk cId="2385387890" sldId="2147483661"/>
              <ac:spMk id="17" creationId="{4EEA4FBA-3CAC-4879-8FE0-5059D594807E}"/>
            </ac:spMkLst>
          </pc:spChg>
          <pc:picChg chg="add del mod ord">
            <ac:chgData name="Julia Kokki" userId="70b92965-3f24-4607-bce6-07b89727c76b" providerId="ADAL" clId="{AF579B50-44DB-47DB-A713-A15A31028B1C}" dt="2024-04-08T08:06:57.328" v="72" actId="1076"/>
            <ac:picMkLst>
              <pc:docMk/>
              <pc:sldMasterMk cId="2460954070" sldId="2147483660"/>
              <pc:sldLayoutMk cId="2385387890" sldId="2147483661"/>
              <ac:picMk id="8" creationId="{EB41BD8A-0339-4F4C-9614-57130E80EF42}"/>
            </ac:picMkLst>
          </pc:picChg>
        </pc:sldLayoutChg>
        <pc:sldLayoutChg chg="addSp delSp modSp">
          <pc:chgData name="Julia Kokki" userId="70b92965-3f24-4607-bce6-07b89727c76b" providerId="ADAL" clId="{AF579B50-44DB-47DB-A713-A15A31028B1C}" dt="2024-04-08T08:04:39.131" v="56" actId="2711"/>
          <pc:sldLayoutMkLst>
            <pc:docMk/>
            <pc:sldMasterMk cId="2460954070" sldId="2147483660"/>
            <pc:sldLayoutMk cId="949138452" sldId="2147483662"/>
          </pc:sldLayoutMkLst>
          <pc:spChg chg="mod">
            <ac:chgData name="Julia Kokki" userId="70b92965-3f24-4607-bce6-07b89727c76b" providerId="ADAL" clId="{AF579B50-44DB-47DB-A713-A15A31028B1C}" dt="2024-04-08T08:04:34.401" v="55" actId="113"/>
            <ac:spMkLst>
              <pc:docMk/>
              <pc:sldMasterMk cId="2460954070" sldId="2147483660"/>
              <pc:sldLayoutMk cId="949138452" sldId="2147483662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39.131" v="56" actId="2711"/>
            <ac:spMkLst>
              <pc:docMk/>
              <pc:sldMasterMk cId="2460954070" sldId="2147483660"/>
              <pc:sldLayoutMk cId="949138452" sldId="2147483662"/>
              <ac:spMk id="3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4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5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6" creationId="{00000000-0000-0000-0000-000000000000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9" creationId="{F6D2F71A-1EC4-4ECB-B3B8-77AB12B58D0E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10" creationId="{60092098-AE2E-4E72-8A5A-F1DBE5FAE780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11" creationId="{AF49BBDE-F777-4743-B513-7345D586BD9C}"/>
            </ac:spMkLst>
          </pc:spChg>
          <pc:picChg chg="add mod ord">
            <ac:chgData name="Julia Kokki" userId="70b92965-3f24-4607-bce6-07b89727c76b" providerId="ADAL" clId="{AF579B50-44DB-47DB-A713-A15A31028B1C}" dt="2024-04-08T07:51:46.265" v="34" actId="167"/>
            <ac:picMkLst>
              <pc:docMk/>
              <pc:sldMasterMk cId="2460954070" sldId="2147483660"/>
              <pc:sldLayoutMk cId="949138452" sldId="2147483662"/>
              <ac:picMk id="8" creationId="{9A3991DE-BA8C-4056-A16E-B7E2D8820A51}"/>
            </ac:picMkLst>
          </pc:picChg>
        </pc:sldLayoutChg>
        <pc:sldLayoutChg chg="addSp delSp modSp">
          <pc:chgData name="Julia Kokki" userId="70b92965-3f24-4607-bce6-07b89727c76b" providerId="ADAL" clId="{AF579B50-44DB-47DB-A713-A15A31028B1C}" dt="2024-04-08T08:04:51.123" v="59" actId="2711"/>
          <pc:sldLayoutMkLst>
            <pc:docMk/>
            <pc:sldMasterMk cId="2460954070" sldId="2147483660"/>
            <pc:sldLayoutMk cId="954270017" sldId="2147483672"/>
          </pc:sldLayoutMkLst>
          <pc:spChg chg="mod">
            <ac:chgData name="Julia Kokki" userId="70b92965-3f24-4607-bce6-07b89727c76b" providerId="ADAL" clId="{AF579B50-44DB-47DB-A713-A15A31028B1C}" dt="2024-04-08T08:04:47.171" v="58" actId="113"/>
            <ac:spMkLst>
              <pc:docMk/>
              <pc:sldMasterMk cId="2460954070" sldId="2147483660"/>
              <pc:sldLayoutMk cId="954270017" sldId="2147483672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51.123" v="59" actId="2711"/>
            <ac:spMkLst>
              <pc:docMk/>
              <pc:sldMasterMk cId="2460954070" sldId="2147483660"/>
              <pc:sldLayoutMk cId="954270017" sldId="2147483672"/>
              <ac:spMk id="3" creationId="{00000000-0000-0000-0000-000000000000}"/>
            </ac:spMkLst>
          </pc:spChg>
          <pc:picChg chg="del">
            <ac:chgData name="Julia Kokki" userId="70b92965-3f24-4607-bce6-07b89727c76b" providerId="ADAL" clId="{AF579B50-44DB-47DB-A713-A15A31028B1C}" dt="2024-04-08T07:52:29.223" v="37" actId="478"/>
            <ac:picMkLst>
              <pc:docMk/>
              <pc:sldMasterMk cId="2460954070" sldId="2147483660"/>
              <pc:sldLayoutMk cId="954270017" sldId="2147483672"/>
              <ac:picMk id="8" creationId="{9A3991DE-BA8C-4056-A16E-B7E2D8820A51}"/>
            </ac:picMkLst>
          </pc:picChg>
          <pc:picChg chg="add mod ord">
            <ac:chgData name="Julia Kokki" userId="70b92965-3f24-4607-bce6-07b89727c76b" providerId="ADAL" clId="{AF579B50-44DB-47DB-A713-A15A31028B1C}" dt="2024-04-08T07:52:42.120" v="39" actId="167"/>
            <ac:picMkLst>
              <pc:docMk/>
              <pc:sldMasterMk cId="2460954070" sldId="2147483660"/>
              <pc:sldLayoutMk cId="954270017" sldId="2147483672"/>
              <ac:picMk id="9" creationId="{909812A1-97DB-4FCA-947E-3397EC05318B}"/>
            </ac:picMkLst>
          </pc:picChg>
        </pc:sldLayoutChg>
        <pc:sldLayoutChg chg="delSp modSp">
          <pc:chgData name="Julia Kokki" userId="70b92965-3f24-4607-bce6-07b89727c76b" providerId="ADAL" clId="{AF579B50-44DB-47DB-A713-A15A31028B1C}" dt="2024-04-08T08:16:39.974" v="169" actId="1076"/>
          <pc:sldLayoutMkLst>
            <pc:docMk/>
            <pc:sldMasterMk cId="2460954070" sldId="2147483660"/>
            <pc:sldLayoutMk cId="3187559121" sldId="2147483673"/>
          </pc:sldLayoutMkLst>
          <pc:spChg chg="mod">
            <ac:chgData name="Julia Kokki" userId="70b92965-3f24-4607-bce6-07b89727c76b" providerId="ADAL" clId="{AF579B50-44DB-47DB-A713-A15A31028B1C}" dt="2024-04-08T08:16:39.974" v="169" actId="1076"/>
            <ac:spMkLst>
              <pc:docMk/>
              <pc:sldMasterMk cId="2460954070" sldId="2147483660"/>
              <pc:sldLayoutMk cId="3187559121" sldId="2147483673"/>
              <ac:spMk id="2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8:15:59.359" v="162" actId="478"/>
            <ac:spMkLst>
              <pc:docMk/>
              <pc:sldMasterMk cId="2460954070" sldId="2147483660"/>
              <pc:sldLayoutMk cId="3187559121" sldId="2147483673"/>
              <ac:spMk id="3" creationId="{00000000-0000-0000-0000-000000000000}"/>
            </ac:spMkLst>
          </pc:spChg>
          <pc:picChg chg="mod">
            <ac:chgData name="Julia Kokki" userId="70b92965-3f24-4607-bce6-07b89727c76b" providerId="ADAL" clId="{AF579B50-44DB-47DB-A713-A15A31028B1C}" dt="2024-04-08T08:16:06.352" v="166" actId="1076"/>
            <ac:picMkLst>
              <pc:docMk/>
              <pc:sldMasterMk cId="2460954070" sldId="2147483660"/>
              <pc:sldLayoutMk cId="3187559121" sldId="2147483673"/>
              <ac:picMk id="8" creationId="{9A3991DE-BA8C-4056-A16E-B7E2D8820A51}"/>
            </ac:picMkLst>
          </pc:picChg>
        </pc:sldLayoutChg>
      </pc:sldMasterChg>
    </pc:docChg>
  </pc:docChgLst>
  <pc:docChgLst>
    <pc:chgData name="Julia Kokki" userId="S::jumikok@utu.fi::70b92965-3f24-4607-bce6-07b89727c76b" providerId="AD" clId="Web-{13FBFAFD-4A3C-08F8-10BD-E00316B43D76}"/>
    <pc:docChg chg="addSld modSld">
      <pc:chgData name="Julia Kokki" userId="S::jumikok@utu.fi::70b92965-3f24-4607-bce6-07b89727c76b" providerId="AD" clId="Web-{13FBFAFD-4A3C-08F8-10BD-E00316B43D76}" dt="2024-04-22T13:22:32.457" v="417" actId="1076"/>
      <pc:docMkLst>
        <pc:docMk/>
      </pc:docMkLst>
      <pc:sldChg chg="addSp delSp modSp new mod setBg">
        <pc:chgData name="Julia Kokki" userId="S::jumikok@utu.fi::70b92965-3f24-4607-bce6-07b89727c76b" providerId="AD" clId="Web-{13FBFAFD-4A3C-08F8-10BD-E00316B43D76}" dt="2024-04-22T12:33:26.524" v="388" actId="14100"/>
        <pc:sldMkLst>
          <pc:docMk/>
          <pc:sldMk cId="112612850" sldId="275"/>
        </pc:sldMkLst>
        <pc:spChg chg="mod">
          <ac:chgData name="Julia Kokki" userId="S::jumikok@utu.fi::70b92965-3f24-4607-bce6-07b89727c76b" providerId="AD" clId="Web-{13FBFAFD-4A3C-08F8-10BD-E00316B43D76}" dt="2024-04-22T12:32:22.772" v="381"/>
          <ac:spMkLst>
            <pc:docMk/>
            <pc:sldMk cId="112612850" sldId="275"/>
            <ac:spMk id="2" creationId="{05811477-0CA7-B95D-0E5C-A4498AF8874D}"/>
          </ac:spMkLst>
        </pc:spChg>
        <pc:spChg chg="mod ord">
          <ac:chgData name="Julia Kokki" userId="S::jumikok@utu.fi::70b92965-3f24-4607-bce6-07b89727c76b" providerId="AD" clId="Web-{13FBFAFD-4A3C-08F8-10BD-E00316B43D76}" dt="2024-04-22T12:33:26.524" v="388" actId="14100"/>
          <ac:spMkLst>
            <pc:docMk/>
            <pc:sldMk cId="112612850" sldId="275"/>
            <ac:spMk id="3" creationId="{F3EAFB60-C341-22E9-E824-2FC7FBAC4A16}"/>
          </ac:spMkLst>
        </pc:spChg>
        <pc:spChg chg="add del">
          <ac:chgData name="Julia Kokki" userId="S::jumikok@utu.fi::70b92965-3f24-4607-bce6-07b89727c76b" providerId="AD" clId="Web-{13FBFAFD-4A3C-08F8-10BD-E00316B43D76}" dt="2024-04-22T12:32:22.772" v="381"/>
          <ac:spMkLst>
            <pc:docMk/>
            <pc:sldMk cId="112612850" sldId="275"/>
            <ac:spMk id="9" creationId="{327D73B4-9F5C-4A64-A179-51B9500CB8B5}"/>
          </ac:spMkLst>
        </pc:spChg>
        <pc:spChg chg="add del">
          <ac:chgData name="Julia Kokki" userId="S::jumikok@utu.fi::70b92965-3f24-4607-bce6-07b89727c76b" providerId="AD" clId="Web-{13FBFAFD-4A3C-08F8-10BD-E00316B43D76}" dt="2024-04-22T12:32:22.772" v="381"/>
          <ac:spMkLst>
            <pc:docMk/>
            <pc:sldMk cId="112612850" sldId="275"/>
            <ac:spMk id="11" creationId="{C1F06963-6374-4B48-844F-071A9BAAAE02}"/>
          </ac:spMkLst>
        </pc:spChg>
        <pc:spChg chg="add del">
          <ac:chgData name="Julia Kokki" userId="S::jumikok@utu.fi::70b92965-3f24-4607-bce6-07b89727c76b" providerId="AD" clId="Web-{13FBFAFD-4A3C-08F8-10BD-E00316B43D76}" dt="2024-04-22T12:32:22.772" v="381"/>
          <ac:spMkLst>
            <pc:docMk/>
            <pc:sldMk cId="112612850" sldId="275"/>
            <ac:spMk id="13" creationId="{6CB927A4-E432-4310-9CD5-E89FF5063179}"/>
          </ac:spMkLst>
        </pc:spChg>
        <pc:spChg chg="add del">
          <ac:chgData name="Julia Kokki" userId="S::jumikok@utu.fi::70b92965-3f24-4607-bce6-07b89727c76b" providerId="AD" clId="Web-{13FBFAFD-4A3C-08F8-10BD-E00316B43D76}" dt="2024-04-22T12:32:22.772" v="381"/>
          <ac:spMkLst>
            <pc:docMk/>
            <pc:sldMk cId="112612850" sldId="275"/>
            <ac:spMk id="15" creationId="{1453BF6C-B012-48B7-B4E8-6D7AC7C27D02}"/>
          </ac:spMkLst>
        </pc:spChg>
        <pc:spChg chg="add del">
          <ac:chgData name="Julia Kokki" userId="S::jumikok@utu.fi::70b92965-3f24-4607-bce6-07b89727c76b" providerId="AD" clId="Web-{13FBFAFD-4A3C-08F8-10BD-E00316B43D76}" dt="2024-04-22T12:32:22.772" v="381"/>
          <ac:spMkLst>
            <pc:docMk/>
            <pc:sldMk cId="112612850" sldId="275"/>
            <ac:spMk id="17" creationId="{E3020543-B24B-4EC4-8FFC-8DD88EEA91A8}"/>
          </ac:spMkLst>
        </pc:spChg>
        <pc:picChg chg="add mod modCrop">
          <ac:chgData name="Julia Kokki" userId="S::jumikok@utu.fi::70b92965-3f24-4607-bce6-07b89727c76b" providerId="AD" clId="Web-{13FBFAFD-4A3C-08F8-10BD-E00316B43D76}" dt="2024-04-22T12:32:53.773" v="387" actId="14100"/>
          <ac:picMkLst>
            <pc:docMk/>
            <pc:sldMk cId="112612850" sldId="275"/>
            <ac:picMk id="4" creationId="{630A4D54-44CC-3D69-6FD1-9E5F9A3249E6}"/>
          </ac:picMkLst>
        </pc:picChg>
        <pc:cxnChg chg="add del">
          <ac:chgData name="Julia Kokki" userId="S::jumikok@utu.fi::70b92965-3f24-4607-bce6-07b89727c76b" providerId="AD" clId="Web-{13FBFAFD-4A3C-08F8-10BD-E00316B43D76}" dt="2024-04-22T12:32:22.772" v="381"/>
          <ac:cxnSpMkLst>
            <pc:docMk/>
            <pc:sldMk cId="112612850" sldId="275"/>
            <ac:cxnSpMk id="19" creationId="{C49DA8F6-BCC1-4447-B54C-57856834B94B}"/>
          </ac:cxnSpMkLst>
        </pc:cxnChg>
      </pc:sldChg>
      <pc:sldChg chg="addSp modSp new">
        <pc:chgData name="Julia Kokki" userId="S::jumikok@utu.fi::70b92965-3f24-4607-bce6-07b89727c76b" providerId="AD" clId="Web-{13FBFAFD-4A3C-08F8-10BD-E00316B43D76}" dt="2024-04-22T13:05:50.923" v="399" actId="14100"/>
        <pc:sldMkLst>
          <pc:docMk/>
          <pc:sldMk cId="1285471012" sldId="276"/>
        </pc:sldMkLst>
        <pc:spChg chg="mod">
          <ac:chgData name="Julia Kokki" userId="S::jumikok@utu.fi::70b92965-3f24-4607-bce6-07b89727c76b" providerId="AD" clId="Web-{13FBFAFD-4A3C-08F8-10BD-E00316B43D76}" dt="2024-04-22T12:27:35.074" v="104" actId="20577"/>
          <ac:spMkLst>
            <pc:docMk/>
            <pc:sldMk cId="1285471012" sldId="276"/>
            <ac:spMk id="2" creationId="{0EF2944A-8004-BA83-E3F1-20226EE2C2DD}"/>
          </ac:spMkLst>
        </pc:spChg>
        <pc:spChg chg="mod">
          <ac:chgData name="Julia Kokki" userId="S::jumikok@utu.fi::70b92965-3f24-4607-bce6-07b89727c76b" providerId="AD" clId="Web-{13FBFAFD-4A3C-08F8-10BD-E00316B43D76}" dt="2024-04-22T13:05:32.751" v="398" actId="14100"/>
          <ac:spMkLst>
            <pc:docMk/>
            <pc:sldMk cId="1285471012" sldId="276"/>
            <ac:spMk id="3" creationId="{3D494CDF-519E-6811-936B-148D0842687D}"/>
          </ac:spMkLst>
        </pc:spChg>
        <pc:picChg chg="add mod modCrop">
          <ac:chgData name="Julia Kokki" userId="S::jumikok@utu.fi::70b92965-3f24-4607-bce6-07b89727c76b" providerId="AD" clId="Web-{13FBFAFD-4A3C-08F8-10BD-E00316B43D76}" dt="2024-04-22T13:05:50.923" v="399" actId="14100"/>
          <ac:picMkLst>
            <pc:docMk/>
            <pc:sldMk cId="1285471012" sldId="276"/>
            <ac:picMk id="4" creationId="{C6FF140C-AB8A-4FA2-73FD-E40227320F3E}"/>
          </ac:picMkLst>
        </pc:picChg>
      </pc:sldChg>
      <pc:sldChg chg="addSp modSp new">
        <pc:chgData name="Julia Kokki" userId="S::jumikok@utu.fi::70b92965-3f24-4607-bce6-07b89727c76b" providerId="AD" clId="Web-{13FBFAFD-4A3C-08F8-10BD-E00316B43D76}" dt="2024-04-22T13:10:50.949" v="407" actId="1076"/>
        <pc:sldMkLst>
          <pc:docMk/>
          <pc:sldMk cId="698920646" sldId="277"/>
        </pc:sldMkLst>
        <pc:spChg chg="mod">
          <ac:chgData name="Julia Kokki" userId="S::jumikok@utu.fi::70b92965-3f24-4607-bce6-07b89727c76b" providerId="AD" clId="Web-{13FBFAFD-4A3C-08F8-10BD-E00316B43D76}" dt="2024-04-22T12:28:27.888" v="184" actId="20577"/>
          <ac:spMkLst>
            <pc:docMk/>
            <pc:sldMk cId="698920646" sldId="277"/>
            <ac:spMk id="2" creationId="{FBAF2DAE-A378-68EE-0074-EC556D7DEE6F}"/>
          </ac:spMkLst>
        </pc:spChg>
        <pc:spChg chg="mod">
          <ac:chgData name="Julia Kokki" userId="S::jumikok@utu.fi::70b92965-3f24-4607-bce6-07b89727c76b" providerId="AD" clId="Web-{13FBFAFD-4A3C-08F8-10BD-E00316B43D76}" dt="2024-04-22T13:09:10.367" v="400" actId="14100"/>
          <ac:spMkLst>
            <pc:docMk/>
            <pc:sldMk cId="698920646" sldId="277"/>
            <ac:spMk id="3" creationId="{C7AB31A7-3E6E-3386-E9C5-F8F5C3A54001}"/>
          </ac:spMkLst>
        </pc:spChg>
        <pc:picChg chg="add mod modCrop">
          <ac:chgData name="Julia Kokki" userId="S::jumikok@utu.fi::70b92965-3f24-4607-bce6-07b89727c76b" providerId="AD" clId="Web-{13FBFAFD-4A3C-08F8-10BD-E00316B43D76}" dt="2024-04-22T13:10:50.949" v="407" actId="1076"/>
          <ac:picMkLst>
            <pc:docMk/>
            <pc:sldMk cId="698920646" sldId="277"/>
            <ac:picMk id="4" creationId="{3EF95FE3-131A-FAA3-6349-ED83A19990AC}"/>
          </ac:picMkLst>
        </pc:picChg>
      </pc:sldChg>
      <pc:sldChg chg="addSp modSp new">
        <pc:chgData name="Julia Kokki" userId="S::jumikok@utu.fi::70b92965-3f24-4607-bce6-07b89727c76b" providerId="AD" clId="Web-{13FBFAFD-4A3C-08F8-10BD-E00316B43D76}" dt="2024-04-22T13:22:32.457" v="417" actId="1076"/>
        <pc:sldMkLst>
          <pc:docMk/>
          <pc:sldMk cId="4247219392" sldId="278"/>
        </pc:sldMkLst>
        <pc:spChg chg="mod">
          <ac:chgData name="Julia Kokki" userId="S::jumikok@utu.fi::70b92965-3f24-4607-bce6-07b89727c76b" providerId="AD" clId="Web-{13FBFAFD-4A3C-08F8-10BD-E00316B43D76}" dt="2024-04-22T12:29:23.656" v="279" actId="20577"/>
          <ac:spMkLst>
            <pc:docMk/>
            <pc:sldMk cId="4247219392" sldId="278"/>
            <ac:spMk id="2" creationId="{5B35DAB7-B8B8-36C1-0A73-C949C4537AD4}"/>
          </ac:spMkLst>
        </pc:spChg>
        <pc:spChg chg="mod">
          <ac:chgData name="Julia Kokki" userId="S::jumikok@utu.fi::70b92965-3f24-4607-bce6-07b89727c76b" providerId="AD" clId="Web-{13FBFAFD-4A3C-08F8-10BD-E00316B43D76}" dt="2024-04-22T13:21:44.768" v="408" actId="14100"/>
          <ac:spMkLst>
            <pc:docMk/>
            <pc:sldMk cId="4247219392" sldId="278"/>
            <ac:spMk id="3" creationId="{CFA349D1-DA28-9E45-B28E-542D067FF4C1}"/>
          </ac:spMkLst>
        </pc:spChg>
        <pc:picChg chg="add mod modCrop">
          <ac:chgData name="Julia Kokki" userId="S::jumikok@utu.fi::70b92965-3f24-4607-bce6-07b89727c76b" providerId="AD" clId="Web-{13FBFAFD-4A3C-08F8-10BD-E00316B43D76}" dt="2024-04-22T13:22:32.457" v="417" actId="1076"/>
          <ac:picMkLst>
            <pc:docMk/>
            <pc:sldMk cId="4247219392" sldId="278"/>
            <ac:picMk id="4" creationId="{33A9545C-9F0E-682B-EF3A-245463AD2953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BAF9E-C631-4F8F-8ED1-56B6B1DA22C0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CA0415D-8E95-4A1A-8612-C9CD5D715552}">
      <dgm:prSet/>
      <dgm:spPr/>
      <dgm:t>
        <a:bodyPr/>
        <a:lstStyle/>
        <a:p>
          <a:pPr rtl="0"/>
          <a:r>
            <a:rPr lang="en-US" dirty="0" err="1"/>
            <a:t>Poistumisharjoittelu</a:t>
          </a:r>
          <a:r>
            <a:rPr lang="en-US" dirty="0"/>
            <a:t> </a:t>
          </a:r>
          <a:r>
            <a:rPr lang="en-US" dirty="0" err="1"/>
            <a:t>kannattaa</a:t>
          </a:r>
          <a:r>
            <a:rPr lang="en-US" dirty="0"/>
            <a:t> </a:t>
          </a:r>
          <a:r>
            <a:rPr lang="en-US" dirty="0" err="1"/>
            <a:t>toteuttaa</a:t>
          </a:r>
          <a:r>
            <a:rPr lang="en-US" dirty="0"/>
            <a:t> </a:t>
          </a:r>
          <a:r>
            <a:rPr lang="en-US" dirty="0">
              <a:latin typeface="Aptos Display" panose="020F0302020204030204"/>
            </a:rPr>
            <a:t>1–4 </a:t>
          </a:r>
          <a:r>
            <a:rPr lang="en-US" dirty="0" err="1">
              <a:latin typeface="Aptos Display" panose="020F0302020204030204"/>
            </a:rPr>
            <a:t>eri</a:t>
          </a:r>
          <a:r>
            <a:rPr lang="en-US" dirty="0"/>
            <a:t> </a:t>
          </a:r>
          <a:r>
            <a:rPr lang="en-US" dirty="0" err="1"/>
            <a:t>vaiheessa</a:t>
          </a:r>
          <a:r>
            <a:rPr lang="en-US" dirty="0"/>
            <a:t>.</a:t>
          </a:r>
          <a:endParaRPr lang="en-US" dirty="0">
            <a:latin typeface="Aptos Display" panose="020F0302020204030204"/>
          </a:endParaRPr>
        </a:p>
      </dgm:t>
    </dgm:pt>
    <dgm:pt modelId="{FE200EB8-709D-4212-A9B3-F970754B3103}" type="parTrans" cxnId="{DE2B2BC4-9B00-458C-BC3F-59245F4F301E}">
      <dgm:prSet/>
      <dgm:spPr/>
      <dgm:t>
        <a:bodyPr/>
        <a:lstStyle/>
        <a:p>
          <a:endParaRPr lang="en-US"/>
        </a:p>
      </dgm:t>
    </dgm:pt>
    <dgm:pt modelId="{E1D52139-1E28-4288-84C9-5E0B0700A436}" type="sibTrans" cxnId="{DE2B2BC4-9B00-458C-BC3F-59245F4F301E}">
      <dgm:prSet/>
      <dgm:spPr/>
      <dgm:t>
        <a:bodyPr/>
        <a:lstStyle/>
        <a:p>
          <a:endParaRPr lang="en-US"/>
        </a:p>
      </dgm:t>
    </dgm:pt>
    <dgm:pt modelId="{7446D7F0-17C6-4EA2-83B4-C9A7058C8513}">
      <dgm:prSet/>
      <dgm:spPr/>
      <dgm:t>
        <a:bodyPr/>
        <a:lstStyle/>
        <a:p>
          <a:r>
            <a:rPr lang="en-US" dirty="0"/>
            <a:t>Vasta </a:t>
          </a:r>
          <a:r>
            <a:rPr lang="en-US" dirty="0" err="1"/>
            <a:t>vaiheittaisen</a:t>
          </a:r>
          <a:r>
            <a:rPr lang="en-US" dirty="0"/>
            <a:t> </a:t>
          </a:r>
          <a:r>
            <a:rPr lang="en-US" dirty="0" err="1"/>
            <a:t>harjoittelun</a:t>
          </a:r>
          <a:r>
            <a:rPr lang="en-US" dirty="0"/>
            <a:t> </a:t>
          </a:r>
          <a:r>
            <a:rPr lang="en-US" dirty="0" err="1"/>
            <a:t>kautta</a:t>
          </a:r>
          <a:r>
            <a:rPr lang="en-US" dirty="0"/>
            <a:t> </a:t>
          </a:r>
          <a:r>
            <a:rPr lang="en-US" dirty="0" err="1"/>
            <a:t>edetään</a:t>
          </a:r>
          <a:r>
            <a:rPr lang="en-US" dirty="0"/>
            <a:t> </a:t>
          </a:r>
          <a:r>
            <a:rPr lang="en-US" dirty="0" err="1"/>
            <a:t>kokonaissuoritukseen</a:t>
          </a:r>
          <a:r>
            <a:rPr lang="en-US" dirty="0"/>
            <a:t>.</a:t>
          </a:r>
        </a:p>
      </dgm:t>
    </dgm:pt>
    <dgm:pt modelId="{56411B42-7808-40EA-BD40-CE21ACD4323A}" type="parTrans" cxnId="{1BD79DF2-7A4B-47AF-B2E4-C6F9CDE070E5}">
      <dgm:prSet/>
      <dgm:spPr/>
      <dgm:t>
        <a:bodyPr/>
        <a:lstStyle/>
        <a:p>
          <a:endParaRPr lang="en-US"/>
        </a:p>
      </dgm:t>
    </dgm:pt>
    <dgm:pt modelId="{66D69ECF-467C-420B-86EA-BCB9423D7868}" type="sibTrans" cxnId="{1BD79DF2-7A4B-47AF-B2E4-C6F9CDE070E5}">
      <dgm:prSet/>
      <dgm:spPr/>
      <dgm:t>
        <a:bodyPr/>
        <a:lstStyle/>
        <a:p>
          <a:endParaRPr lang="en-US"/>
        </a:p>
      </dgm:t>
    </dgm:pt>
    <dgm:pt modelId="{2A912108-9F70-4D63-80AB-1C21E52C947B}" type="pres">
      <dgm:prSet presAssocID="{E36BAF9E-C631-4F8F-8ED1-56B6B1DA22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C32C55C-CBBA-4BDA-BC00-197983BDCAAC}" type="pres">
      <dgm:prSet presAssocID="{2CA0415D-8E95-4A1A-8612-C9CD5D715552}" presName="hierRoot1" presStyleCnt="0"/>
      <dgm:spPr/>
    </dgm:pt>
    <dgm:pt modelId="{247317BC-F473-414D-AA1D-BCFF36A2269B}" type="pres">
      <dgm:prSet presAssocID="{2CA0415D-8E95-4A1A-8612-C9CD5D715552}" presName="composite" presStyleCnt="0"/>
      <dgm:spPr/>
    </dgm:pt>
    <dgm:pt modelId="{EE1FE7BB-0EB2-4E46-8929-1F0862FACC92}" type="pres">
      <dgm:prSet presAssocID="{2CA0415D-8E95-4A1A-8612-C9CD5D715552}" presName="background" presStyleLbl="node0" presStyleIdx="0" presStyleCnt="2"/>
      <dgm:spPr/>
    </dgm:pt>
    <dgm:pt modelId="{FD3FCDFD-1961-4861-BF39-3B75A16BA4C2}" type="pres">
      <dgm:prSet presAssocID="{2CA0415D-8E95-4A1A-8612-C9CD5D715552}" presName="text" presStyleLbl="fgAcc0" presStyleIdx="0" presStyleCnt="2">
        <dgm:presLayoutVars>
          <dgm:chPref val="3"/>
        </dgm:presLayoutVars>
      </dgm:prSet>
      <dgm:spPr/>
    </dgm:pt>
    <dgm:pt modelId="{AA3B8214-54D7-4895-B3C9-FFA13F74F15C}" type="pres">
      <dgm:prSet presAssocID="{2CA0415D-8E95-4A1A-8612-C9CD5D715552}" presName="hierChild2" presStyleCnt="0"/>
      <dgm:spPr/>
    </dgm:pt>
    <dgm:pt modelId="{BA770F64-3BB7-43D9-A491-23CD5DFF7402}" type="pres">
      <dgm:prSet presAssocID="{7446D7F0-17C6-4EA2-83B4-C9A7058C8513}" presName="hierRoot1" presStyleCnt="0"/>
      <dgm:spPr/>
    </dgm:pt>
    <dgm:pt modelId="{C3CECB1C-61E0-48A0-96AD-85DDF868AD38}" type="pres">
      <dgm:prSet presAssocID="{7446D7F0-17C6-4EA2-83B4-C9A7058C8513}" presName="composite" presStyleCnt="0"/>
      <dgm:spPr/>
    </dgm:pt>
    <dgm:pt modelId="{A9A1B5F6-38CF-4909-BFD0-A1A5C42A5064}" type="pres">
      <dgm:prSet presAssocID="{7446D7F0-17C6-4EA2-83B4-C9A7058C8513}" presName="background" presStyleLbl="node0" presStyleIdx="1" presStyleCnt="2"/>
      <dgm:spPr/>
    </dgm:pt>
    <dgm:pt modelId="{145F9AD2-8C61-4900-9B9B-91409D47C2BD}" type="pres">
      <dgm:prSet presAssocID="{7446D7F0-17C6-4EA2-83B4-C9A7058C8513}" presName="text" presStyleLbl="fgAcc0" presStyleIdx="1" presStyleCnt="2">
        <dgm:presLayoutVars>
          <dgm:chPref val="3"/>
        </dgm:presLayoutVars>
      </dgm:prSet>
      <dgm:spPr/>
    </dgm:pt>
    <dgm:pt modelId="{B4F4A929-10D7-420B-8890-B0FA5B82BF8A}" type="pres">
      <dgm:prSet presAssocID="{7446D7F0-17C6-4EA2-83B4-C9A7058C8513}" presName="hierChild2" presStyleCnt="0"/>
      <dgm:spPr/>
    </dgm:pt>
  </dgm:ptLst>
  <dgm:cxnLst>
    <dgm:cxn modelId="{F0F8370F-9C92-4E39-B9F2-A208D5905229}" type="presOf" srcId="{7446D7F0-17C6-4EA2-83B4-C9A7058C8513}" destId="{145F9AD2-8C61-4900-9B9B-91409D47C2BD}" srcOrd="0" destOrd="0" presId="urn:microsoft.com/office/officeart/2005/8/layout/hierarchy1"/>
    <dgm:cxn modelId="{C6073C8A-1F7F-49FE-9EF3-4554CF939BC9}" type="presOf" srcId="{2CA0415D-8E95-4A1A-8612-C9CD5D715552}" destId="{FD3FCDFD-1961-4861-BF39-3B75A16BA4C2}" srcOrd="0" destOrd="0" presId="urn:microsoft.com/office/officeart/2005/8/layout/hierarchy1"/>
    <dgm:cxn modelId="{902C6BB9-E0A5-4341-AF16-986F30FA5E8F}" type="presOf" srcId="{E36BAF9E-C631-4F8F-8ED1-56B6B1DA22C0}" destId="{2A912108-9F70-4D63-80AB-1C21E52C947B}" srcOrd="0" destOrd="0" presId="urn:microsoft.com/office/officeart/2005/8/layout/hierarchy1"/>
    <dgm:cxn modelId="{DE2B2BC4-9B00-458C-BC3F-59245F4F301E}" srcId="{E36BAF9E-C631-4F8F-8ED1-56B6B1DA22C0}" destId="{2CA0415D-8E95-4A1A-8612-C9CD5D715552}" srcOrd="0" destOrd="0" parTransId="{FE200EB8-709D-4212-A9B3-F970754B3103}" sibTransId="{E1D52139-1E28-4288-84C9-5E0B0700A436}"/>
    <dgm:cxn modelId="{1BD79DF2-7A4B-47AF-B2E4-C6F9CDE070E5}" srcId="{E36BAF9E-C631-4F8F-8ED1-56B6B1DA22C0}" destId="{7446D7F0-17C6-4EA2-83B4-C9A7058C8513}" srcOrd="1" destOrd="0" parTransId="{56411B42-7808-40EA-BD40-CE21ACD4323A}" sibTransId="{66D69ECF-467C-420B-86EA-BCB9423D7868}"/>
    <dgm:cxn modelId="{5FF4EBAF-8C7C-4E7C-B7E0-C5F8D1840946}" type="presParOf" srcId="{2A912108-9F70-4D63-80AB-1C21E52C947B}" destId="{AC32C55C-CBBA-4BDA-BC00-197983BDCAAC}" srcOrd="0" destOrd="0" presId="urn:microsoft.com/office/officeart/2005/8/layout/hierarchy1"/>
    <dgm:cxn modelId="{C11A6C13-FBE1-4606-874C-6749F586196C}" type="presParOf" srcId="{AC32C55C-CBBA-4BDA-BC00-197983BDCAAC}" destId="{247317BC-F473-414D-AA1D-BCFF36A2269B}" srcOrd="0" destOrd="0" presId="urn:microsoft.com/office/officeart/2005/8/layout/hierarchy1"/>
    <dgm:cxn modelId="{0178A8C9-60D8-4DF3-9966-EAD889CAC863}" type="presParOf" srcId="{247317BC-F473-414D-AA1D-BCFF36A2269B}" destId="{EE1FE7BB-0EB2-4E46-8929-1F0862FACC92}" srcOrd="0" destOrd="0" presId="urn:microsoft.com/office/officeart/2005/8/layout/hierarchy1"/>
    <dgm:cxn modelId="{5BB793FC-611C-4AE7-AF01-8ECF3EF6D403}" type="presParOf" srcId="{247317BC-F473-414D-AA1D-BCFF36A2269B}" destId="{FD3FCDFD-1961-4861-BF39-3B75A16BA4C2}" srcOrd="1" destOrd="0" presId="urn:microsoft.com/office/officeart/2005/8/layout/hierarchy1"/>
    <dgm:cxn modelId="{4D8CF584-0547-443C-87E4-F1706A940269}" type="presParOf" srcId="{AC32C55C-CBBA-4BDA-BC00-197983BDCAAC}" destId="{AA3B8214-54D7-4895-B3C9-FFA13F74F15C}" srcOrd="1" destOrd="0" presId="urn:microsoft.com/office/officeart/2005/8/layout/hierarchy1"/>
    <dgm:cxn modelId="{9F8FE924-066C-4B07-B278-A11EC30DC3E7}" type="presParOf" srcId="{2A912108-9F70-4D63-80AB-1C21E52C947B}" destId="{BA770F64-3BB7-43D9-A491-23CD5DFF7402}" srcOrd="1" destOrd="0" presId="urn:microsoft.com/office/officeart/2005/8/layout/hierarchy1"/>
    <dgm:cxn modelId="{5C9CC5A1-1E53-445B-8FEC-AA865C92C5AA}" type="presParOf" srcId="{BA770F64-3BB7-43D9-A491-23CD5DFF7402}" destId="{C3CECB1C-61E0-48A0-96AD-85DDF868AD38}" srcOrd="0" destOrd="0" presId="urn:microsoft.com/office/officeart/2005/8/layout/hierarchy1"/>
    <dgm:cxn modelId="{E40F6E2D-0A14-4A1C-85D4-067808E191E2}" type="presParOf" srcId="{C3CECB1C-61E0-48A0-96AD-85DDF868AD38}" destId="{A9A1B5F6-38CF-4909-BFD0-A1A5C42A5064}" srcOrd="0" destOrd="0" presId="urn:microsoft.com/office/officeart/2005/8/layout/hierarchy1"/>
    <dgm:cxn modelId="{0DD2C53E-354F-4BAB-A64F-6BA97AC0707E}" type="presParOf" srcId="{C3CECB1C-61E0-48A0-96AD-85DDF868AD38}" destId="{145F9AD2-8C61-4900-9B9B-91409D47C2BD}" srcOrd="1" destOrd="0" presId="urn:microsoft.com/office/officeart/2005/8/layout/hierarchy1"/>
    <dgm:cxn modelId="{659264B9-4FA6-45E4-88BA-6A6ACCEABFF2}" type="presParOf" srcId="{BA770F64-3BB7-43D9-A491-23CD5DFF7402}" destId="{B4F4A929-10D7-420B-8890-B0FA5B82BF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FE7BB-0EB2-4E46-8929-1F0862FACC92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FCDFD-1961-4861-BF39-3B75A16BA4C2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Poistumisharjoittelu</a:t>
          </a:r>
          <a:r>
            <a:rPr lang="en-US" sz="3300" kern="1200" dirty="0"/>
            <a:t> </a:t>
          </a:r>
          <a:r>
            <a:rPr lang="en-US" sz="3300" kern="1200" dirty="0" err="1"/>
            <a:t>kannattaa</a:t>
          </a:r>
          <a:r>
            <a:rPr lang="en-US" sz="3300" kern="1200" dirty="0"/>
            <a:t> </a:t>
          </a:r>
          <a:r>
            <a:rPr lang="en-US" sz="3300" kern="1200" dirty="0" err="1"/>
            <a:t>toteuttaa</a:t>
          </a:r>
          <a:r>
            <a:rPr lang="en-US" sz="3300" kern="1200" dirty="0"/>
            <a:t> </a:t>
          </a:r>
          <a:r>
            <a:rPr lang="en-US" sz="3300" kern="1200" dirty="0">
              <a:latin typeface="Aptos Display" panose="020F0302020204030204"/>
            </a:rPr>
            <a:t>1–4 </a:t>
          </a:r>
          <a:r>
            <a:rPr lang="en-US" sz="3300" kern="1200" dirty="0" err="1">
              <a:latin typeface="Aptos Display" panose="020F0302020204030204"/>
            </a:rPr>
            <a:t>eri</a:t>
          </a:r>
          <a:r>
            <a:rPr lang="en-US" sz="3300" kern="1200" dirty="0"/>
            <a:t> </a:t>
          </a:r>
          <a:r>
            <a:rPr lang="en-US" sz="3300" kern="1200" dirty="0" err="1"/>
            <a:t>vaiheessa</a:t>
          </a:r>
          <a:r>
            <a:rPr lang="en-US" sz="3300" kern="1200" dirty="0"/>
            <a:t>.</a:t>
          </a:r>
          <a:endParaRPr lang="en-US" sz="3300" kern="1200" dirty="0">
            <a:latin typeface="Aptos Display" panose="020F0302020204030204"/>
          </a:endParaRPr>
        </a:p>
      </dsp:txBody>
      <dsp:txXfrm>
        <a:off x="585701" y="1066737"/>
        <a:ext cx="4337991" cy="2693452"/>
      </dsp:txXfrm>
    </dsp:sp>
    <dsp:sp modelId="{A9A1B5F6-38CF-4909-BFD0-A1A5C42A5064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F9AD2-8C61-4900-9B9B-91409D47C2BD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Vasta </a:t>
          </a:r>
          <a:r>
            <a:rPr lang="en-US" sz="3300" kern="1200" dirty="0" err="1"/>
            <a:t>vaiheittaisen</a:t>
          </a:r>
          <a:r>
            <a:rPr lang="en-US" sz="3300" kern="1200" dirty="0"/>
            <a:t> </a:t>
          </a:r>
          <a:r>
            <a:rPr lang="en-US" sz="3300" kern="1200" dirty="0" err="1"/>
            <a:t>harjoittelun</a:t>
          </a:r>
          <a:r>
            <a:rPr lang="en-US" sz="3300" kern="1200" dirty="0"/>
            <a:t> </a:t>
          </a:r>
          <a:r>
            <a:rPr lang="en-US" sz="3300" kern="1200" dirty="0" err="1"/>
            <a:t>kautta</a:t>
          </a:r>
          <a:r>
            <a:rPr lang="en-US" sz="3300" kern="1200" dirty="0"/>
            <a:t> </a:t>
          </a:r>
          <a:r>
            <a:rPr lang="en-US" sz="3300" kern="1200" dirty="0" err="1"/>
            <a:t>edetään</a:t>
          </a:r>
          <a:r>
            <a:rPr lang="en-US" sz="3300" kern="1200" dirty="0"/>
            <a:t> </a:t>
          </a:r>
          <a:r>
            <a:rPr lang="en-US" sz="3300" kern="1200" dirty="0" err="1"/>
            <a:t>kokonaissuoritukseen</a:t>
          </a:r>
          <a:r>
            <a:rPr lang="en-US" sz="3300" kern="1200" dirty="0"/>
            <a:t>.</a:t>
          </a:r>
        </a:p>
      </dsp:txBody>
      <dsp:txXfrm>
        <a:off x="6092527" y="1066737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E9336A-363F-4CB2-B6B4-6326C256B2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429000"/>
            <a:ext cx="9144000" cy="170079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145809"/>
            <a:ext cx="9144000" cy="484188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D470DBA-5170-43A8-A35A-1BB1EC13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72A3B0-757F-41BA-9FE2-864672C3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7971E48-CA44-43A9-809E-E224DDAF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B5D891B-4D49-4EFC-B0C9-38853AFF6F7A}"/>
              </a:ext>
            </a:extLst>
          </p:cNvPr>
          <p:cNvSpPr txBox="1">
            <a:spLocks/>
          </p:cNvSpPr>
          <p:nvPr userDrawn="1"/>
        </p:nvSpPr>
        <p:spPr>
          <a:xfrm>
            <a:off x="838200" y="5735636"/>
            <a:ext cx="9144000" cy="62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44BB68-1F9C-4DD3-BC80-6327385F7E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FBDE19-8B08-4459-B221-DC78AFC76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5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7E5BAC1-9C20-4D78-98C3-1048E1752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7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3429000"/>
            <a:ext cx="9689983" cy="170079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/>
                <a:cs typeface="Arial"/>
              </a:rPr>
              <a:t>Poistumisharjoituksen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ydinasiat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Turvavartti</a:t>
            </a:r>
            <a:r>
              <a:rPr lang="en-US" dirty="0"/>
              <a:t> </a:t>
            </a:r>
            <a:r>
              <a:rPr lang="en-US" dirty="0" err="1"/>
              <a:t>henkilökunnalle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9BEE50-F623-472E-93D1-68BC01AB45E4}"/>
              </a:ext>
            </a:extLst>
          </p:cNvPr>
          <p:cNvSpPr txBox="1">
            <a:spLocks/>
          </p:cNvSpPr>
          <p:nvPr/>
        </p:nvSpPr>
        <p:spPr>
          <a:xfrm>
            <a:off x="838199" y="5629997"/>
            <a:ext cx="9144000" cy="61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/>
              <a:t>https://sites.utu.fi/onni/</a:t>
            </a:r>
          </a:p>
          <a:p>
            <a:r>
              <a:rPr lang="en-US" sz="1400" b="0" dirty="0"/>
              <a:t>info-onni@utu.fi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4042-72C5-4D44-8E39-1DE2E366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6188E-FFDD-4ACF-8DE0-7BCD2347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739"/>
            <a:ext cx="9207261" cy="44232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fi-FI" dirty="0" err="1">
                <a:latin typeface="Arial"/>
                <a:cs typeface="Arial"/>
              </a:rPr>
              <a:t>Linjala</a:t>
            </a:r>
            <a:r>
              <a:rPr lang="fi-FI" dirty="0">
                <a:latin typeface="Arial"/>
                <a:cs typeface="Arial"/>
              </a:rPr>
              <a:t>, Tuomo &amp; Waitinen, Matti 2016. </a:t>
            </a:r>
            <a:r>
              <a:rPr lang="fi-FI" i="1" dirty="0">
                <a:latin typeface="Arial"/>
                <a:cs typeface="Arial"/>
              </a:rPr>
              <a:t>Poistumisturvallisuusopas</a:t>
            </a:r>
            <a:r>
              <a:rPr lang="fi-FI" dirty="0">
                <a:latin typeface="Arial"/>
                <a:cs typeface="Arial"/>
              </a:rPr>
              <a:t>. Suomen Palopäällystöliitto.</a:t>
            </a:r>
            <a:r>
              <a:rPr lang="en-US" dirty="0">
                <a:latin typeface="Arial"/>
                <a:cs typeface="Arial"/>
              </a:rPr>
              <a:t>​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065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5B48-8026-46D5-9A3A-772C089F3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70079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Turvallinen koulu</a:t>
            </a:r>
            <a:br>
              <a:rPr lang="fi-FI" dirty="0"/>
            </a:br>
            <a:r>
              <a:rPr lang="fi-FI" dirty="0"/>
              <a:t>tehdään yhdessä!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526B8-736F-4A1A-B3E3-C204861C19E2}"/>
              </a:ext>
            </a:extLst>
          </p:cNvPr>
          <p:cNvSpPr txBox="1">
            <a:spLocks/>
          </p:cNvSpPr>
          <p:nvPr/>
        </p:nvSpPr>
        <p:spPr>
          <a:xfrm>
            <a:off x="4733925" y="5129790"/>
            <a:ext cx="2724150" cy="7292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i-FI" sz="2000" b="0" dirty="0"/>
              <a:t>https://sites.utu.fi/onni/</a:t>
            </a:r>
          </a:p>
          <a:p>
            <a:pPr algn="ctr"/>
            <a:r>
              <a:rPr lang="fi-FI" sz="2000" b="0" dirty="0"/>
              <a:t>info-onni@utu.fi</a:t>
            </a:r>
          </a:p>
        </p:txBody>
      </p:sp>
    </p:spTree>
    <p:extLst>
      <p:ext uri="{BB962C8B-B14F-4D97-AF65-F5344CB8AC3E}">
        <p14:creationId xmlns:p14="http://schemas.microsoft.com/office/powerpoint/2010/main" val="195007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00BE-7CFF-4B02-A0E7-B00F3187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Tämän turvavartin jälkeen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D4976-BB6A-4E17-9C17-170C41296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0609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Muistat keskeiset asiat koulun poistumisturvallisuudesta</a:t>
            </a:r>
          </a:p>
          <a:p>
            <a:r>
              <a:rPr lang="fi-FI" dirty="0">
                <a:latin typeface="Arial"/>
                <a:cs typeface="Arial"/>
              </a:rPr>
              <a:t>Ymmärrät vaiheittaisen poistumisharjoittelun merkityksen</a:t>
            </a:r>
          </a:p>
          <a:p>
            <a:r>
              <a:rPr lang="fi-FI" dirty="0">
                <a:latin typeface="Arial"/>
                <a:cs typeface="Arial"/>
              </a:rPr>
              <a:t>Osaat toimia oikein poistumistilanteessa ja johdattaa opetusryhmäsi turvallisesti kokoontumispaikalle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333D2F-E599-47F4-B43A-96FC60470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968" y="3429000"/>
            <a:ext cx="339461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3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B0E4-2A2E-6739-3A0C-B79481ED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Arial"/>
                <a:cs typeface="Arial"/>
              </a:rPr>
              <a:t>Poistumisturvallisuuden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osa-alueet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35067E-E536-DF1D-38BD-DD3A0F471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7613"/>
            <a:ext cx="10515600" cy="1021916"/>
          </a:xfrm>
        </p:spPr>
        <p:txBody>
          <a:bodyPr/>
          <a:lstStyle/>
          <a:p>
            <a:r>
              <a:rPr lang="en-US" dirty="0" err="1"/>
              <a:t>Harjoituksen</a:t>
            </a:r>
            <a:r>
              <a:rPr lang="en-US" dirty="0"/>
              <a:t> </a:t>
            </a:r>
            <a:r>
              <a:rPr lang="en-US" dirty="0" err="1"/>
              <a:t>tarkoituksena</a:t>
            </a:r>
            <a:r>
              <a:rPr lang="en-US" dirty="0"/>
              <a:t> on </a:t>
            </a:r>
            <a:r>
              <a:rPr lang="en-US" dirty="0" err="1"/>
              <a:t>testata</a:t>
            </a:r>
            <a:r>
              <a:rPr lang="en-US" dirty="0"/>
              <a:t> </a:t>
            </a:r>
            <a:r>
              <a:rPr lang="en-US" dirty="0" err="1"/>
              <a:t>pelastussuunnitelman</a:t>
            </a:r>
            <a:r>
              <a:rPr lang="en-US" dirty="0"/>
              <a:t>, </a:t>
            </a:r>
            <a:r>
              <a:rPr lang="en-US" dirty="0" err="1"/>
              <a:t>toimintaohjeiden</a:t>
            </a:r>
            <a:r>
              <a:rPr lang="en-US" dirty="0"/>
              <a:t> ja </a:t>
            </a:r>
            <a:r>
              <a:rPr lang="en-US" dirty="0" err="1"/>
              <a:t>turvallisuusorganisaation</a:t>
            </a:r>
            <a:r>
              <a:rPr lang="en-US" dirty="0"/>
              <a:t> </a:t>
            </a:r>
            <a:r>
              <a:rPr lang="en-US" dirty="0" err="1"/>
              <a:t>toimivuutta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1837AC-9103-44A8-A251-426A37A47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59148"/>
              </p:ext>
            </p:extLst>
          </p:nvPr>
        </p:nvGraphicFramePr>
        <p:xfrm>
          <a:off x="2032000" y="1623060"/>
          <a:ext cx="8128000" cy="3611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86218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575976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405279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622384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Sisäiset tarkastukset!</a:t>
                      </a:r>
                    </a:p>
                    <a:p>
                      <a:pPr algn="ctr"/>
                      <a:r>
                        <a:rPr lang="fi-FI" sz="1400" dirty="0"/>
                        <a:t>TEKNIIKKA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Turvallisuuskulttuuri!</a:t>
                      </a:r>
                    </a:p>
                    <a:p>
                      <a:pPr algn="ctr"/>
                      <a:r>
                        <a:rPr lang="fi-FI" sz="1400" dirty="0"/>
                        <a:t>IHMISET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758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b="1" dirty="0"/>
                        <a:t>Poistumiskehotus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/>
                        <a:t>Poistumisreitit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/>
                        <a:t>Henkilökunta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/>
                        <a:t>Oppilaat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58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Palokellot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Esteettömät poistumisreitit, kulkureitit ja uloskäytävät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Ohjeistus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Ohjeistus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70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Kuulutuslaitteet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Merkinnät/opasteet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Koulutus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Tiedottaminen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733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Muu hälytystapa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Kokoontumispaikka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Tiedottaminen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Asennekasvatus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8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Kuuluuko kaikkialle?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Poistuminen luokasta toiseen välioven kautta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Tehtäväjako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Turvallisuusopetus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911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Poistuminen aina ilman avainta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Sitoutuminen?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523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10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C2DAC-C945-43C6-AB3E-AADB379D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Tulipalotilanteessa</a:t>
            </a:r>
            <a:r>
              <a:rPr lang="fi-FI" dirty="0"/>
              <a:t> ei ole paljon aikaa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0CDF4-0892-48FE-8C04-93C2839E9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75652" cy="4351338"/>
          </a:xfrm>
        </p:spPr>
        <p:txBody>
          <a:bodyPr/>
          <a:lstStyle/>
          <a:p>
            <a:r>
              <a:rPr lang="fi-FI" dirty="0"/>
              <a:t>Kahdessa minuutissa alkaa syntyä hengenvaarallista savukaasua</a:t>
            </a:r>
          </a:p>
          <a:p>
            <a:r>
              <a:rPr lang="fi-FI" dirty="0"/>
              <a:t>Alle neljässä minuutissa 150-asteiset savukaasut tuhoavat keuhkot</a:t>
            </a:r>
          </a:p>
          <a:p>
            <a:r>
              <a:rPr lang="fi-FI" dirty="0"/>
              <a:t>Alle viidessä minuutissa savukaasut syttyvät ja polttavat kaiken palavan materiaalin huoneistossa</a:t>
            </a:r>
          </a:p>
        </p:txBody>
      </p:sp>
      <p:pic>
        <p:nvPicPr>
          <p:cNvPr id="4" name="Picture 3" descr="A diagram of a room with a person on fire&#10;&#10;Description automatically generated">
            <a:extLst>
              <a:ext uri="{FF2B5EF4-FFF2-40B4-BE49-F238E27FC236}">
                <a16:creationId xmlns:a16="http://schemas.microsoft.com/office/drawing/2014/main" id="{2BF6C631-6D3E-0950-48A4-9389C0141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66" r="31868" b="270"/>
          <a:stretch/>
        </p:blipFill>
        <p:spPr>
          <a:xfrm>
            <a:off x="6513040" y="1712489"/>
            <a:ext cx="4453237" cy="406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5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76F1-32B2-DEF5-ADA2-B2A2C29A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Vaiheittainen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poistumisharjoittelu</a:t>
            </a:r>
            <a:endParaRPr lang="en-US" dirty="0" err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468076-0CA9-4B31-9134-C0B1DBBDC4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8000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627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1477-0CA7-B95D-0E5C-A4498AF88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Vaiheessa</a:t>
            </a:r>
            <a:r>
              <a:rPr lang="en-US" dirty="0">
                <a:latin typeface="Arial"/>
                <a:cs typeface="Arial"/>
              </a:rPr>
              <a:t> 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AFB60-C341-22E9-E824-2FC7FBAC4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9625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Arial"/>
                <a:cs typeface="Arial"/>
              </a:rPr>
              <a:t>Opetellaan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oikeat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toimintamallit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ensin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</a:rPr>
              <a:t>teoriassa</a:t>
            </a:r>
            <a:r>
              <a:rPr lang="en-US" dirty="0">
                <a:latin typeface="Arial"/>
                <a:cs typeface="Arial"/>
              </a:rPr>
              <a:t> ja </a:t>
            </a:r>
            <a:r>
              <a:rPr lang="en-US" dirty="0" err="1">
                <a:latin typeface="Arial"/>
                <a:cs typeface="Arial"/>
              </a:rPr>
              <a:t>tutustutaan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henkilöstön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kanssa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kiinteistön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poistumisreitteihin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  <p:pic>
        <p:nvPicPr>
          <p:cNvPr id="4" name="Picture 3" descr="A group of people sitting around a white board&#10;&#10;Description automatically generated">
            <a:extLst>
              <a:ext uri="{FF2B5EF4-FFF2-40B4-BE49-F238E27FC236}">
                <a16:creationId xmlns:a16="http://schemas.microsoft.com/office/drawing/2014/main" id="{630A4D54-44CC-3D69-6FD1-9E5F9A3249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15" t="22163" r="16180" b="29024"/>
          <a:stretch/>
        </p:blipFill>
        <p:spPr>
          <a:xfrm>
            <a:off x="6662058" y="2928258"/>
            <a:ext cx="5526454" cy="392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2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944A-8004-BA83-E3F1-20226EE2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Vaiheessa</a:t>
            </a:r>
            <a:r>
              <a:rPr lang="en-US" dirty="0">
                <a:latin typeface="Arial"/>
                <a:cs typeface="Arial"/>
              </a:rPr>
              <a:t> 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94CDF-519E-6811-936B-148D08426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582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Arial"/>
                <a:cs typeface="Arial"/>
              </a:rPr>
              <a:t>Pidetään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pienimuotoisia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poistumisharjoituksia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esimerkiksi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opetusryhmittäin</a:t>
            </a:r>
            <a:r>
              <a:rPr lang="en-US" dirty="0">
                <a:latin typeface="Arial"/>
                <a:cs typeface="Arial"/>
              </a:rPr>
              <a:t>.</a:t>
            </a:r>
            <a:endParaRPr lang="en-US" dirty="0"/>
          </a:p>
          <a:p>
            <a:r>
              <a:rPr lang="en-US" dirty="0" err="1">
                <a:latin typeface="Arial"/>
                <a:cs typeface="Arial"/>
              </a:rPr>
              <a:t>Samalla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syvennetään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henkilökohtaisia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tietoja</a:t>
            </a:r>
            <a:r>
              <a:rPr lang="en-US" dirty="0">
                <a:latin typeface="Arial"/>
                <a:cs typeface="Arial"/>
              </a:rPr>
              <a:t> ja </a:t>
            </a:r>
            <a:r>
              <a:rPr lang="en-US" dirty="0" err="1">
                <a:latin typeface="Arial"/>
                <a:cs typeface="Arial"/>
              </a:rPr>
              <a:t>taitoja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  <p:pic>
        <p:nvPicPr>
          <p:cNvPr id="4" name="Picture 3" descr="A room with tables and chairs&#10;&#10;Description automatically generated">
            <a:extLst>
              <a:ext uri="{FF2B5EF4-FFF2-40B4-BE49-F238E27FC236}">
                <a16:creationId xmlns:a16="http://schemas.microsoft.com/office/drawing/2014/main" id="{C6FF140C-AB8A-4FA2-73FD-E40227320F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2" t="17078" r="3909" b="21811"/>
          <a:stretch/>
        </p:blipFill>
        <p:spPr>
          <a:xfrm>
            <a:off x="6959600" y="3429000"/>
            <a:ext cx="5232406" cy="342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71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F2DAE-A378-68EE-0074-EC556D7DE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Vaiheessa</a:t>
            </a:r>
            <a:r>
              <a:rPr lang="en-US" dirty="0">
                <a:latin typeface="Arial"/>
                <a:cs typeface="Arial"/>
              </a:rPr>
              <a:t> III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B31A7-3E6E-3386-E9C5-F8F5C3A5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337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Arial"/>
                <a:cs typeface="Arial"/>
              </a:rPr>
              <a:t>Pidetään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koulun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yhteisharjoituksia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joihin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voi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ottaa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mukaan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myös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ulkopuolisia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tarkkailijoita</a:t>
            </a:r>
            <a:r>
              <a:rPr lang="en-US" dirty="0">
                <a:latin typeface="Arial"/>
                <a:cs typeface="Arial"/>
              </a:rPr>
              <a:t>.</a:t>
            </a:r>
          </a:p>
          <a:p>
            <a:r>
              <a:rPr lang="en-US" dirty="0">
                <a:latin typeface="Arial"/>
                <a:cs typeface="Arial"/>
              </a:rPr>
              <a:t>Palautteen </a:t>
            </a:r>
            <a:r>
              <a:rPr lang="en-US" dirty="0" err="1">
                <a:latin typeface="Arial"/>
                <a:cs typeface="Arial"/>
              </a:rPr>
              <a:t>antaminen</a:t>
            </a:r>
            <a:r>
              <a:rPr lang="en-US" dirty="0">
                <a:latin typeface="Arial"/>
                <a:cs typeface="Arial"/>
              </a:rPr>
              <a:t> ja </a:t>
            </a:r>
            <a:r>
              <a:rPr lang="en-US" dirty="0" err="1">
                <a:latin typeface="Arial"/>
                <a:cs typeface="Arial"/>
              </a:rPr>
              <a:t>kerääminen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kuuluvat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oleellisena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osana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harjoitukseen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  <p:pic>
        <p:nvPicPr>
          <p:cNvPr id="4" name="Picture 3" descr="A cartoon of a firefighter in a hallway&#10;&#10;Description automatically generated">
            <a:extLst>
              <a:ext uri="{FF2B5EF4-FFF2-40B4-BE49-F238E27FC236}">
                <a16:creationId xmlns:a16="http://schemas.microsoft.com/office/drawing/2014/main" id="{3EF95FE3-131A-FAA3-6349-ED83A19990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44" t="28806" r="5144" b="13580"/>
          <a:stretch/>
        </p:blipFill>
        <p:spPr>
          <a:xfrm>
            <a:off x="8034868" y="3496733"/>
            <a:ext cx="4157136" cy="268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2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DAB7-B8B8-36C1-0A73-C949C4537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Vaiheessa</a:t>
            </a:r>
            <a:r>
              <a:rPr lang="en-US" dirty="0">
                <a:latin typeface="Arial"/>
                <a:cs typeface="Arial"/>
              </a:rPr>
              <a:t> IV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349D1-DA28-9E45-B28E-542D067FF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4746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Arial"/>
                <a:cs typeface="Arial"/>
              </a:rPr>
              <a:t>Järjestetään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sokkoharjoitus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jonka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avulla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testataan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henkilökunnan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oikeat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asenteet</a:t>
            </a:r>
            <a:r>
              <a:rPr lang="en-US" dirty="0">
                <a:latin typeface="Arial"/>
                <a:cs typeface="Arial"/>
              </a:rPr>
              <a:t> ja </a:t>
            </a:r>
            <a:r>
              <a:rPr lang="en-US" dirty="0" err="1">
                <a:latin typeface="Arial"/>
                <a:cs typeface="Arial"/>
              </a:rPr>
              <a:t>toimintatavat</a:t>
            </a:r>
          </a:p>
          <a:p>
            <a:r>
              <a:rPr lang="en-US" dirty="0" err="1">
                <a:latin typeface="Arial"/>
                <a:cs typeface="Arial"/>
              </a:rPr>
              <a:t>Muista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että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kaikki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kolme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vaihetta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tulee</a:t>
            </a:r>
            <a:r>
              <a:rPr lang="en-US" dirty="0">
                <a:latin typeface="Arial"/>
                <a:cs typeface="Arial"/>
              </a:rPr>
              <a:t> olla </a:t>
            </a:r>
            <a:r>
              <a:rPr lang="en-US" dirty="0" err="1">
                <a:latin typeface="Arial"/>
                <a:cs typeface="Arial"/>
              </a:rPr>
              <a:t>suoritettuna</a:t>
            </a:r>
            <a:r>
              <a:rPr lang="en-US" dirty="0">
                <a:latin typeface="Arial"/>
                <a:cs typeface="Arial"/>
              </a:rPr>
              <a:t> jo </a:t>
            </a:r>
            <a:r>
              <a:rPr lang="en-US" dirty="0" err="1">
                <a:latin typeface="Arial"/>
                <a:cs typeface="Arial"/>
              </a:rPr>
              <a:t>aikaisemmin</a:t>
            </a:r>
            <a:r>
              <a:rPr lang="en-US" dirty="0">
                <a:latin typeface="Arial"/>
                <a:cs typeface="Arial"/>
              </a:rPr>
              <a:t>!</a:t>
            </a:r>
            <a:endParaRPr lang="en-US" dirty="0"/>
          </a:p>
        </p:txBody>
      </p:sp>
      <p:pic>
        <p:nvPicPr>
          <p:cNvPr id="4" name="Picture 3" descr="A group of people walking in a line&#10;&#10;Description automatically generated">
            <a:extLst>
              <a:ext uri="{FF2B5EF4-FFF2-40B4-BE49-F238E27FC236}">
                <a16:creationId xmlns:a16="http://schemas.microsoft.com/office/drawing/2014/main" id="{33A9545C-9F0E-682B-EF3A-245463AD29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49" t="24486" r="15366" b="30658"/>
          <a:stretch/>
        </p:blipFill>
        <p:spPr>
          <a:xfrm>
            <a:off x="7501468" y="3733801"/>
            <a:ext cx="4693249" cy="312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1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179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Poistumisharjoituksen ydinasiat</vt:lpstr>
      <vt:lpstr>Tämän turvavartin jälkeen</vt:lpstr>
      <vt:lpstr>Poistumisturvallisuuden osa-alueet</vt:lpstr>
      <vt:lpstr>Tulipalotilanteessa ei ole paljon aikaa</vt:lpstr>
      <vt:lpstr>Vaiheittainen poistumisharjoittelu</vt:lpstr>
      <vt:lpstr>Vaiheessa I</vt:lpstr>
      <vt:lpstr>Vaiheessa II</vt:lpstr>
      <vt:lpstr>Vaiheessa III</vt:lpstr>
      <vt:lpstr>Vaiheessa IV</vt:lpstr>
      <vt:lpstr>Lähteet</vt:lpstr>
      <vt:lpstr>Turvallinen koulu tehdään yhdessä!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Julia Kokki</cp:lastModifiedBy>
  <cp:revision>155</cp:revision>
  <dcterms:created xsi:type="dcterms:W3CDTF">2024-04-08T07:45:55Z</dcterms:created>
  <dcterms:modified xsi:type="dcterms:W3CDTF">2024-04-22T13:22:33Z</dcterms:modified>
</cp:coreProperties>
</file>