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70" r:id="rId26"/>
    <p:sldId id="2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44BDFC-9A24-15D3-CFCC-8D68744FE40D}" v="96" dt="2024-04-18T08:13:09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Kokki" userId="S::jumikok@utu.fi::70b92965-3f24-4607-bce6-07b89727c76b" providerId="AD" clId="Web-{C8318D31-5796-6E3E-F147-656CFE2F00C8}"/>
    <pc:docChg chg="delSld modSld">
      <pc:chgData name="Julia Kokki" userId="S::jumikok@utu.fi::70b92965-3f24-4607-bce6-07b89727c76b" providerId="AD" clId="Web-{C8318D31-5796-6E3E-F147-656CFE2F00C8}" dt="2024-04-08T09:01:56.276" v="18" actId="20577"/>
      <pc:docMkLst>
        <pc:docMk/>
      </pc:docMkLst>
      <pc:sldChg chg="modSp">
        <pc:chgData name="Julia Kokki" userId="S::jumikok@utu.fi::70b92965-3f24-4607-bce6-07b89727c76b" providerId="AD" clId="Web-{C8318D31-5796-6E3E-F147-656CFE2F00C8}" dt="2024-04-08T09:01:56.276" v="18" actId="20577"/>
        <pc:sldMkLst>
          <pc:docMk/>
          <pc:sldMk cId="1640651882" sldId="270"/>
        </pc:sldMkLst>
        <pc:spChg chg="mod">
          <ac:chgData name="Julia Kokki" userId="S::jumikok@utu.fi::70b92965-3f24-4607-bce6-07b89727c76b" providerId="AD" clId="Web-{C8318D31-5796-6E3E-F147-656CFE2F00C8}" dt="2024-04-08T09:01:56.276" v="18" actId="20577"/>
          <ac:spMkLst>
            <pc:docMk/>
            <pc:sldMk cId="1640651882" sldId="270"/>
            <ac:spMk id="3" creationId="{A1E6188E-FFDD-4ACF-8DE0-7BCD2347E89F}"/>
          </ac:spMkLst>
        </pc:spChg>
      </pc:sldChg>
    </pc:docChg>
  </pc:docChgLst>
  <pc:docChgLst>
    <pc:chgData name="Julia Kokki" userId="S::jumikok@utu.fi::70b92965-3f24-4607-bce6-07b89727c76b" providerId="AD" clId="Web-{3B44BDFC-9A24-15D3-CFCC-8D68744FE40D}"/>
    <pc:docChg chg="modSld">
      <pc:chgData name="Julia Kokki" userId="S::jumikok@utu.fi::70b92965-3f24-4607-bce6-07b89727c76b" providerId="AD" clId="Web-{3B44BDFC-9A24-15D3-CFCC-8D68744FE40D}" dt="2024-04-18T08:13:09.188" v="90" actId="20577"/>
      <pc:docMkLst>
        <pc:docMk/>
      </pc:docMkLst>
      <pc:sldChg chg="modSp">
        <pc:chgData name="Julia Kokki" userId="S::jumikok@utu.fi::70b92965-3f24-4607-bce6-07b89727c76b" providerId="AD" clId="Web-{3B44BDFC-9A24-15D3-CFCC-8D68744FE40D}" dt="2024-04-18T07:49:02.958" v="2" actId="20577"/>
        <pc:sldMkLst>
          <pc:docMk/>
          <pc:sldMk cId="1640651882" sldId="270"/>
        </pc:sldMkLst>
        <pc:spChg chg="mod">
          <ac:chgData name="Julia Kokki" userId="S::jumikok@utu.fi::70b92965-3f24-4607-bce6-07b89727c76b" providerId="AD" clId="Web-{3B44BDFC-9A24-15D3-CFCC-8D68744FE40D}" dt="2024-04-18T07:49:02.958" v="2" actId="20577"/>
          <ac:spMkLst>
            <pc:docMk/>
            <pc:sldMk cId="1640651882" sldId="270"/>
            <ac:spMk id="3" creationId="{A1E6188E-FFDD-4ACF-8DE0-7BCD2347E89F}"/>
          </ac:spMkLst>
        </pc:spChg>
      </pc:sldChg>
      <pc:sldChg chg="addSp modSp mod setBg">
        <pc:chgData name="Julia Kokki" userId="S::jumikok@utu.fi::70b92965-3f24-4607-bce6-07b89727c76b" providerId="AD" clId="Web-{3B44BDFC-9A24-15D3-CFCC-8D68744FE40D}" dt="2024-04-18T08:13:09.188" v="90" actId="20577"/>
        <pc:sldMkLst>
          <pc:docMk/>
          <pc:sldMk cId="2057496299" sldId="273"/>
        </pc:sldMkLst>
        <pc:spChg chg="mod">
          <ac:chgData name="Julia Kokki" userId="S::jumikok@utu.fi::70b92965-3f24-4607-bce6-07b89727c76b" providerId="AD" clId="Web-{3B44BDFC-9A24-15D3-CFCC-8D68744FE40D}" dt="2024-04-18T08:12:18.843" v="86"/>
          <ac:spMkLst>
            <pc:docMk/>
            <pc:sldMk cId="2057496299" sldId="273"/>
            <ac:spMk id="2" creationId="{46ADDFD6-0EE2-4B79-BFFE-C59D736446F3}"/>
          </ac:spMkLst>
        </pc:spChg>
        <pc:spChg chg="mod">
          <ac:chgData name="Julia Kokki" userId="S::jumikok@utu.fi::70b92965-3f24-4607-bce6-07b89727c76b" providerId="AD" clId="Web-{3B44BDFC-9A24-15D3-CFCC-8D68744FE40D}" dt="2024-04-18T08:13:09.188" v="90" actId="20577"/>
          <ac:spMkLst>
            <pc:docMk/>
            <pc:sldMk cId="2057496299" sldId="273"/>
            <ac:spMk id="3" creationId="{C28296A9-566A-44C5-BB15-63B1428A6D93}"/>
          </ac:spMkLst>
        </pc:spChg>
        <pc:spChg chg="add">
          <ac:chgData name="Julia Kokki" userId="S::jumikok@utu.fi::70b92965-3f24-4607-bce6-07b89727c76b" providerId="AD" clId="Web-{3B44BDFC-9A24-15D3-CFCC-8D68744FE40D}" dt="2024-04-18T08:12:18.843" v="86"/>
          <ac:spMkLst>
            <pc:docMk/>
            <pc:sldMk cId="2057496299" sldId="273"/>
            <ac:spMk id="9" creationId="{80DF40B2-80F7-4E71-B46C-284163F3654A}"/>
          </ac:spMkLst>
        </pc:spChg>
        <pc:picChg chg="add mod">
          <ac:chgData name="Julia Kokki" userId="S::jumikok@utu.fi::70b92965-3f24-4607-bce6-07b89727c76b" providerId="AD" clId="Web-{3B44BDFC-9A24-15D3-CFCC-8D68744FE40D}" dt="2024-04-18T08:12:18.843" v="86"/>
          <ac:picMkLst>
            <pc:docMk/>
            <pc:sldMk cId="2057496299" sldId="273"/>
            <ac:picMk id="4" creationId="{1B32E502-7C78-FA18-3384-B72B358AC36F}"/>
          </ac:picMkLst>
        </pc:picChg>
      </pc:sldChg>
      <pc:sldChg chg="addSp modSp">
        <pc:chgData name="Julia Kokki" userId="S::jumikok@utu.fi::70b92965-3f24-4607-bce6-07b89727c76b" providerId="AD" clId="Web-{3B44BDFC-9A24-15D3-CFCC-8D68744FE40D}" dt="2024-04-18T07:51:51.729" v="11" actId="1076"/>
        <pc:sldMkLst>
          <pc:docMk/>
          <pc:sldMk cId="3328241979" sldId="278"/>
        </pc:sldMkLst>
        <pc:spChg chg="mod">
          <ac:chgData name="Julia Kokki" userId="S::jumikok@utu.fi::70b92965-3f24-4607-bce6-07b89727c76b" providerId="AD" clId="Web-{3B44BDFC-9A24-15D3-CFCC-8D68744FE40D}" dt="2024-04-18T07:51:43.807" v="10" actId="14100"/>
          <ac:spMkLst>
            <pc:docMk/>
            <pc:sldMk cId="3328241979" sldId="278"/>
            <ac:spMk id="3" creationId="{42833F2A-1436-40A2-9134-A491CE0F2F0F}"/>
          </ac:spMkLst>
        </pc:spChg>
        <pc:picChg chg="add mod">
          <ac:chgData name="Julia Kokki" userId="S::jumikok@utu.fi::70b92965-3f24-4607-bce6-07b89727c76b" providerId="AD" clId="Web-{3B44BDFC-9A24-15D3-CFCC-8D68744FE40D}" dt="2024-04-18T07:51:51.729" v="11" actId="1076"/>
          <ac:picMkLst>
            <pc:docMk/>
            <pc:sldMk cId="3328241979" sldId="278"/>
            <ac:picMk id="4" creationId="{63674F2F-6734-1F26-D8AD-023697410F11}"/>
          </ac:picMkLst>
        </pc:picChg>
      </pc:sldChg>
      <pc:sldChg chg="addSp delSp modSp">
        <pc:chgData name="Julia Kokki" userId="S::jumikok@utu.fi::70b92965-3f24-4607-bce6-07b89727c76b" providerId="AD" clId="Web-{3B44BDFC-9A24-15D3-CFCC-8D68744FE40D}" dt="2024-04-18T07:53:12.434" v="14"/>
        <pc:sldMkLst>
          <pc:docMk/>
          <pc:sldMk cId="3388659640" sldId="279"/>
        </pc:sldMkLst>
        <pc:picChg chg="add del mod">
          <ac:chgData name="Julia Kokki" userId="S::jumikok@utu.fi::70b92965-3f24-4607-bce6-07b89727c76b" providerId="AD" clId="Web-{3B44BDFC-9A24-15D3-CFCC-8D68744FE40D}" dt="2024-04-18T07:53:12.434" v="14"/>
          <ac:picMkLst>
            <pc:docMk/>
            <pc:sldMk cId="3388659640" sldId="279"/>
            <ac:picMk id="4" creationId="{2A66E960-BBAD-BA4D-6954-CE183E7B788E}"/>
          </ac:picMkLst>
        </pc:picChg>
      </pc:sldChg>
      <pc:sldChg chg="addSp modSp">
        <pc:chgData name="Julia Kokki" userId="S::jumikok@utu.fi::70b92965-3f24-4607-bce6-07b89727c76b" providerId="AD" clId="Web-{3B44BDFC-9A24-15D3-CFCC-8D68744FE40D}" dt="2024-04-18T07:53:38.748" v="17" actId="1076"/>
        <pc:sldMkLst>
          <pc:docMk/>
          <pc:sldMk cId="114745987" sldId="280"/>
        </pc:sldMkLst>
        <pc:spChg chg="mod">
          <ac:chgData name="Julia Kokki" userId="S::jumikok@utu.fi::70b92965-3f24-4607-bce6-07b89727c76b" providerId="AD" clId="Web-{3B44BDFC-9A24-15D3-CFCC-8D68744FE40D}" dt="2024-04-18T07:53:26.653" v="15" actId="14100"/>
          <ac:spMkLst>
            <pc:docMk/>
            <pc:sldMk cId="114745987" sldId="280"/>
            <ac:spMk id="3" creationId="{3B089412-91CE-4D95-B0B1-9220DC19E361}"/>
          </ac:spMkLst>
        </pc:spChg>
        <pc:picChg chg="add mod">
          <ac:chgData name="Julia Kokki" userId="S::jumikok@utu.fi::70b92965-3f24-4607-bce6-07b89727c76b" providerId="AD" clId="Web-{3B44BDFC-9A24-15D3-CFCC-8D68744FE40D}" dt="2024-04-18T07:53:38.748" v="17" actId="1076"/>
          <ac:picMkLst>
            <pc:docMk/>
            <pc:sldMk cId="114745987" sldId="280"/>
            <ac:picMk id="4" creationId="{CE0A0222-8851-EB91-814F-69992073A47B}"/>
          </ac:picMkLst>
        </pc:picChg>
      </pc:sldChg>
      <pc:sldChg chg="addSp delSp modSp">
        <pc:chgData name="Julia Kokki" userId="S::jumikok@utu.fi::70b92965-3f24-4607-bce6-07b89727c76b" providerId="AD" clId="Web-{3B44BDFC-9A24-15D3-CFCC-8D68744FE40D}" dt="2024-04-18T07:57:53.817" v="21"/>
        <pc:sldMkLst>
          <pc:docMk/>
          <pc:sldMk cId="2024551338" sldId="282"/>
        </pc:sldMkLst>
        <pc:picChg chg="add del mod">
          <ac:chgData name="Julia Kokki" userId="S::jumikok@utu.fi::70b92965-3f24-4607-bce6-07b89727c76b" providerId="AD" clId="Web-{3B44BDFC-9A24-15D3-CFCC-8D68744FE40D}" dt="2024-04-18T07:57:53.817" v="21"/>
          <ac:picMkLst>
            <pc:docMk/>
            <pc:sldMk cId="2024551338" sldId="282"/>
            <ac:picMk id="4" creationId="{ED804917-F161-EA5B-EF47-5D4670955716}"/>
          </ac:picMkLst>
        </pc:picChg>
      </pc:sldChg>
      <pc:sldChg chg="addSp modSp mod setBg">
        <pc:chgData name="Julia Kokki" userId="S::jumikok@utu.fi::70b92965-3f24-4607-bce6-07b89727c76b" providerId="AD" clId="Web-{3B44BDFC-9A24-15D3-CFCC-8D68744FE40D}" dt="2024-04-18T07:59:13.304" v="26"/>
        <pc:sldMkLst>
          <pc:docMk/>
          <pc:sldMk cId="2936974906" sldId="284"/>
        </pc:sldMkLst>
        <pc:spChg chg="mod">
          <ac:chgData name="Julia Kokki" userId="S::jumikok@utu.fi::70b92965-3f24-4607-bce6-07b89727c76b" providerId="AD" clId="Web-{3B44BDFC-9A24-15D3-CFCC-8D68744FE40D}" dt="2024-04-18T07:59:13.304" v="26"/>
          <ac:spMkLst>
            <pc:docMk/>
            <pc:sldMk cId="2936974906" sldId="284"/>
            <ac:spMk id="2" creationId="{6987D1EF-A09F-45CE-9954-6D45DD1AA674}"/>
          </ac:spMkLst>
        </pc:spChg>
        <pc:spChg chg="mod">
          <ac:chgData name="Julia Kokki" userId="S::jumikok@utu.fi::70b92965-3f24-4607-bce6-07b89727c76b" providerId="AD" clId="Web-{3B44BDFC-9A24-15D3-CFCC-8D68744FE40D}" dt="2024-04-18T07:59:13.304" v="26"/>
          <ac:spMkLst>
            <pc:docMk/>
            <pc:sldMk cId="2936974906" sldId="284"/>
            <ac:spMk id="3" creationId="{77612B89-75A1-41FC-91D4-912CE54940C1}"/>
          </ac:spMkLst>
        </pc:spChg>
        <pc:spChg chg="add">
          <ac:chgData name="Julia Kokki" userId="S::jumikok@utu.fi::70b92965-3f24-4607-bce6-07b89727c76b" providerId="AD" clId="Web-{3B44BDFC-9A24-15D3-CFCC-8D68744FE40D}" dt="2024-04-18T07:59:13.304" v="26"/>
          <ac:spMkLst>
            <pc:docMk/>
            <pc:sldMk cId="2936974906" sldId="284"/>
            <ac:spMk id="9" creationId="{04812C46-200A-4DEB-A05E-3ED6C68C2387}"/>
          </ac:spMkLst>
        </pc:spChg>
        <pc:spChg chg="add">
          <ac:chgData name="Julia Kokki" userId="S::jumikok@utu.fi::70b92965-3f24-4607-bce6-07b89727c76b" providerId="AD" clId="Web-{3B44BDFC-9A24-15D3-CFCC-8D68744FE40D}" dt="2024-04-18T07:59:13.304" v="26"/>
          <ac:spMkLst>
            <pc:docMk/>
            <pc:sldMk cId="2936974906" sldId="284"/>
            <ac:spMk id="11" creationId="{D1EA859B-E555-4109-94F3-6700E046E008}"/>
          </ac:spMkLst>
        </pc:spChg>
        <pc:picChg chg="add mod ord">
          <ac:chgData name="Julia Kokki" userId="S::jumikok@utu.fi::70b92965-3f24-4607-bce6-07b89727c76b" providerId="AD" clId="Web-{3B44BDFC-9A24-15D3-CFCC-8D68744FE40D}" dt="2024-04-18T07:59:13.304" v="26"/>
          <ac:picMkLst>
            <pc:docMk/>
            <pc:sldMk cId="2936974906" sldId="284"/>
            <ac:picMk id="4" creationId="{1EEBA90E-8C09-74B3-48AA-4105E857F0C4}"/>
          </ac:picMkLst>
        </pc:picChg>
      </pc:sldChg>
      <pc:sldChg chg="addSp delSp modSp mod setBg">
        <pc:chgData name="Julia Kokki" userId="S::jumikok@utu.fi::70b92965-3f24-4607-bce6-07b89727c76b" providerId="AD" clId="Web-{3B44BDFC-9A24-15D3-CFCC-8D68744FE40D}" dt="2024-04-18T08:03:34.343" v="45" actId="20577"/>
        <pc:sldMkLst>
          <pc:docMk/>
          <pc:sldMk cId="947074205" sldId="286"/>
        </pc:sldMkLst>
        <pc:spChg chg="mod">
          <ac:chgData name="Julia Kokki" userId="S::jumikok@utu.fi::70b92965-3f24-4607-bce6-07b89727c76b" providerId="AD" clId="Web-{3B44BDFC-9A24-15D3-CFCC-8D68744FE40D}" dt="2024-04-18T08:02:54.248" v="39"/>
          <ac:spMkLst>
            <pc:docMk/>
            <pc:sldMk cId="947074205" sldId="286"/>
            <ac:spMk id="2" creationId="{23548A7C-B832-4117-A90D-385E70CBDB8E}"/>
          </ac:spMkLst>
        </pc:spChg>
        <pc:spChg chg="mod ord">
          <ac:chgData name="Julia Kokki" userId="S::jumikok@utu.fi::70b92965-3f24-4607-bce6-07b89727c76b" providerId="AD" clId="Web-{3B44BDFC-9A24-15D3-CFCC-8D68744FE40D}" dt="2024-04-18T08:03:34.343" v="45" actId="20577"/>
          <ac:spMkLst>
            <pc:docMk/>
            <pc:sldMk cId="947074205" sldId="286"/>
            <ac:spMk id="3" creationId="{86EB3F7D-F48D-41B5-8D8C-E2BB9795F4C0}"/>
          </ac:spMkLst>
        </pc:spChg>
        <pc:spChg chg="add">
          <ac:chgData name="Julia Kokki" userId="S::jumikok@utu.fi::70b92965-3f24-4607-bce6-07b89727c76b" providerId="AD" clId="Web-{3B44BDFC-9A24-15D3-CFCC-8D68744FE40D}" dt="2024-04-18T08:02:54.248" v="39"/>
          <ac:spMkLst>
            <pc:docMk/>
            <pc:sldMk cId="947074205" sldId="286"/>
            <ac:spMk id="6" creationId="{80DF40B2-80F7-4E71-B46C-284163F3654A}"/>
          </ac:spMkLst>
        </pc:spChg>
        <pc:spChg chg="add del">
          <ac:chgData name="Julia Kokki" userId="S::jumikok@utu.fi::70b92965-3f24-4607-bce6-07b89727c76b" providerId="AD" clId="Web-{3B44BDFC-9A24-15D3-CFCC-8D68744FE40D}" dt="2024-04-18T08:01:54.371" v="29"/>
          <ac:spMkLst>
            <pc:docMk/>
            <pc:sldMk cId="947074205" sldId="286"/>
            <ac:spMk id="9" creationId="{04812C46-200A-4DEB-A05E-3ED6C68C2387}"/>
          </ac:spMkLst>
        </pc:spChg>
        <pc:spChg chg="add del">
          <ac:chgData name="Julia Kokki" userId="S::jumikok@utu.fi::70b92965-3f24-4607-bce6-07b89727c76b" providerId="AD" clId="Web-{3B44BDFC-9A24-15D3-CFCC-8D68744FE40D}" dt="2024-04-18T08:02:03.309" v="31"/>
          <ac:spMkLst>
            <pc:docMk/>
            <pc:sldMk cId="947074205" sldId="286"/>
            <ac:spMk id="11" creationId="{80DF40B2-80F7-4E71-B46C-284163F3654A}"/>
          </ac:spMkLst>
        </pc:spChg>
        <pc:spChg chg="add del">
          <ac:chgData name="Julia Kokki" userId="S::jumikok@utu.fi::70b92965-3f24-4607-bce6-07b89727c76b" providerId="AD" clId="Web-{3B44BDFC-9A24-15D3-CFCC-8D68744FE40D}" dt="2024-04-18T08:02:31.982" v="33"/>
          <ac:spMkLst>
            <pc:docMk/>
            <pc:sldMk cId="947074205" sldId="286"/>
            <ac:spMk id="13" creationId="{04812C46-200A-4DEB-A05E-3ED6C68C2387}"/>
          </ac:spMkLst>
        </pc:spChg>
        <pc:picChg chg="add mod">
          <ac:chgData name="Julia Kokki" userId="S::jumikok@utu.fi::70b92965-3f24-4607-bce6-07b89727c76b" providerId="AD" clId="Web-{3B44BDFC-9A24-15D3-CFCC-8D68744FE40D}" dt="2024-04-18T08:02:54.248" v="39"/>
          <ac:picMkLst>
            <pc:docMk/>
            <pc:sldMk cId="947074205" sldId="286"/>
            <ac:picMk id="4" creationId="{C422F339-C98F-1FF0-FCA5-AD24871DA2A8}"/>
          </ac:picMkLst>
        </pc:picChg>
      </pc:sldChg>
      <pc:sldChg chg="addSp delSp modSp mod setBg">
        <pc:chgData name="Julia Kokki" userId="S::jumikok@utu.fi::70b92965-3f24-4607-bce6-07b89727c76b" providerId="AD" clId="Web-{3B44BDFC-9A24-15D3-CFCC-8D68744FE40D}" dt="2024-04-18T08:05:03.174" v="52" actId="1076"/>
        <pc:sldMkLst>
          <pc:docMk/>
          <pc:sldMk cId="925337139" sldId="287"/>
        </pc:sldMkLst>
        <pc:spChg chg="mod">
          <ac:chgData name="Julia Kokki" userId="S::jumikok@utu.fi::70b92965-3f24-4607-bce6-07b89727c76b" providerId="AD" clId="Web-{3B44BDFC-9A24-15D3-CFCC-8D68744FE40D}" dt="2024-04-18T08:04:31.313" v="49"/>
          <ac:spMkLst>
            <pc:docMk/>
            <pc:sldMk cId="925337139" sldId="287"/>
            <ac:spMk id="2" creationId="{B3182FB1-E5E2-48FE-8FA8-CAE387260671}"/>
          </ac:spMkLst>
        </pc:spChg>
        <pc:spChg chg="mod">
          <ac:chgData name="Julia Kokki" userId="S::jumikok@utu.fi::70b92965-3f24-4607-bce6-07b89727c76b" providerId="AD" clId="Web-{3B44BDFC-9A24-15D3-CFCC-8D68744FE40D}" dt="2024-04-18T08:04:31.313" v="49"/>
          <ac:spMkLst>
            <pc:docMk/>
            <pc:sldMk cId="925337139" sldId="287"/>
            <ac:spMk id="3" creationId="{633BA87C-2C59-478C-9CE6-90C2C10C6AC8}"/>
          </ac:spMkLst>
        </pc:spChg>
        <pc:spChg chg="add del">
          <ac:chgData name="Julia Kokki" userId="S::jumikok@utu.fi::70b92965-3f24-4607-bce6-07b89727c76b" providerId="AD" clId="Web-{3B44BDFC-9A24-15D3-CFCC-8D68744FE40D}" dt="2024-04-18T08:04:31.313" v="49"/>
          <ac:spMkLst>
            <pc:docMk/>
            <pc:sldMk cId="925337139" sldId="287"/>
            <ac:spMk id="9" creationId="{D1D34770-47A8-402C-AF23-2B653F2D88C1}"/>
          </ac:spMkLst>
        </pc:spChg>
        <pc:picChg chg="add mod">
          <ac:chgData name="Julia Kokki" userId="S::jumikok@utu.fi::70b92965-3f24-4607-bce6-07b89727c76b" providerId="AD" clId="Web-{3B44BDFC-9A24-15D3-CFCC-8D68744FE40D}" dt="2024-04-18T08:04:43.220" v="50" actId="1076"/>
          <ac:picMkLst>
            <pc:docMk/>
            <pc:sldMk cId="925337139" sldId="287"/>
            <ac:picMk id="4" creationId="{E1E2086A-34A5-8F0F-408D-07C88CFDEA2C}"/>
          </ac:picMkLst>
        </pc:picChg>
        <pc:picChg chg="add mod">
          <ac:chgData name="Julia Kokki" userId="S::jumikok@utu.fi::70b92965-3f24-4607-bce6-07b89727c76b" providerId="AD" clId="Web-{3B44BDFC-9A24-15D3-CFCC-8D68744FE40D}" dt="2024-04-18T08:05:03.174" v="52" actId="1076"/>
          <ac:picMkLst>
            <pc:docMk/>
            <pc:sldMk cId="925337139" sldId="287"/>
            <ac:picMk id="5" creationId="{A45E35B2-A157-1332-995E-BD083EE5BEC3}"/>
          </ac:picMkLst>
        </pc:picChg>
      </pc:sldChg>
      <pc:sldChg chg="addSp modSp">
        <pc:chgData name="Julia Kokki" userId="S::jumikok@utu.fi::70b92965-3f24-4607-bce6-07b89727c76b" providerId="AD" clId="Web-{3B44BDFC-9A24-15D3-CFCC-8D68744FE40D}" dt="2024-04-18T08:06:14.598" v="56" actId="1076"/>
        <pc:sldMkLst>
          <pc:docMk/>
          <pc:sldMk cId="3838151711" sldId="289"/>
        </pc:sldMkLst>
        <pc:spChg chg="mod">
          <ac:chgData name="Julia Kokki" userId="S::jumikok@utu.fi::70b92965-3f24-4607-bce6-07b89727c76b" providerId="AD" clId="Web-{3B44BDFC-9A24-15D3-CFCC-8D68744FE40D}" dt="2024-04-18T08:06:01.269" v="55" actId="14100"/>
          <ac:spMkLst>
            <pc:docMk/>
            <pc:sldMk cId="3838151711" sldId="289"/>
            <ac:spMk id="3" creationId="{55B7C127-0EAB-4BE8-93C6-AB0B5BD212B2}"/>
          </ac:spMkLst>
        </pc:spChg>
        <pc:picChg chg="add mod">
          <ac:chgData name="Julia Kokki" userId="S::jumikok@utu.fi::70b92965-3f24-4607-bce6-07b89727c76b" providerId="AD" clId="Web-{3B44BDFC-9A24-15D3-CFCC-8D68744FE40D}" dt="2024-04-18T08:06:14.598" v="56" actId="1076"/>
          <ac:picMkLst>
            <pc:docMk/>
            <pc:sldMk cId="3838151711" sldId="289"/>
            <ac:picMk id="4" creationId="{19A48761-1DE7-066D-6EFB-7F6270FB3DB6}"/>
          </ac:picMkLst>
        </pc:picChg>
      </pc:sldChg>
      <pc:sldChg chg="addSp modSp">
        <pc:chgData name="Julia Kokki" userId="S::jumikok@utu.fi::70b92965-3f24-4607-bce6-07b89727c76b" providerId="AD" clId="Web-{3B44BDFC-9A24-15D3-CFCC-8D68744FE40D}" dt="2024-04-18T08:08:40.524" v="68" actId="1076"/>
        <pc:sldMkLst>
          <pc:docMk/>
          <pc:sldMk cId="3428713973" sldId="292"/>
        </pc:sldMkLst>
        <pc:spChg chg="mod">
          <ac:chgData name="Julia Kokki" userId="S::jumikok@utu.fi::70b92965-3f24-4607-bce6-07b89727c76b" providerId="AD" clId="Web-{3B44BDFC-9A24-15D3-CFCC-8D68744FE40D}" dt="2024-04-18T08:07:02.787" v="57" actId="14100"/>
          <ac:spMkLst>
            <pc:docMk/>
            <pc:sldMk cId="3428713973" sldId="292"/>
            <ac:spMk id="3" creationId="{3B0D5583-4530-43E6-B629-32C7EAB35484}"/>
          </ac:spMkLst>
        </pc:spChg>
        <pc:picChg chg="add mod modCrop">
          <ac:chgData name="Julia Kokki" userId="S::jumikok@utu.fi::70b92965-3f24-4607-bce6-07b89727c76b" providerId="AD" clId="Web-{3B44BDFC-9A24-15D3-CFCC-8D68744FE40D}" dt="2024-04-18T08:08:28.164" v="66" actId="1076"/>
          <ac:picMkLst>
            <pc:docMk/>
            <pc:sldMk cId="3428713973" sldId="292"/>
            <ac:picMk id="4" creationId="{2D6AE077-6039-DEAA-C0C3-E27D989B8FA2}"/>
          </ac:picMkLst>
        </pc:picChg>
        <pc:picChg chg="add mod">
          <ac:chgData name="Julia Kokki" userId="S::jumikok@utu.fi::70b92965-3f24-4607-bce6-07b89727c76b" providerId="AD" clId="Web-{3B44BDFC-9A24-15D3-CFCC-8D68744FE40D}" dt="2024-04-18T08:08:40.524" v="68" actId="1076"/>
          <ac:picMkLst>
            <pc:docMk/>
            <pc:sldMk cId="3428713973" sldId="292"/>
            <ac:picMk id="5" creationId="{1DDCD2AE-ACA1-A90B-EF4B-89D5F7641731}"/>
          </ac:picMkLst>
        </pc:picChg>
      </pc:sldChg>
      <pc:sldChg chg="addSp modSp">
        <pc:chgData name="Julia Kokki" userId="S::jumikok@utu.fi::70b92965-3f24-4607-bce6-07b89727c76b" providerId="AD" clId="Web-{3B44BDFC-9A24-15D3-CFCC-8D68744FE40D}" dt="2024-04-18T08:09:50.667" v="75"/>
        <pc:sldMkLst>
          <pc:docMk/>
          <pc:sldMk cId="3222377781" sldId="293"/>
        </pc:sldMkLst>
        <pc:spChg chg="mod">
          <ac:chgData name="Julia Kokki" userId="S::jumikok@utu.fi::70b92965-3f24-4607-bce6-07b89727c76b" providerId="AD" clId="Web-{3B44BDFC-9A24-15D3-CFCC-8D68744FE40D}" dt="2024-04-18T08:09:14.165" v="69" actId="14100"/>
          <ac:spMkLst>
            <pc:docMk/>
            <pc:sldMk cId="3222377781" sldId="293"/>
            <ac:spMk id="3" creationId="{B8F94CB0-D9B6-440D-A381-3122AB4A519C}"/>
          </ac:spMkLst>
        </pc:spChg>
        <pc:picChg chg="add mod modCrop">
          <ac:chgData name="Julia Kokki" userId="S::jumikok@utu.fi::70b92965-3f24-4607-bce6-07b89727c76b" providerId="AD" clId="Web-{3B44BDFC-9A24-15D3-CFCC-8D68744FE40D}" dt="2024-04-18T08:09:50.667" v="75"/>
          <ac:picMkLst>
            <pc:docMk/>
            <pc:sldMk cId="3222377781" sldId="293"/>
            <ac:picMk id="4" creationId="{55DAE304-EDDB-361A-D1DE-AEE505A87F1D}"/>
          </ac:picMkLst>
        </pc:picChg>
      </pc:sldChg>
      <pc:sldChg chg="addSp modSp">
        <pc:chgData name="Julia Kokki" userId="S::jumikok@utu.fi::70b92965-3f24-4607-bce6-07b89727c76b" providerId="AD" clId="Web-{3B44BDFC-9A24-15D3-CFCC-8D68744FE40D}" dt="2024-04-18T08:10:24.683" v="79" actId="1076"/>
        <pc:sldMkLst>
          <pc:docMk/>
          <pc:sldMk cId="3757155087" sldId="294"/>
        </pc:sldMkLst>
        <pc:picChg chg="add mod">
          <ac:chgData name="Julia Kokki" userId="S::jumikok@utu.fi::70b92965-3f24-4607-bce6-07b89727c76b" providerId="AD" clId="Web-{3B44BDFC-9A24-15D3-CFCC-8D68744FE40D}" dt="2024-04-18T08:10:10.495" v="77" actId="1076"/>
          <ac:picMkLst>
            <pc:docMk/>
            <pc:sldMk cId="3757155087" sldId="294"/>
            <ac:picMk id="4" creationId="{959CB68E-7CEC-9537-CE24-4588C7A050BE}"/>
          </ac:picMkLst>
        </pc:picChg>
        <pc:picChg chg="add mod">
          <ac:chgData name="Julia Kokki" userId="S::jumikok@utu.fi::70b92965-3f24-4607-bce6-07b89727c76b" providerId="AD" clId="Web-{3B44BDFC-9A24-15D3-CFCC-8D68744FE40D}" dt="2024-04-18T08:10:24.683" v="79" actId="1076"/>
          <ac:picMkLst>
            <pc:docMk/>
            <pc:sldMk cId="3757155087" sldId="294"/>
            <ac:picMk id="5" creationId="{EAE32754-2EF4-0301-71FE-C31193F8C948}"/>
          </ac:picMkLst>
        </pc:picChg>
      </pc:sldChg>
      <pc:sldChg chg="addSp modSp">
        <pc:chgData name="Julia Kokki" userId="S::jumikok@utu.fi::70b92965-3f24-4607-bce6-07b89727c76b" providerId="AD" clId="Web-{3B44BDFC-9A24-15D3-CFCC-8D68744FE40D}" dt="2024-04-18T08:11:14.966" v="84" actId="1076"/>
        <pc:sldMkLst>
          <pc:docMk/>
          <pc:sldMk cId="501811118" sldId="295"/>
        </pc:sldMkLst>
        <pc:spChg chg="mod">
          <ac:chgData name="Julia Kokki" userId="S::jumikok@utu.fi::70b92965-3f24-4607-bce6-07b89727c76b" providerId="AD" clId="Web-{3B44BDFC-9A24-15D3-CFCC-8D68744FE40D}" dt="2024-04-18T08:11:09.059" v="83" actId="14100"/>
          <ac:spMkLst>
            <pc:docMk/>
            <pc:sldMk cId="501811118" sldId="295"/>
            <ac:spMk id="3" creationId="{5D9E73D3-D16D-41DC-BE38-D6FD6A572E0D}"/>
          </ac:spMkLst>
        </pc:spChg>
        <pc:picChg chg="add mod modCrop">
          <ac:chgData name="Julia Kokki" userId="S::jumikok@utu.fi::70b92965-3f24-4607-bce6-07b89727c76b" providerId="AD" clId="Web-{3B44BDFC-9A24-15D3-CFCC-8D68744FE40D}" dt="2024-04-18T08:11:14.966" v="84" actId="1076"/>
          <ac:picMkLst>
            <pc:docMk/>
            <pc:sldMk cId="501811118" sldId="295"/>
            <ac:picMk id="4" creationId="{D7DEE3F3-471B-522E-F59A-29093DA7D038}"/>
          </ac:picMkLst>
        </pc:picChg>
      </pc:sldChg>
    </pc:docChg>
  </pc:docChgLst>
  <pc:docChgLst>
    <pc:chgData name="Julia Kokki" userId="70b92965-3f24-4607-bce6-07b89727c76b" providerId="ADAL" clId="{4D1BE242-3439-4F15-A69A-3451BF3E4CD7}"/>
    <pc:docChg chg="undo custSel addSld modSld sldOrd modMainMaster">
      <pc:chgData name="Julia Kokki" userId="70b92965-3f24-4607-bce6-07b89727c76b" providerId="ADAL" clId="{4D1BE242-3439-4F15-A69A-3451BF3E4CD7}" dt="2024-04-10T07:22:43.050" v="1348" actId="167"/>
      <pc:docMkLst>
        <pc:docMk/>
      </pc:docMkLst>
      <pc:sldChg chg="modSp">
        <pc:chgData name="Julia Kokki" userId="70b92965-3f24-4607-bce6-07b89727c76b" providerId="ADAL" clId="{4D1BE242-3439-4F15-A69A-3451BF3E4CD7}" dt="2024-04-08T09:38:14.189" v="1336"/>
        <pc:sldMkLst>
          <pc:docMk/>
          <pc:sldMk cId="1640651882" sldId="270"/>
        </pc:sldMkLst>
        <pc:spChg chg="mod">
          <ac:chgData name="Julia Kokki" userId="70b92965-3f24-4607-bce6-07b89727c76b" providerId="ADAL" clId="{4D1BE242-3439-4F15-A69A-3451BF3E4CD7}" dt="2024-04-08T09:38:14.189" v="1336"/>
          <ac:spMkLst>
            <pc:docMk/>
            <pc:sldMk cId="1640651882" sldId="270"/>
            <ac:spMk id="3" creationId="{A1E6188E-FFDD-4ACF-8DE0-7BCD2347E89F}"/>
          </ac:spMkLst>
        </pc:spChg>
      </pc:sldChg>
      <pc:sldChg chg="addSp modSp add ord">
        <pc:chgData name="Julia Kokki" userId="70b92965-3f24-4607-bce6-07b89727c76b" providerId="ADAL" clId="{4D1BE242-3439-4F15-A69A-3451BF3E4CD7}" dt="2024-04-08T09:06:38.743" v="12" actId="255"/>
        <pc:sldMkLst>
          <pc:docMk/>
          <pc:sldMk cId="3622621266" sldId="272"/>
        </pc:sldMkLst>
        <pc:spChg chg="mod">
          <ac:chgData name="Julia Kokki" userId="70b92965-3f24-4607-bce6-07b89727c76b" providerId="ADAL" clId="{4D1BE242-3439-4F15-A69A-3451BF3E4CD7}" dt="2024-04-08T09:03:46.312" v="6" actId="14100"/>
          <ac:spMkLst>
            <pc:docMk/>
            <pc:sldMk cId="3622621266" sldId="272"/>
            <ac:spMk id="2" creationId="{D1615EDC-FEDD-42A0-B840-A923CC85C041}"/>
          </ac:spMkLst>
        </pc:spChg>
        <pc:spChg chg="mod">
          <ac:chgData name="Julia Kokki" userId="70b92965-3f24-4607-bce6-07b89727c76b" providerId="ADAL" clId="{4D1BE242-3439-4F15-A69A-3451BF3E4CD7}" dt="2024-04-08T09:03:59.081" v="7"/>
          <ac:spMkLst>
            <pc:docMk/>
            <pc:sldMk cId="3622621266" sldId="272"/>
            <ac:spMk id="3" creationId="{DA21031F-E1BB-4F31-AE16-7F07BC602699}"/>
          </ac:spMkLst>
        </pc:spChg>
        <pc:spChg chg="add mod">
          <ac:chgData name="Julia Kokki" userId="70b92965-3f24-4607-bce6-07b89727c76b" providerId="ADAL" clId="{4D1BE242-3439-4F15-A69A-3451BF3E4CD7}" dt="2024-04-08T09:06:38.743" v="12" actId="255"/>
          <ac:spMkLst>
            <pc:docMk/>
            <pc:sldMk cId="3622621266" sldId="272"/>
            <ac:spMk id="4" creationId="{3F68D260-8C76-470A-B455-4D0E81A5A34D}"/>
          </ac:spMkLst>
        </pc:spChg>
      </pc:sldChg>
      <pc:sldChg chg="modSp add">
        <pc:chgData name="Julia Kokki" userId="70b92965-3f24-4607-bce6-07b89727c76b" providerId="ADAL" clId="{4D1BE242-3439-4F15-A69A-3451BF3E4CD7}" dt="2024-04-08T09:07:22.256" v="40" actId="14100"/>
        <pc:sldMkLst>
          <pc:docMk/>
          <pc:sldMk cId="2057496299" sldId="273"/>
        </pc:sldMkLst>
        <pc:spChg chg="mod">
          <ac:chgData name="Julia Kokki" userId="70b92965-3f24-4607-bce6-07b89727c76b" providerId="ADAL" clId="{4D1BE242-3439-4F15-A69A-3451BF3E4CD7}" dt="2024-04-08T09:07:04.241" v="38" actId="20577"/>
          <ac:spMkLst>
            <pc:docMk/>
            <pc:sldMk cId="2057496299" sldId="273"/>
            <ac:spMk id="2" creationId="{46ADDFD6-0EE2-4B79-BFFE-C59D736446F3}"/>
          </ac:spMkLst>
        </pc:spChg>
        <pc:spChg chg="mod">
          <ac:chgData name="Julia Kokki" userId="70b92965-3f24-4607-bce6-07b89727c76b" providerId="ADAL" clId="{4D1BE242-3439-4F15-A69A-3451BF3E4CD7}" dt="2024-04-08T09:07:22.256" v="40" actId="14100"/>
          <ac:spMkLst>
            <pc:docMk/>
            <pc:sldMk cId="2057496299" sldId="273"/>
            <ac:spMk id="3" creationId="{C28296A9-566A-44C5-BB15-63B1428A6D93}"/>
          </ac:spMkLst>
        </pc:spChg>
      </pc:sldChg>
      <pc:sldChg chg="modSp add">
        <pc:chgData name="Julia Kokki" userId="70b92965-3f24-4607-bce6-07b89727c76b" providerId="ADAL" clId="{4D1BE242-3439-4F15-A69A-3451BF3E4CD7}" dt="2024-04-08T09:07:50.632" v="42"/>
        <pc:sldMkLst>
          <pc:docMk/>
          <pc:sldMk cId="2332370571" sldId="274"/>
        </pc:sldMkLst>
        <pc:spChg chg="mod">
          <ac:chgData name="Julia Kokki" userId="70b92965-3f24-4607-bce6-07b89727c76b" providerId="ADAL" clId="{4D1BE242-3439-4F15-A69A-3451BF3E4CD7}" dt="2024-04-08T09:07:50.632" v="42"/>
          <ac:spMkLst>
            <pc:docMk/>
            <pc:sldMk cId="2332370571" sldId="274"/>
            <ac:spMk id="2" creationId="{FF116816-648F-4AD8-AB58-0D0F11F41C13}"/>
          </ac:spMkLst>
        </pc:spChg>
      </pc:sldChg>
      <pc:sldChg chg="modSp add">
        <pc:chgData name="Julia Kokki" userId="70b92965-3f24-4607-bce6-07b89727c76b" providerId="ADAL" clId="{4D1BE242-3439-4F15-A69A-3451BF3E4CD7}" dt="2024-04-08T09:08:21.044" v="52" actId="20577"/>
        <pc:sldMkLst>
          <pc:docMk/>
          <pc:sldMk cId="3342463730" sldId="275"/>
        </pc:sldMkLst>
        <pc:spChg chg="mod">
          <ac:chgData name="Julia Kokki" userId="70b92965-3f24-4607-bce6-07b89727c76b" providerId="ADAL" clId="{4D1BE242-3439-4F15-A69A-3451BF3E4CD7}" dt="2024-04-08T09:08:04.780" v="44"/>
          <ac:spMkLst>
            <pc:docMk/>
            <pc:sldMk cId="3342463730" sldId="275"/>
            <ac:spMk id="2" creationId="{D3175B61-2C70-48F9-AC53-AF43505413A8}"/>
          </ac:spMkLst>
        </pc:spChg>
        <pc:spChg chg="mod">
          <ac:chgData name="Julia Kokki" userId="70b92965-3f24-4607-bce6-07b89727c76b" providerId="ADAL" clId="{4D1BE242-3439-4F15-A69A-3451BF3E4CD7}" dt="2024-04-08T09:08:21.044" v="52" actId="20577"/>
          <ac:spMkLst>
            <pc:docMk/>
            <pc:sldMk cId="3342463730" sldId="275"/>
            <ac:spMk id="3" creationId="{17498E41-06D7-42C9-841A-AD38F1709B2E}"/>
          </ac:spMkLst>
        </pc:spChg>
      </pc:sldChg>
      <pc:sldChg chg="modSp add">
        <pc:chgData name="Julia Kokki" userId="70b92965-3f24-4607-bce6-07b89727c76b" providerId="ADAL" clId="{4D1BE242-3439-4F15-A69A-3451BF3E4CD7}" dt="2024-04-08T09:09:05.188" v="58" actId="114"/>
        <pc:sldMkLst>
          <pc:docMk/>
          <pc:sldMk cId="3500727789" sldId="276"/>
        </pc:sldMkLst>
        <pc:spChg chg="mod">
          <ac:chgData name="Julia Kokki" userId="70b92965-3f24-4607-bce6-07b89727c76b" providerId="ADAL" clId="{4D1BE242-3439-4F15-A69A-3451BF3E4CD7}" dt="2024-04-08T09:08:49.825" v="54"/>
          <ac:spMkLst>
            <pc:docMk/>
            <pc:sldMk cId="3500727789" sldId="276"/>
            <ac:spMk id="2" creationId="{61E32E39-9810-49D5-B4FA-748318DB94B1}"/>
          </ac:spMkLst>
        </pc:spChg>
        <pc:spChg chg="mod">
          <ac:chgData name="Julia Kokki" userId="70b92965-3f24-4607-bce6-07b89727c76b" providerId="ADAL" clId="{4D1BE242-3439-4F15-A69A-3451BF3E4CD7}" dt="2024-04-08T09:09:05.188" v="58" actId="114"/>
          <ac:spMkLst>
            <pc:docMk/>
            <pc:sldMk cId="3500727789" sldId="276"/>
            <ac:spMk id="3" creationId="{792A264B-7952-482E-99E9-E473DBA693E4}"/>
          </ac:spMkLst>
        </pc:spChg>
      </pc:sldChg>
      <pc:sldChg chg="modSp add">
        <pc:chgData name="Julia Kokki" userId="70b92965-3f24-4607-bce6-07b89727c76b" providerId="ADAL" clId="{4D1BE242-3439-4F15-A69A-3451BF3E4CD7}" dt="2024-04-08T09:09:43.176" v="60"/>
        <pc:sldMkLst>
          <pc:docMk/>
          <pc:sldMk cId="2626813883" sldId="277"/>
        </pc:sldMkLst>
        <pc:spChg chg="mod">
          <ac:chgData name="Julia Kokki" userId="70b92965-3f24-4607-bce6-07b89727c76b" providerId="ADAL" clId="{4D1BE242-3439-4F15-A69A-3451BF3E4CD7}" dt="2024-04-08T09:09:43.176" v="60"/>
          <ac:spMkLst>
            <pc:docMk/>
            <pc:sldMk cId="2626813883" sldId="277"/>
            <ac:spMk id="2" creationId="{E1E7D378-59C6-46FA-896B-02B4237941E9}"/>
          </ac:spMkLst>
        </pc:spChg>
      </pc:sldChg>
      <pc:sldChg chg="modSp add">
        <pc:chgData name="Julia Kokki" userId="70b92965-3f24-4607-bce6-07b89727c76b" providerId="ADAL" clId="{4D1BE242-3439-4F15-A69A-3451BF3E4CD7}" dt="2024-04-08T09:10:21.845" v="67" actId="20577"/>
        <pc:sldMkLst>
          <pc:docMk/>
          <pc:sldMk cId="3328241979" sldId="278"/>
        </pc:sldMkLst>
        <pc:spChg chg="mod">
          <ac:chgData name="Julia Kokki" userId="70b92965-3f24-4607-bce6-07b89727c76b" providerId="ADAL" clId="{4D1BE242-3439-4F15-A69A-3451BF3E4CD7}" dt="2024-04-08T09:10:00.607" v="63" actId="14100"/>
          <ac:spMkLst>
            <pc:docMk/>
            <pc:sldMk cId="3328241979" sldId="278"/>
            <ac:spMk id="2" creationId="{84C154E1-7871-4C60-B899-C89FA51D5381}"/>
          </ac:spMkLst>
        </pc:spChg>
        <pc:spChg chg="mod">
          <ac:chgData name="Julia Kokki" userId="70b92965-3f24-4607-bce6-07b89727c76b" providerId="ADAL" clId="{4D1BE242-3439-4F15-A69A-3451BF3E4CD7}" dt="2024-04-08T09:10:21.845" v="67" actId="20577"/>
          <ac:spMkLst>
            <pc:docMk/>
            <pc:sldMk cId="3328241979" sldId="278"/>
            <ac:spMk id="3" creationId="{42833F2A-1436-40A2-9134-A491CE0F2F0F}"/>
          </ac:spMkLst>
        </pc:spChg>
      </pc:sldChg>
      <pc:sldChg chg="modSp add">
        <pc:chgData name="Julia Kokki" userId="70b92965-3f24-4607-bce6-07b89727c76b" providerId="ADAL" clId="{4D1BE242-3439-4F15-A69A-3451BF3E4CD7}" dt="2024-04-08T09:11:18.327" v="77" actId="5793"/>
        <pc:sldMkLst>
          <pc:docMk/>
          <pc:sldMk cId="3388659640" sldId="279"/>
        </pc:sldMkLst>
        <pc:spChg chg="mod">
          <ac:chgData name="Julia Kokki" userId="70b92965-3f24-4607-bce6-07b89727c76b" providerId="ADAL" clId="{4D1BE242-3439-4F15-A69A-3451BF3E4CD7}" dt="2024-04-08T09:10:46.932" v="69"/>
          <ac:spMkLst>
            <pc:docMk/>
            <pc:sldMk cId="3388659640" sldId="279"/>
            <ac:spMk id="2" creationId="{C2E3AB57-1436-462C-9248-4EE687913DE4}"/>
          </ac:spMkLst>
        </pc:spChg>
        <pc:spChg chg="mod">
          <ac:chgData name="Julia Kokki" userId="70b92965-3f24-4607-bce6-07b89727c76b" providerId="ADAL" clId="{4D1BE242-3439-4F15-A69A-3451BF3E4CD7}" dt="2024-04-08T09:11:18.327" v="77" actId="5793"/>
          <ac:spMkLst>
            <pc:docMk/>
            <pc:sldMk cId="3388659640" sldId="279"/>
            <ac:spMk id="3" creationId="{43F3271F-C1A4-4D1D-A7A2-3AA7DC419DC4}"/>
          </ac:spMkLst>
        </pc:spChg>
      </pc:sldChg>
      <pc:sldChg chg="modSp add">
        <pc:chgData name="Julia Kokki" userId="70b92965-3f24-4607-bce6-07b89727c76b" providerId="ADAL" clId="{4D1BE242-3439-4F15-A69A-3451BF3E4CD7}" dt="2024-04-08T09:12:13.871" v="85" actId="255"/>
        <pc:sldMkLst>
          <pc:docMk/>
          <pc:sldMk cId="114745987" sldId="280"/>
        </pc:sldMkLst>
        <pc:spChg chg="mod">
          <ac:chgData name="Julia Kokki" userId="70b92965-3f24-4607-bce6-07b89727c76b" providerId="ADAL" clId="{4D1BE242-3439-4F15-A69A-3451BF3E4CD7}" dt="2024-04-08T09:11:39.743" v="79"/>
          <ac:spMkLst>
            <pc:docMk/>
            <pc:sldMk cId="114745987" sldId="280"/>
            <ac:spMk id="2" creationId="{1050E66D-BF8E-4292-A25E-FED5A0CA9897}"/>
          </ac:spMkLst>
        </pc:spChg>
        <pc:spChg chg="mod">
          <ac:chgData name="Julia Kokki" userId="70b92965-3f24-4607-bce6-07b89727c76b" providerId="ADAL" clId="{4D1BE242-3439-4F15-A69A-3451BF3E4CD7}" dt="2024-04-08T09:12:13.871" v="85" actId="255"/>
          <ac:spMkLst>
            <pc:docMk/>
            <pc:sldMk cId="114745987" sldId="280"/>
            <ac:spMk id="3" creationId="{3B089412-91CE-4D95-B0B1-9220DC19E361}"/>
          </ac:spMkLst>
        </pc:spChg>
      </pc:sldChg>
      <pc:sldChg chg="modSp add">
        <pc:chgData name="Julia Kokki" userId="70b92965-3f24-4607-bce6-07b89727c76b" providerId="ADAL" clId="{4D1BE242-3439-4F15-A69A-3451BF3E4CD7}" dt="2024-04-08T09:12:43.417" v="87"/>
        <pc:sldMkLst>
          <pc:docMk/>
          <pc:sldMk cId="1615992184" sldId="281"/>
        </pc:sldMkLst>
        <pc:spChg chg="mod">
          <ac:chgData name="Julia Kokki" userId="70b92965-3f24-4607-bce6-07b89727c76b" providerId="ADAL" clId="{4D1BE242-3439-4F15-A69A-3451BF3E4CD7}" dt="2024-04-08T09:12:43.417" v="87"/>
          <ac:spMkLst>
            <pc:docMk/>
            <pc:sldMk cId="1615992184" sldId="281"/>
            <ac:spMk id="2" creationId="{3F6BC2A5-AFF8-4670-AA22-01818F9F2A28}"/>
          </ac:spMkLst>
        </pc:spChg>
      </pc:sldChg>
      <pc:sldChg chg="modSp add">
        <pc:chgData name="Julia Kokki" userId="70b92965-3f24-4607-bce6-07b89727c76b" providerId="ADAL" clId="{4D1BE242-3439-4F15-A69A-3451BF3E4CD7}" dt="2024-04-08T09:13:50.574" v="96" actId="14100"/>
        <pc:sldMkLst>
          <pc:docMk/>
          <pc:sldMk cId="2024551338" sldId="282"/>
        </pc:sldMkLst>
        <pc:spChg chg="mod">
          <ac:chgData name="Julia Kokki" userId="70b92965-3f24-4607-bce6-07b89727c76b" providerId="ADAL" clId="{4D1BE242-3439-4F15-A69A-3451BF3E4CD7}" dt="2024-04-08T09:13:08.070" v="89"/>
          <ac:spMkLst>
            <pc:docMk/>
            <pc:sldMk cId="2024551338" sldId="282"/>
            <ac:spMk id="2" creationId="{C0514FDB-66C4-429F-8ACF-63B52C5E35E3}"/>
          </ac:spMkLst>
        </pc:spChg>
        <pc:spChg chg="mod">
          <ac:chgData name="Julia Kokki" userId="70b92965-3f24-4607-bce6-07b89727c76b" providerId="ADAL" clId="{4D1BE242-3439-4F15-A69A-3451BF3E4CD7}" dt="2024-04-08T09:13:50.574" v="96" actId="14100"/>
          <ac:spMkLst>
            <pc:docMk/>
            <pc:sldMk cId="2024551338" sldId="282"/>
            <ac:spMk id="3" creationId="{1B85296C-37ED-4B64-80DC-F5C7D77FA73E}"/>
          </ac:spMkLst>
        </pc:spChg>
      </pc:sldChg>
      <pc:sldChg chg="modSp add">
        <pc:chgData name="Julia Kokki" userId="70b92965-3f24-4607-bce6-07b89727c76b" providerId="ADAL" clId="{4D1BE242-3439-4F15-A69A-3451BF3E4CD7}" dt="2024-04-08T09:14:37.920" v="104" actId="14100"/>
        <pc:sldMkLst>
          <pc:docMk/>
          <pc:sldMk cId="2680196895" sldId="283"/>
        </pc:sldMkLst>
        <pc:spChg chg="mod">
          <ac:chgData name="Julia Kokki" userId="70b92965-3f24-4607-bce6-07b89727c76b" providerId="ADAL" clId="{4D1BE242-3439-4F15-A69A-3451BF3E4CD7}" dt="2024-04-08T09:14:07.707" v="98"/>
          <ac:spMkLst>
            <pc:docMk/>
            <pc:sldMk cId="2680196895" sldId="283"/>
            <ac:spMk id="2" creationId="{1011E782-1F9E-474E-B4E5-3E71E45F6E71}"/>
          </ac:spMkLst>
        </pc:spChg>
        <pc:spChg chg="mod">
          <ac:chgData name="Julia Kokki" userId="70b92965-3f24-4607-bce6-07b89727c76b" providerId="ADAL" clId="{4D1BE242-3439-4F15-A69A-3451BF3E4CD7}" dt="2024-04-08T09:14:37.920" v="104" actId="14100"/>
          <ac:spMkLst>
            <pc:docMk/>
            <pc:sldMk cId="2680196895" sldId="283"/>
            <ac:spMk id="3" creationId="{6FA9F15A-E5AE-46E1-B836-A9B7A6405ED8}"/>
          </ac:spMkLst>
        </pc:spChg>
      </pc:sldChg>
      <pc:sldChg chg="modSp add">
        <pc:chgData name="Julia Kokki" userId="70b92965-3f24-4607-bce6-07b89727c76b" providerId="ADAL" clId="{4D1BE242-3439-4F15-A69A-3451BF3E4CD7}" dt="2024-04-08T09:16:06.752" v="117" actId="113"/>
        <pc:sldMkLst>
          <pc:docMk/>
          <pc:sldMk cId="2936974906" sldId="284"/>
        </pc:sldMkLst>
        <pc:spChg chg="mod">
          <ac:chgData name="Julia Kokki" userId="70b92965-3f24-4607-bce6-07b89727c76b" providerId="ADAL" clId="{4D1BE242-3439-4F15-A69A-3451BF3E4CD7}" dt="2024-04-08T09:15:19.396" v="106"/>
          <ac:spMkLst>
            <pc:docMk/>
            <pc:sldMk cId="2936974906" sldId="284"/>
            <ac:spMk id="2" creationId="{6987D1EF-A09F-45CE-9954-6D45DD1AA674}"/>
          </ac:spMkLst>
        </pc:spChg>
        <pc:spChg chg="mod">
          <ac:chgData name="Julia Kokki" userId="70b92965-3f24-4607-bce6-07b89727c76b" providerId="ADAL" clId="{4D1BE242-3439-4F15-A69A-3451BF3E4CD7}" dt="2024-04-08T09:16:06.752" v="117" actId="113"/>
          <ac:spMkLst>
            <pc:docMk/>
            <pc:sldMk cId="2936974906" sldId="284"/>
            <ac:spMk id="3" creationId="{77612B89-75A1-41FC-91D4-912CE54940C1}"/>
          </ac:spMkLst>
        </pc:spChg>
      </pc:sldChg>
      <pc:sldChg chg="modSp add">
        <pc:chgData name="Julia Kokki" userId="70b92965-3f24-4607-bce6-07b89727c76b" providerId="ADAL" clId="{4D1BE242-3439-4F15-A69A-3451BF3E4CD7}" dt="2024-04-08T09:16:28.573" v="119"/>
        <pc:sldMkLst>
          <pc:docMk/>
          <pc:sldMk cId="313336206" sldId="285"/>
        </pc:sldMkLst>
        <pc:spChg chg="mod">
          <ac:chgData name="Julia Kokki" userId="70b92965-3f24-4607-bce6-07b89727c76b" providerId="ADAL" clId="{4D1BE242-3439-4F15-A69A-3451BF3E4CD7}" dt="2024-04-08T09:16:28.573" v="119"/>
          <ac:spMkLst>
            <pc:docMk/>
            <pc:sldMk cId="313336206" sldId="285"/>
            <ac:spMk id="2" creationId="{C02597FB-3FCC-4341-BEC1-4B43C873DF1A}"/>
          </ac:spMkLst>
        </pc:spChg>
      </pc:sldChg>
      <pc:sldChg chg="modSp add">
        <pc:chgData name="Julia Kokki" userId="70b92965-3f24-4607-bce6-07b89727c76b" providerId="ADAL" clId="{4D1BE242-3439-4F15-A69A-3451BF3E4CD7}" dt="2024-04-08T09:17:14.687" v="130" actId="20577"/>
        <pc:sldMkLst>
          <pc:docMk/>
          <pc:sldMk cId="947074205" sldId="286"/>
        </pc:sldMkLst>
        <pc:spChg chg="mod">
          <ac:chgData name="Julia Kokki" userId="70b92965-3f24-4607-bce6-07b89727c76b" providerId="ADAL" clId="{4D1BE242-3439-4F15-A69A-3451BF3E4CD7}" dt="2024-04-08T09:16:41.522" v="121"/>
          <ac:spMkLst>
            <pc:docMk/>
            <pc:sldMk cId="947074205" sldId="286"/>
            <ac:spMk id="2" creationId="{23548A7C-B832-4117-A90D-385E70CBDB8E}"/>
          </ac:spMkLst>
        </pc:spChg>
        <pc:spChg chg="mod">
          <ac:chgData name="Julia Kokki" userId="70b92965-3f24-4607-bce6-07b89727c76b" providerId="ADAL" clId="{4D1BE242-3439-4F15-A69A-3451BF3E4CD7}" dt="2024-04-08T09:17:14.687" v="130" actId="20577"/>
          <ac:spMkLst>
            <pc:docMk/>
            <pc:sldMk cId="947074205" sldId="286"/>
            <ac:spMk id="3" creationId="{86EB3F7D-F48D-41B5-8D8C-E2BB9795F4C0}"/>
          </ac:spMkLst>
        </pc:spChg>
      </pc:sldChg>
      <pc:sldChg chg="modSp add">
        <pc:chgData name="Julia Kokki" userId="70b92965-3f24-4607-bce6-07b89727c76b" providerId="ADAL" clId="{4D1BE242-3439-4F15-A69A-3451BF3E4CD7}" dt="2024-04-08T09:18:07.149" v="135" actId="20577"/>
        <pc:sldMkLst>
          <pc:docMk/>
          <pc:sldMk cId="925337139" sldId="287"/>
        </pc:sldMkLst>
        <pc:spChg chg="mod">
          <ac:chgData name="Julia Kokki" userId="70b92965-3f24-4607-bce6-07b89727c76b" providerId="ADAL" clId="{4D1BE242-3439-4F15-A69A-3451BF3E4CD7}" dt="2024-04-08T09:17:54.454" v="132"/>
          <ac:spMkLst>
            <pc:docMk/>
            <pc:sldMk cId="925337139" sldId="287"/>
            <ac:spMk id="2" creationId="{B3182FB1-E5E2-48FE-8FA8-CAE387260671}"/>
          </ac:spMkLst>
        </pc:spChg>
        <pc:spChg chg="mod">
          <ac:chgData name="Julia Kokki" userId="70b92965-3f24-4607-bce6-07b89727c76b" providerId="ADAL" clId="{4D1BE242-3439-4F15-A69A-3451BF3E4CD7}" dt="2024-04-08T09:18:07.149" v="135" actId="20577"/>
          <ac:spMkLst>
            <pc:docMk/>
            <pc:sldMk cId="925337139" sldId="287"/>
            <ac:spMk id="3" creationId="{633BA87C-2C59-478C-9CE6-90C2C10C6AC8}"/>
          </ac:spMkLst>
        </pc:spChg>
      </pc:sldChg>
      <pc:sldChg chg="modSp add">
        <pc:chgData name="Julia Kokki" userId="70b92965-3f24-4607-bce6-07b89727c76b" providerId="ADAL" clId="{4D1BE242-3439-4F15-A69A-3451BF3E4CD7}" dt="2024-04-08T09:18:48.369" v="137"/>
        <pc:sldMkLst>
          <pc:docMk/>
          <pc:sldMk cId="2018665441" sldId="288"/>
        </pc:sldMkLst>
        <pc:spChg chg="mod">
          <ac:chgData name="Julia Kokki" userId="70b92965-3f24-4607-bce6-07b89727c76b" providerId="ADAL" clId="{4D1BE242-3439-4F15-A69A-3451BF3E4CD7}" dt="2024-04-08T09:18:48.369" v="137"/>
          <ac:spMkLst>
            <pc:docMk/>
            <pc:sldMk cId="2018665441" sldId="288"/>
            <ac:spMk id="2" creationId="{2539C828-2EF0-4BE2-8DB7-AFF9EB2B3B93}"/>
          </ac:spMkLst>
        </pc:spChg>
      </pc:sldChg>
      <pc:sldChg chg="modSp add">
        <pc:chgData name="Julia Kokki" userId="70b92965-3f24-4607-bce6-07b89727c76b" providerId="ADAL" clId="{4D1BE242-3439-4F15-A69A-3451BF3E4CD7}" dt="2024-04-08T09:20:29.573" v="174" actId="15"/>
        <pc:sldMkLst>
          <pc:docMk/>
          <pc:sldMk cId="3838151711" sldId="289"/>
        </pc:sldMkLst>
        <pc:spChg chg="mod">
          <ac:chgData name="Julia Kokki" userId="70b92965-3f24-4607-bce6-07b89727c76b" providerId="ADAL" clId="{4D1BE242-3439-4F15-A69A-3451BF3E4CD7}" dt="2024-04-08T09:19:07.570" v="139"/>
          <ac:spMkLst>
            <pc:docMk/>
            <pc:sldMk cId="3838151711" sldId="289"/>
            <ac:spMk id="2" creationId="{A18CF062-596F-42F0-B140-6FA535FBE305}"/>
          </ac:spMkLst>
        </pc:spChg>
        <pc:spChg chg="mod">
          <ac:chgData name="Julia Kokki" userId="70b92965-3f24-4607-bce6-07b89727c76b" providerId="ADAL" clId="{4D1BE242-3439-4F15-A69A-3451BF3E4CD7}" dt="2024-04-08T09:20:29.573" v="174" actId="15"/>
          <ac:spMkLst>
            <pc:docMk/>
            <pc:sldMk cId="3838151711" sldId="289"/>
            <ac:spMk id="3" creationId="{55B7C127-0EAB-4BE8-93C6-AB0B5BD212B2}"/>
          </ac:spMkLst>
        </pc:spChg>
      </pc:sldChg>
      <pc:sldChg chg="modSp add">
        <pc:chgData name="Julia Kokki" userId="70b92965-3f24-4607-bce6-07b89727c76b" providerId="ADAL" clId="{4D1BE242-3439-4F15-A69A-3451BF3E4CD7}" dt="2024-04-08T09:21:31.813" v="183" actId="20577"/>
        <pc:sldMkLst>
          <pc:docMk/>
          <pc:sldMk cId="1060222994" sldId="290"/>
        </pc:sldMkLst>
        <pc:spChg chg="mod">
          <ac:chgData name="Julia Kokki" userId="70b92965-3f24-4607-bce6-07b89727c76b" providerId="ADAL" clId="{4D1BE242-3439-4F15-A69A-3451BF3E4CD7}" dt="2024-04-08T09:21:18.875" v="180" actId="20577"/>
          <ac:spMkLst>
            <pc:docMk/>
            <pc:sldMk cId="1060222994" sldId="290"/>
            <ac:spMk id="2" creationId="{39BC74B9-B058-4BCF-9A0C-59207527B41F}"/>
          </ac:spMkLst>
        </pc:spChg>
        <pc:spChg chg="mod">
          <ac:chgData name="Julia Kokki" userId="70b92965-3f24-4607-bce6-07b89727c76b" providerId="ADAL" clId="{4D1BE242-3439-4F15-A69A-3451BF3E4CD7}" dt="2024-04-08T09:21:31.813" v="183" actId="20577"/>
          <ac:spMkLst>
            <pc:docMk/>
            <pc:sldMk cId="1060222994" sldId="290"/>
            <ac:spMk id="3" creationId="{A4996A59-1F0A-4386-8155-738CD1E7EB41}"/>
          </ac:spMkLst>
        </pc:spChg>
      </pc:sldChg>
      <pc:sldChg chg="modSp add">
        <pc:chgData name="Julia Kokki" userId="70b92965-3f24-4607-bce6-07b89727c76b" providerId="ADAL" clId="{4D1BE242-3439-4F15-A69A-3451BF3E4CD7}" dt="2024-04-08T09:21:50.837" v="185"/>
        <pc:sldMkLst>
          <pc:docMk/>
          <pc:sldMk cId="1523788675" sldId="291"/>
        </pc:sldMkLst>
        <pc:spChg chg="mod">
          <ac:chgData name="Julia Kokki" userId="70b92965-3f24-4607-bce6-07b89727c76b" providerId="ADAL" clId="{4D1BE242-3439-4F15-A69A-3451BF3E4CD7}" dt="2024-04-08T09:21:50.837" v="185"/>
          <ac:spMkLst>
            <pc:docMk/>
            <pc:sldMk cId="1523788675" sldId="291"/>
            <ac:spMk id="2" creationId="{767EF1EF-7632-43A1-B167-4726FD763771}"/>
          </ac:spMkLst>
        </pc:spChg>
      </pc:sldChg>
      <pc:sldChg chg="modSp add">
        <pc:chgData name="Julia Kokki" userId="70b92965-3f24-4607-bce6-07b89727c76b" providerId="ADAL" clId="{4D1BE242-3439-4F15-A69A-3451BF3E4CD7}" dt="2024-04-08T09:23:05.771" v="372" actId="20577"/>
        <pc:sldMkLst>
          <pc:docMk/>
          <pc:sldMk cId="3428713973" sldId="292"/>
        </pc:sldMkLst>
        <pc:spChg chg="mod">
          <ac:chgData name="Julia Kokki" userId="70b92965-3f24-4607-bce6-07b89727c76b" providerId="ADAL" clId="{4D1BE242-3439-4F15-A69A-3451BF3E4CD7}" dt="2024-04-08T09:22:04.439" v="187"/>
          <ac:spMkLst>
            <pc:docMk/>
            <pc:sldMk cId="3428713973" sldId="292"/>
            <ac:spMk id="2" creationId="{74924466-6B8C-4221-88DB-E46AE454D378}"/>
          </ac:spMkLst>
        </pc:spChg>
        <pc:spChg chg="mod">
          <ac:chgData name="Julia Kokki" userId="70b92965-3f24-4607-bce6-07b89727c76b" providerId="ADAL" clId="{4D1BE242-3439-4F15-A69A-3451BF3E4CD7}" dt="2024-04-08T09:23:05.771" v="372" actId="20577"/>
          <ac:spMkLst>
            <pc:docMk/>
            <pc:sldMk cId="3428713973" sldId="292"/>
            <ac:spMk id="3" creationId="{3B0D5583-4530-43E6-B629-32C7EAB35484}"/>
          </ac:spMkLst>
        </pc:spChg>
      </pc:sldChg>
      <pc:sldChg chg="modSp add">
        <pc:chgData name="Julia Kokki" userId="70b92965-3f24-4607-bce6-07b89727c76b" providerId="ADAL" clId="{4D1BE242-3439-4F15-A69A-3451BF3E4CD7}" dt="2024-04-08T09:24:34.028" v="667" actId="20577"/>
        <pc:sldMkLst>
          <pc:docMk/>
          <pc:sldMk cId="3222377781" sldId="293"/>
        </pc:sldMkLst>
        <pc:spChg chg="mod">
          <ac:chgData name="Julia Kokki" userId="70b92965-3f24-4607-bce6-07b89727c76b" providerId="ADAL" clId="{4D1BE242-3439-4F15-A69A-3451BF3E4CD7}" dt="2024-04-08T09:23:27.868" v="387" actId="20577"/>
          <ac:spMkLst>
            <pc:docMk/>
            <pc:sldMk cId="3222377781" sldId="293"/>
            <ac:spMk id="2" creationId="{AF1BFF6D-5C4C-4B29-BA0E-4E8FFC59A17F}"/>
          </ac:spMkLst>
        </pc:spChg>
        <pc:spChg chg="mod">
          <ac:chgData name="Julia Kokki" userId="70b92965-3f24-4607-bce6-07b89727c76b" providerId="ADAL" clId="{4D1BE242-3439-4F15-A69A-3451BF3E4CD7}" dt="2024-04-08T09:24:34.028" v="667" actId="20577"/>
          <ac:spMkLst>
            <pc:docMk/>
            <pc:sldMk cId="3222377781" sldId="293"/>
            <ac:spMk id="3" creationId="{B8F94CB0-D9B6-440D-A381-3122AB4A519C}"/>
          </ac:spMkLst>
        </pc:spChg>
      </pc:sldChg>
      <pc:sldChg chg="modSp add">
        <pc:chgData name="Julia Kokki" userId="70b92965-3f24-4607-bce6-07b89727c76b" providerId="ADAL" clId="{4D1BE242-3439-4F15-A69A-3451BF3E4CD7}" dt="2024-04-08T09:26:08.851" v="896" actId="20577"/>
        <pc:sldMkLst>
          <pc:docMk/>
          <pc:sldMk cId="3757155087" sldId="294"/>
        </pc:sldMkLst>
        <pc:spChg chg="mod">
          <ac:chgData name="Julia Kokki" userId="70b92965-3f24-4607-bce6-07b89727c76b" providerId="ADAL" clId="{4D1BE242-3439-4F15-A69A-3451BF3E4CD7}" dt="2024-04-08T09:25:08.756" v="669"/>
          <ac:spMkLst>
            <pc:docMk/>
            <pc:sldMk cId="3757155087" sldId="294"/>
            <ac:spMk id="2" creationId="{C21ABB28-06FD-47AF-887F-2669C33B7250}"/>
          </ac:spMkLst>
        </pc:spChg>
        <pc:spChg chg="mod">
          <ac:chgData name="Julia Kokki" userId="70b92965-3f24-4607-bce6-07b89727c76b" providerId="ADAL" clId="{4D1BE242-3439-4F15-A69A-3451BF3E4CD7}" dt="2024-04-08T09:26:08.851" v="896" actId="20577"/>
          <ac:spMkLst>
            <pc:docMk/>
            <pc:sldMk cId="3757155087" sldId="294"/>
            <ac:spMk id="3" creationId="{D1A780E6-F4B6-4259-9A3C-6EE983FD7F06}"/>
          </ac:spMkLst>
        </pc:spChg>
      </pc:sldChg>
      <pc:sldChg chg="modSp add">
        <pc:chgData name="Julia Kokki" userId="70b92965-3f24-4607-bce6-07b89727c76b" providerId="ADAL" clId="{4D1BE242-3439-4F15-A69A-3451BF3E4CD7}" dt="2024-04-08T09:28:01.012" v="1335" actId="20577"/>
        <pc:sldMkLst>
          <pc:docMk/>
          <pc:sldMk cId="501811118" sldId="295"/>
        </pc:sldMkLst>
        <pc:spChg chg="mod">
          <ac:chgData name="Julia Kokki" userId="70b92965-3f24-4607-bce6-07b89727c76b" providerId="ADAL" clId="{4D1BE242-3439-4F15-A69A-3451BF3E4CD7}" dt="2024-04-08T09:26:23.403" v="928" actId="20577"/>
          <ac:spMkLst>
            <pc:docMk/>
            <pc:sldMk cId="501811118" sldId="295"/>
            <ac:spMk id="2" creationId="{22D80AC0-44E9-43A3-8279-817D022E284D}"/>
          </ac:spMkLst>
        </pc:spChg>
        <pc:spChg chg="mod">
          <ac:chgData name="Julia Kokki" userId="70b92965-3f24-4607-bce6-07b89727c76b" providerId="ADAL" clId="{4D1BE242-3439-4F15-A69A-3451BF3E4CD7}" dt="2024-04-08T09:28:01.012" v="1335" actId="20577"/>
          <ac:spMkLst>
            <pc:docMk/>
            <pc:sldMk cId="501811118" sldId="295"/>
            <ac:spMk id="3" creationId="{5D9E73D3-D16D-41DC-BE38-D6FD6A572E0D}"/>
          </ac:spMkLst>
        </pc:spChg>
      </pc:sldChg>
      <pc:sldMasterChg chg="modSldLayout">
        <pc:chgData name="Julia Kokki" userId="70b92965-3f24-4607-bce6-07b89727c76b" providerId="ADAL" clId="{4D1BE242-3439-4F15-A69A-3451BF3E4CD7}" dt="2024-04-10T07:22:43.050" v="1348" actId="167"/>
        <pc:sldMasterMkLst>
          <pc:docMk/>
          <pc:sldMasterMk cId="2460954070" sldId="2147483660"/>
        </pc:sldMasterMkLst>
        <pc:sldLayoutChg chg="addSp delSp modSp">
          <pc:chgData name="Julia Kokki" userId="70b92965-3f24-4607-bce6-07b89727c76b" providerId="ADAL" clId="{4D1BE242-3439-4F15-A69A-3451BF3E4CD7}" dt="2024-04-10T07:22:02.038" v="1339" actId="167"/>
          <pc:sldLayoutMkLst>
            <pc:docMk/>
            <pc:sldMasterMk cId="2460954070" sldId="2147483660"/>
            <pc:sldLayoutMk cId="2385387890" sldId="2147483661"/>
          </pc:sldLayoutMkLst>
          <pc:picChg chg="add mod ord">
            <ac:chgData name="Julia Kokki" userId="70b92965-3f24-4607-bce6-07b89727c76b" providerId="ADAL" clId="{4D1BE242-3439-4F15-A69A-3451BF3E4CD7}" dt="2024-04-10T07:22:02.038" v="1339" actId="167"/>
            <ac:picMkLst>
              <pc:docMk/>
              <pc:sldMasterMk cId="2460954070" sldId="2147483660"/>
              <pc:sldLayoutMk cId="2385387890" sldId="2147483661"/>
              <ac:picMk id="5" creationId="{26AEF35D-E73A-4931-A94B-4FEA82C17C16}"/>
            </ac:picMkLst>
          </pc:picChg>
          <pc:picChg chg="del">
            <ac:chgData name="Julia Kokki" userId="70b92965-3f24-4607-bce6-07b89727c76b" providerId="ADAL" clId="{4D1BE242-3439-4F15-A69A-3451BF3E4CD7}" dt="2024-04-10T07:21:48.106" v="1337" actId="478"/>
            <ac:picMkLst>
              <pc:docMk/>
              <pc:sldMasterMk cId="2460954070" sldId="2147483660"/>
              <pc:sldLayoutMk cId="2385387890" sldId="2147483661"/>
              <ac:picMk id="8" creationId="{EB41BD8A-0339-4F4C-9614-57130E80EF42}"/>
            </ac:picMkLst>
          </pc:picChg>
        </pc:sldLayoutChg>
        <pc:sldLayoutChg chg="addSp delSp modSp">
          <pc:chgData name="Julia Kokki" userId="70b92965-3f24-4607-bce6-07b89727c76b" providerId="ADAL" clId="{4D1BE242-3439-4F15-A69A-3451BF3E4CD7}" dt="2024-04-10T07:22:15.829" v="1342" actId="167"/>
          <pc:sldLayoutMkLst>
            <pc:docMk/>
            <pc:sldMasterMk cId="2460954070" sldId="2147483660"/>
            <pc:sldLayoutMk cId="949138452" sldId="2147483662"/>
          </pc:sldLayoutMkLst>
          <pc:picChg chg="add mod ord">
            <ac:chgData name="Julia Kokki" userId="70b92965-3f24-4607-bce6-07b89727c76b" providerId="ADAL" clId="{4D1BE242-3439-4F15-A69A-3451BF3E4CD7}" dt="2024-04-10T07:22:15.829" v="1342" actId="167"/>
            <ac:picMkLst>
              <pc:docMk/>
              <pc:sldMasterMk cId="2460954070" sldId="2147483660"/>
              <pc:sldLayoutMk cId="949138452" sldId="2147483662"/>
              <ac:picMk id="5" creationId="{6BC7B953-D4CA-4234-AE63-6C1C86A2CEBE}"/>
            </ac:picMkLst>
          </pc:picChg>
          <pc:picChg chg="del">
            <ac:chgData name="Julia Kokki" userId="70b92965-3f24-4607-bce6-07b89727c76b" providerId="ADAL" clId="{4D1BE242-3439-4F15-A69A-3451BF3E4CD7}" dt="2024-04-10T07:22:06.432" v="1340" actId="478"/>
            <ac:picMkLst>
              <pc:docMk/>
              <pc:sldMasterMk cId="2460954070" sldId="2147483660"/>
              <pc:sldLayoutMk cId="949138452" sldId="2147483662"/>
              <ac:picMk id="8" creationId="{9A3991DE-BA8C-4056-A16E-B7E2D8820A51}"/>
            </ac:picMkLst>
          </pc:picChg>
        </pc:sldLayoutChg>
        <pc:sldLayoutChg chg="addSp delSp modSp">
          <pc:chgData name="Julia Kokki" userId="70b92965-3f24-4607-bce6-07b89727c76b" providerId="ADAL" clId="{4D1BE242-3439-4F15-A69A-3451BF3E4CD7}" dt="2024-04-10T07:22:43.050" v="1348" actId="167"/>
          <pc:sldLayoutMkLst>
            <pc:docMk/>
            <pc:sldMasterMk cId="2460954070" sldId="2147483660"/>
            <pc:sldLayoutMk cId="954270017" sldId="2147483672"/>
          </pc:sldLayoutMkLst>
          <pc:picChg chg="add mod ord">
            <ac:chgData name="Julia Kokki" userId="70b92965-3f24-4607-bce6-07b89727c76b" providerId="ADAL" clId="{4D1BE242-3439-4F15-A69A-3451BF3E4CD7}" dt="2024-04-10T07:22:43.050" v="1348" actId="167"/>
            <ac:picMkLst>
              <pc:docMk/>
              <pc:sldMasterMk cId="2460954070" sldId="2147483660"/>
              <pc:sldLayoutMk cId="954270017" sldId="2147483672"/>
              <ac:picMk id="8" creationId="{59BB6DC2-1A23-4090-968B-F16FBFE3257C}"/>
            </ac:picMkLst>
          </pc:picChg>
          <pc:picChg chg="del">
            <ac:chgData name="Julia Kokki" userId="70b92965-3f24-4607-bce6-07b89727c76b" providerId="ADAL" clId="{4D1BE242-3439-4F15-A69A-3451BF3E4CD7}" dt="2024-04-10T07:22:31.938" v="1346" actId="478"/>
            <ac:picMkLst>
              <pc:docMk/>
              <pc:sldMasterMk cId="2460954070" sldId="2147483660"/>
              <pc:sldLayoutMk cId="954270017" sldId="2147483672"/>
              <ac:picMk id="9" creationId="{909812A1-97DB-4FCA-947E-3397EC05318B}"/>
            </ac:picMkLst>
          </pc:picChg>
        </pc:sldLayoutChg>
        <pc:sldLayoutChg chg="addSp delSp modSp">
          <pc:chgData name="Julia Kokki" userId="70b92965-3f24-4607-bce6-07b89727c76b" providerId="ADAL" clId="{4D1BE242-3439-4F15-A69A-3451BF3E4CD7}" dt="2024-04-10T07:22:28.381" v="1345" actId="167"/>
          <pc:sldLayoutMkLst>
            <pc:docMk/>
            <pc:sldMasterMk cId="2460954070" sldId="2147483660"/>
            <pc:sldLayoutMk cId="3187559121" sldId="2147483673"/>
          </pc:sldLayoutMkLst>
          <pc:picChg chg="add mod ord">
            <ac:chgData name="Julia Kokki" userId="70b92965-3f24-4607-bce6-07b89727c76b" providerId="ADAL" clId="{4D1BE242-3439-4F15-A69A-3451BF3E4CD7}" dt="2024-04-10T07:22:28.381" v="1345" actId="167"/>
            <ac:picMkLst>
              <pc:docMk/>
              <pc:sldMasterMk cId="2460954070" sldId="2147483660"/>
              <pc:sldLayoutMk cId="3187559121" sldId="2147483673"/>
              <ac:picMk id="4" creationId="{5D332D07-1B7B-42ED-AF91-60564AFD2E70}"/>
            </ac:picMkLst>
          </pc:picChg>
          <pc:picChg chg="del">
            <ac:chgData name="Julia Kokki" userId="70b92965-3f24-4607-bce6-07b89727c76b" providerId="ADAL" clId="{4D1BE242-3439-4F15-A69A-3451BF3E4CD7}" dt="2024-04-10T07:22:19.489" v="1343" actId="478"/>
            <ac:picMkLst>
              <pc:docMk/>
              <pc:sldMasterMk cId="2460954070" sldId="2147483660"/>
              <pc:sldLayoutMk cId="3187559121" sldId="2147483673"/>
              <ac:picMk id="8" creationId="{9A3991DE-BA8C-4056-A16E-B7E2D8820A51}"/>
            </ac:picMkLst>
          </pc:picChg>
        </pc:sldLayoutChg>
      </pc:sldMasterChg>
    </pc:docChg>
  </pc:docChgLst>
  <pc:docChgLst>
    <pc:chgData name="Julia Kokki" userId="S::jumikok@utu.fi::70b92965-3f24-4607-bce6-07b89727c76b" providerId="AD" clId="Web-{626BAE8F-8610-CDFE-0BD4-FA4AD4133838}"/>
    <pc:docChg chg="modSld">
      <pc:chgData name="Julia Kokki" userId="S::jumikok@utu.fi::70b92965-3f24-4607-bce6-07b89727c76b" providerId="AD" clId="Web-{626BAE8F-8610-CDFE-0BD4-FA4AD4133838}" dt="2024-04-11T05:21:19.607" v="0" actId="1076"/>
      <pc:docMkLst>
        <pc:docMk/>
      </pc:docMkLst>
      <pc:sldChg chg="modSp">
        <pc:chgData name="Julia Kokki" userId="S::jumikok@utu.fi::70b92965-3f24-4607-bce6-07b89727c76b" providerId="AD" clId="Web-{626BAE8F-8610-CDFE-0BD4-FA4AD4133838}" dt="2024-04-11T05:21:19.607" v="0" actId="1076"/>
        <pc:sldMkLst>
          <pc:docMk/>
          <pc:sldMk cId="1640651882" sldId="270"/>
        </pc:sldMkLst>
        <pc:spChg chg="mod">
          <ac:chgData name="Julia Kokki" userId="S::jumikok@utu.fi::70b92965-3f24-4607-bce6-07b89727c76b" providerId="AD" clId="Web-{626BAE8F-8610-CDFE-0BD4-FA4AD4133838}" dt="2024-04-11T05:21:19.607" v="0" actId="1076"/>
          <ac:spMkLst>
            <pc:docMk/>
            <pc:sldMk cId="1640651882" sldId="270"/>
            <ac:spMk id="3" creationId="{A1E6188E-FFDD-4ACF-8DE0-7BCD2347E89F}"/>
          </ac:spMkLst>
        </pc:spChg>
      </pc:sldChg>
    </pc:docChg>
  </pc:docChgLst>
  <pc:docChgLst>
    <pc:chgData name="Julia Kokki" userId="S::jumikok@utu.fi::70b92965-3f24-4607-bce6-07b89727c76b" providerId="AD" clId="Web-{25E069C9-8A01-A9E1-BF5B-FFC2C99E1042}"/>
    <pc:docChg chg="modSld">
      <pc:chgData name="Julia Kokki" userId="S::jumikok@utu.fi::70b92965-3f24-4607-bce6-07b89727c76b" providerId="AD" clId="Web-{25E069C9-8A01-A9E1-BF5B-FFC2C99E1042}" dt="2024-04-08T09:49:04.352" v="1" actId="14100"/>
      <pc:docMkLst>
        <pc:docMk/>
      </pc:docMkLst>
      <pc:sldChg chg="modSp mod modClrScheme chgLayout">
        <pc:chgData name="Julia Kokki" userId="S::jumikok@utu.fi::70b92965-3f24-4607-bce6-07b89727c76b" providerId="AD" clId="Web-{25E069C9-8A01-A9E1-BF5B-FFC2C99E1042}" dt="2024-04-08T09:49:04.352" v="1" actId="14100"/>
        <pc:sldMkLst>
          <pc:docMk/>
          <pc:sldMk cId="2057496299" sldId="273"/>
        </pc:sldMkLst>
        <pc:spChg chg="mod ord">
          <ac:chgData name="Julia Kokki" userId="S::jumikok@utu.fi::70b92965-3f24-4607-bce6-07b89727c76b" providerId="AD" clId="Web-{25E069C9-8A01-A9E1-BF5B-FFC2C99E1042}" dt="2024-04-08T09:48:52.196" v="0"/>
          <ac:spMkLst>
            <pc:docMk/>
            <pc:sldMk cId="2057496299" sldId="273"/>
            <ac:spMk id="2" creationId="{46ADDFD6-0EE2-4B79-BFFE-C59D736446F3}"/>
          </ac:spMkLst>
        </pc:spChg>
        <pc:spChg chg="mod ord">
          <ac:chgData name="Julia Kokki" userId="S::jumikok@utu.fi::70b92965-3f24-4607-bce6-07b89727c76b" providerId="AD" clId="Web-{25E069C9-8A01-A9E1-BF5B-FFC2C99E1042}" dt="2024-04-08T09:49:04.352" v="1" actId="14100"/>
          <ac:spMkLst>
            <pc:docMk/>
            <pc:sldMk cId="2057496299" sldId="273"/>
            <ac:spMk id="3" creationId="{C28296A9-566A-44C5-BB15-63B1428A6D93}"/>
          </ac:spMkLst>
        </pc:spChg>
      </pc:sldChg>
    </pc:docChg>
  </pc:docChgLst>
  <pc:docChgLst>
    <pc:chgData name="Julia Kokki" userId="70b92965-3f24-4607-bce6-07b89727c76b" providerId="ADAL" clId="{AF579B50-44DB-47DB-A713-A15A31028B1C}"/>
    <pc:docChg chg="undo redo custSel addSld delSld modSld modMainMaster">
      <pc:chgData name="Julia Kokki" userId="70b92965-3f24-4607-bce6-07b89727c76b" providerId="ADAL" clId="{AF579B50-44DB-47DB-A713-A15A31028B1C}" dt="2024-04-08T08:56:42.942" v="708" actId="1076"/>
      <pc:docMkLst>
        <pc:docMk/>
      </pc:docMkLst>
      <pc:sldChg chg="modSp add">
        <pc:chgData name="Julia Kokki" userId="70b92965-3f24-4607-bce6-07b89727c76b" providerId="ADAL" clId="{AF579B50-44DB-47DB-A713-A15A31028B1C}" dt="2024-04-08T08:53:11.394" v="651" actId="5793"/>
        <pc:sldMkLst>
          <pc:docMk/>
          <pc:sldMk cId="1640651882" sldId="270"/>
        </pc:sldMkLst>
        <pc:spChg chg="mod">
          <ac:chgData name="Julia Kokki" userId="70b92965-3f24-4607-bce6-07b89727c76b" providerId="ADAL" clId="{AF579B50-44DB-47DB-A713-A15A31028B1C}" dt="2024-04-08T08:53:07.356" v="650" actId="20577"/>
          <ac:spMkLst>
            <pc:docMk/>
            <pc:sldMk cId="1640651882" sldId="270"/>
            <ac:spMk id="2" creationId="{87C94042-72C5-4D44-8E39-1DE2E366E99D}"/>
          </ac:spMkLst>
        </pc:spChg>
        <pc:spChg chg="mod">
          <ac:chgData name="Julia Kokki" userId="70b92965-3f24-4607-bce6-07b89727c76b" providerId="ADAL" clId="{AF579B50-44DB-47DB-A713-A15A31028B1C}" dt="2024-04-08T08:53:11.394" v="651" actId="5793"/>
          <ac:spMkLst>
            <pc:docMk/>
            <pc:sldMk cId="1640651882" sldId="270"/>
            <ac:spMk id="3" creationId="{A1E6188E-FFDD-4ACF-8DE0-7BCD2347E89F}"/>
          </ac:spMkLst>
        </pc:spChg>
      </pc:sldChg>
      <pc:sldChg chg="addSp delSp modSp add">
        <pc:chgData name="Julia Kokki" userId="70b92965-3f24-4607-bce6-07b89727c76b" providerId="ADAL" clId="{AF579B50-44DB-47DB-A713-A15A31028B1C}" dt="2024-04-08T08:56:42.942" v="708" actId="1076"/>
        <pc:sldMkLst>
          <pc:docMk/>
          <pc:sldMk cId="1950075095" sldId="271"/>
        </pc:sldMkLst>
        <pc:spChg chg="mod">
          <ac:chgData name="Julia Kokki" userId="70b92965-3f24-4607-bce6-07b89727c76b" providerId="ADAL" clId="{AF579B50-44DB-47DB-A713-A15A31028B1C}" dt="2024-04-08T08:55:19.778" v="698" actId="114"/>
          <ac:spMkLst>
            <pc:docMk/>
            <pc:sldMk cId="1950075095" sldId="271"/>
            <ac:spMk id="2" creationId="{93685B48-8026-46D5-9A3A-772C089F37F1}"/>
          </ac:spMkLst>
        </pc:spChg>
        <pc:spChg chg="del">
          <ac:chgData name="Julia Kokki" userId="70b92965-3f24-4607-bce6-07b89727c76b" providerId="ADAL" clId="{AF579B50-44DB-47DB-A713-A15A31028B1C}" dt="2024-04-08T08:54:58.212" v="695" actId="478"/>
          <ac:spMkLst>
            <pc:docMk/>
            <pc:sldMk cId="1950075095" sldId="271"/>
            <ac:spMk id="3" creationId="{D2913C86-2359-40AC-B0B2-4A992A2F8F02}"/>
          </ac:spMkLst>
        </pc:spChg>
        <pc:spChg chg="add mod">
          <ac:chgData name="Julia Kokki" userId="70b92965-3f24-4607-bce6-07b89727c76b" providerId="ADAL" clId="{AF579B50-44DB-47DB-A713-A15A31028B1C}" dt="2024-04-08T08:56:42.942" v="708" actId="1076"/>
          <ac:spMkLst>
            <pc:docMk/>
            <pc:sldMk cId="1950075095" sldId="271"/>
            <ac:spMk id="4" creationId="{165526B8-736F-4A1A-B3E3-C204861C19E2}"/>
          </ac:spMkLst>
        </pc:spChg>
      </pc:sldChg>
      <pc:sldMasterChg chg="modSldLayout">
        <pc:chgData name="Julia Kokki" userId="70b92965-3f24-4607-bce6-07b89727c76b" providerId="ADAL" clId="{AF579B50-44DB-47DB-A713-A15A31028B1C}" dt="2024-04-08T08:16:39.974" v="169" actId="1076"/>
        <pc:sldMasterMkLst>
          <pc:docMk/>
          <pc:sldMasterMk cId="2460954070" sldId="2147483660"/>
        </pc:sldMasterMkLst>
        <pc:sldLayoutChg chg="addSp delSp modSp">
          <pc:chgData name="Julia Kokki" userId="70b92965-3f24-4607-bce6-07b89727c76b" providerId="ADAL" clId="{AF579B50-44DB-47DB-A713-A15A31028B1C}" dt="2024-04-08T08:09:26.493" v="84" actId="478"/>
          <pc:sldLayoutMkLst>
            <pc:docMk/>
            <pc:sldMasterMk cId="2460954070" sldId="2147483660"/>
            <pc:sldLayoutMk cId="2385387890" sldId="2147483661"/>
          </pc:sldLayoutMkLst>
          <pc:spChg chg="mod">
            <ac:chgData name="Julia Kokki" userId="70b92965-3f24-4607-bce6-07b89727c76b" providerId="ADAL" clId="{AF579B50-44DB-47DB-A713-A15A31028B1C}" dt="2024-04-08T08:04:13.147" v="51" actId="2711"/>
            <ac:spMkLst>
              <pc:docMk/>
              <pc:sldMasterMk cId="2460954070" sldId="2147483660"/>
              <pc:sldLayoutMk cId="2385387890" sldId="2147483661"/>
              <ac:spMk id="2" creationId="{00000000-0000-0000-0000-000000000000}"/>
            </ac:spMkLst>
          </pc:spChg>
          <pc:spChg chg="mod">
            <ac:chgData name="Julia Kokki" userId="70b92965-3f24-4607-bce6-07b89727c76b" providerId="ADAL" clId="{AF579B50-44DB-47DB-A713-A15A31028B1C}" dt="2024-04-08T08:04:25.107" v="53" actId="113"/>
            <ac:spMkLst>
              <pc:docMk/>
              <pc:sldMasterMk cId="2460954070" sldId="2147483660"/>
              <pc:sldLayoutMk cId="2385387890" sldId="2147483661"/>
              <ac:spMk id="3" creationId="{00000000-0000-0000-0000-000000000000}"/>
            </ac:spMkLst>
          </pc:spChg>
          <pc:spChg chg="add del mod">
            <ac:chgData name="Julia Kokki" userId="70b92965-3f24-4607-bce6-07b89727c76b" providerId="ADAL" clId="{AF579B50-44DB-47DB-A713-A15A31028B1C}" dt="2024-04-08T07:53:39.484" v="44"/>
            <ac:spMkLst>
              <pc:docMk/>
              <pc:sldMasterMk cId="2460954070" sldId="2147483660"/>
              <pc:sldLayoutMk cId="2385387890" sldId="2147483661"/>
              <ac:spMk id="4" creationId="{00000000-0000-0000-0000-000000000000}"/>
            </ac:spMkLst>
          </pc:spChg>
          <pc:spChg chg="add del mod">
            <ac:chgData name="Julia Kokki" userId="70b92965-3f24-4607-bce6-07b89727c76b" providerId="ADAL" clId="{AF579B50-44DB-47DB-A713-A15A31028B1C}" dt="2024-04-08T07:53:39.484" v="44"/>
            <ac:spMkLst>
              <pc:docMk/>
              <pc:sldMasterMk cId="2460954070" sldId="2147483660"/>
              <pc:sldLayoutMk cId="2385387890" sldId="2147483661"/>
              <ac:spMk id="5" creationId="{00000000-0000-0000-0000-000000000000}"/>
            </ac:spMkLst>
          </pc:spChg>
          <pc:spChg chg="del">
            <ac:chgData name="Julia Kokki" userId="70b92965-3f24-4607-bce6-07b89727c76b" providerId="ADAL" clId="{AF579B50-44DB-47DB-A713-A15A31028B1C}" dt="2024-04-08T07:47:32.829" v="9" actId="478"/>
            <ac:spMkLst>
              <pc:docMk/>
              <pc:sldMasterMk cId="2460954070" sldId="2147483660"/>
              <pc:sldLayoutMk cId="2385387890" sldId="2147483661"/>
              <ac:spMk id="6" creationId="{00000000-0000-0000-0000-000000000000}"/>
            </ac:spMkLst>
          </pc:spChg>
          <pc:spChg chg="add del mod">
            <ac:chgData name="Julia Kokki" userId="70b92965-3f24-4607-bce6-07b89727c76b" providerId="ADAL" clId="{AF579B50-44DB-47DB-A713-A15A31028B1C}" dt="2024-04-08T07:53:39.484" v="44"/>
            <ac:spMkLst>
              <pc:docMk/>
              <pc:sldMasterMk cId="2460954070" sldId="2147483660"/>
              <pc:sldLayoutMk cId="2385387890" sldId="2147483661"/>
              <ac:spMk id="9" creationId="{050DAB3F-7D2A-415B-A351-C354A8F6D4A4}"/>
            </ac:spMkLst>
          </pc:spChg>
          <pc:spChg chg="add mod">
            <ac:chgData name="Julia Kokki" userId="70b92965-3f24-4607-bce6-07b89727c76b" providerId="ADAL" clId="{AF579B50-44DB-47DB-A713-A15A31028B1C}" dt="2024-04-08T07:53:58.494" v="47"/>
            <ac:spMkLst>
              <pc:docMk/>
              <pc:sldMasterMk cId="2460954070" sldId="2147483660"/>
              <pc:sldLayoutMk cId="2385387890" sldId="2147483661"/>
              <ac:spMk id="10" creationId="{4D470DBA-5170-43A8-A35A-1BB1EC13D5AF}"/>
            </ac:spMkLst>
          </pc:spChg>
          <pc:spChg chg="add mod">
            <ac:chgData name="Julia Kokki" userId="70b92965-3f24-4607-bce6-07b89727c76b" providerId="ADAL" clId="{AF579B50-44DB-47DB-A713-A15A31028B1C}" dt="2024-04-08T07:53:58.494" v="47"/>
            <ac:spMkLst>
              <pc:docMk/>
              <pc:sldMasterMk cId="2460954070" sldId="2147483660"/>
              <pc:sldLayoutMk cId="2385387890" sldId="2147483661"/>
              <ac:spMk id="11" creationId="{B072A3B0-757F-41BA-9FE2-864672C31CC9}"/>
            </ac:spMkLst>
          </pc:spChg>
          <pc:spChg chg="add mod">
            <ac:chgData name="Julia Kokki" userId="70b92965-3f24-4607-bce6-07b89727c76b" providerId="ADAL" clId="{AF579B50-44DB-47DB-A713-A15A31028B1C}" dt="2024-04-08T07:53:58.494" v="47"/>
            <ac:spMkLst>
              <pc:docMk/>
              <pc:sldMasterMk cId="2460954070" sldId="2147483660"/>
              <pc:sldLayoutMk cId="2385387890" sldId="2147483661"/>
              <ac:spMk id="12" creationId="{97971E48-CA44-43A9-809E-E224DDAF8EEA}"/>
            </ac:spMkLst>
          </pc:spChg>
          <pc:spChg chg="add mod">
            <ac:chgData name="Julia Kokki" userId="70b92965-3f24-4607-bce6-07b89727c76b" providerId="ADAL" clId="{AF579B50-44DB-47DB-A713-A15A31028B1C}" dt="2024-04-08T08:07:04.278" v="73" actId="20577"/>
            <ac:spMkLst>
              <pc:docMk/>
              <pc:sldMasterMk cId="2460954070" sldId="2147483660"/>
              <pc:sldLayoutMk cId="2385387890" sldId="2147483661"/>
              <ac:spMk id="13" creationId="{7B5D891B-4D49-4EFC-B0C9-38853AFF6F7A}"/>
            </ac:spMkLst>
          </pc:spChg>
          <pc:spChg chg="add del">
            <ac:chgData name="Julia Kokki" userId="70b92965-3f24-4607-bce6-07b89727c76b" providerId="ADAL" clId="{AF579B50-44DB-47DB-A713-A15A31028B1C}" dt="2024-04-08T08:07:30.672" v="75" actId="11529"/>
            <ac:spMkLst>
              <pc:docMk/>
              <pc:sldMasterMk cId="2460954070" sldId="2147483660"/>
              <pc:sldLayoutMk cId="2385387890" sldId="2147483661"/>
              <ac:spMk id="14" creationId="{1D121430-6E07-471C-961D-E9CD8DD11AAC}"/>
            </ac:spMkLst>
          </pc:spChg>
          <pc:spChg chg="add del mod">
            <ac:chgData name="Julia Kokki" userId="70b92965-3f24-4607-bce6-07b89727c76b" providerId="ADAL" clId="{AF579B50-44DB-47DB-A713-A15A31028B1C}" dt="2024-04-08T08:07:30.672" v="75" actId="11529"/>
            <ac:spMkLst>
              <pc:docMk/>
              <pc:sldMasterMk cId="2460954070" sldId="2147483660"/>
              <pc:sldLayoutMk cId="2385387890" sldId="2147483661"/>
              <ac:spMk id="15" creationId="{B45FE54E-5ECB-49C6-A316-0250524DC8BA}"/>
            </ac:spMkLst>
          </pc:spChg>
          <pc:spChg chg="add del">
            <ac:chgData name="Julia Kokki" userId="70b92965-3f24-4607-bce6-07b89727c76b" providerId="ADAL" clId="{AF579B50-44DB-47DB-A713-A15A31028B1C}" dt="2024-04-08T08:08:23.578" v="76" actId="11529"/>
            <ac:spMkLst>
              <pc:docMk/>
              <pc:sldMasterMk cId="2460954070" sldId="2147483660"/>
              <pc:sldLayoutMk cId="2385387890" sldId="2147483661"/>
              <ac:spMk id="16" creationId="{68A52E0D-8D5F-4486-A824-4D4E1DAD942F}"/>
            </ac:spMkLst>
          </pc:spChg>
          <pc:spChg chg="add del mod">
            <ac:chgData name="Julia Kokki" userId="70b92965-3f24-4607-bce6-07b89727c76b" providerId="ADAL" clId="{AF579B50-44DB-47DB-A713-A15A31028B1C}" dt="2024-04-08T08:09:26.493" v="84" actId="478"/>
            <ac:spMkLst>
              <pc:docMk/>
              <pc:sldMasterMk cId="2460954070" sldId="2147483660"/>
              <pc:sldLayoutMk cId="2385387890" sldId="2147483661"/>
              <ac:spMk id="17" creationId="{4EEA4FBA-3CAC-4879-8FE0-5059D594807E}"/>
            </ac:spMkLst>
          </pc:spChg>
          <pc:picChg chg="add del mod ord">
            <ac:chgData name="Julia Kokki" userId="70b92965-3f24-4607-bce6-07b89727c76b" providerId="ADAL" clId="{AF579B50-44DB-47DB-A713-A15A31028B1C}" dt="2024-04-08T08:06:57.328" v="72" actId="1076"/>
            <ac:picMkLst>
              <pc:docMk/>
              <pc:sldMasterMk cId="2460954070" sldId="2147483660"/>
              <pc:sldLayoutMk cId="2385387890" sldId="2147483661"/>
              <ac:picMk id="8" creationId="{EB41BD8A-0339-4F4C-9614-57130E80EF42}"/>
            </ac:picMkLst>
          </pc:picChg>
        </pc:sldLayoutChg>
        <pc:sldLayoutChg chg="addSp delSp modSp">
          <pc:chgData name="Julia Kokki" userId="70b92965-3f24-4607-bce6-07b89727c76b" providerId="ADAL" clId="{AF579B50-44DB-47DB-A713-A15A31028B1C}" dt="2024-04-08T08:04:39.131" v="56" actId="2711"/>
          <pc:sldLayoutMkLst>
            <pc:docMk/>
            <pc:sldMasterMk cId="2460954070" sldId="2147483660"/>
            <pc:sldLayoutMk cId="949138452" sldId="2147483662"/>
          </pc:sldLayoutMkLst>
          <pc:spChg chg="mod">
            <ac:chgData name="Julia Kokki" userId="70b92965-3f24-4607-bce6-07b89727c76b" providerId="ADAL" clId="{AF579B50-44DB-47DB-A713-A15A31028B1C}" dt="2024-04-08T08:04:34.401" v="55" actId="113"/>
            <ac:spMkLst>
              <pc:docMk/>
              <pc:sldMasterMk cId="2460954070" sldId="2147483660"/>
              <pc:sldLayoutMk cId="949138452" sldId="2147483662"/>
              <ac:spMk id="2" creationId="{00000000-0000-0000-0000-000000000000}"/>
            </ac:spMkLst>
          </pc:spChg>
          <pc:spChg chg="mod">
            <ac:chgData name="Julia Kokki" userId="70b92965-3f24-4607-bce6-07b89727c76b" providerId="ADAL" clId="{AF579B50-44DB-47DB-A713-A15A31028B1C}" dt="2024-04-08T08:04:39.131" v="56" actId="2711"/>
            <ac:spMkLst>
              <pc:docMk/>
              <pc:sldMasterMk cId="2460954070" sldId="2147483660"/>
              <pc:sldLayoutMk cId="949138452" sldId="2147483662"/>
              <ac:spMk id="3" creationId="{00000000-0000-0000-0000-000000000000}"/>
            </ac:spMkLst>
          </pc:spChg>
          <pc:spChg chg="del">
            <ac:chgData name="Julia Kokki" userId="70b92965-3f24-4607-bce6-07b89727c76b" providerId="ADAL" clId="{AF579B50-44DB-47DB-A713-A15A31028B1C}" dt="2024-04-08T07:53:49.477" v="45"/>
            <ac:spMkLst>
              <pc:docMk/>
              <pc:sldMasterMk cId="2460954070" sldId="2147483660"/>
              <pc:sldLayoutMk cId="949138452" sldId="2147483662"/>
              <ac:spMk id="4" creationId="{00000000-0000-0000-0000-000000000000}"/>
            </ac:spMkLst>
          </pc:spChg>
          <pc:spChg chg="del">
            <ac:chgData name="Julia Kokki" userId="70b92965-3f24-4607-bce6-07b89727c76b" providerId="ADAL" clId="{AF579B50-44DB-47DB-A713-A15A31028B1C}" dt="2024-04-08T07:53:49.477" v="45"/>
            <ac:spMkLst>
              <pc:docMk/>
              <pc:sldMasterMk cId="2460954070" sldId="2147483660"/>
              <pc:sldLayoutMk cId="949138452" sldId="2147483662"/>
              <ac:spMk id="5" creationId="{00000000-0000-0000-0000-000000000000}"/>
            </ac:spMkLst>
          </pc:spChg>
          <pc:spChg chg="del">
            <ac:chgData name="Julia Kokki" userId="70b92965-3f24-4607-bce6-07b89727c76b" providerId="ADAL" clId="{AF579B50-44DB-47DB-A713-A15A31028B1C}" dt="2024-04-08T07:53:49.477" v="45"/>
            <ac:spMkLst>
              <pc:docMk/>
              <pc:sldMasterMk cId="2460954070" sldId="2147483660"/>
              <pc:sldLayoutMk cId="949138452" sldId="2147483662"/>
              <ac:spMk id="6" creationId="{00000000-0000-0000-0000-000000000000}"/>
            </ac:spMkLst>
          </pc:spChg>
          <pc:spChg chg="add mod">
            <ac:chgData name="Julia Kokki" userId="70b92965-3f24-4607-bce6-07b89727c76b" providerId="ADAL" clId="{AF579B50-44DB-47DB-A713-A15A31028B1C}" dt="2024-04-08T07:53:54.043" v="46"/>
            <ac:spMkLst>
              <pc:docMk/>
              <pc:sldMasterMk cId="2460954070" sldId="2147483660"/>
              <pc:sldLayoutMk cId="949138452" sldId="2147483662"/>
              <ac:spMk id="9" creationId="{F6D2F71A-1EC4-4ECB-B3B8-77AB12B58D0E}"/>
            </ac:spMkLst>
          </pc:spChg>
          <pc:spChg chg="add mod">
            <ac:chgData name="Julia Kokki" userId="70b92965-3f24-4607-bce6-07b89727c76b" providerId="ADAL" clId="{AF579B50-44DB-47DB-A713-A15A31028B1C}" dt="2024-04-08T07:53:54.043" v="46"/>
            <ac:spMkLst>
              <pc:docMk/>
              <pc:sldMasterMk cId="2460954070" sldId="2147483660"/>
              <pc:sldLayoutMk cId="949138452" sldId="2147483662"/>
              <ac:spMk id="10" creationId="{60092098-AE2E-4E72-8A5A-F1DBE5FAE780}"/>
            </ac:spMkLst>
          </pc:spChg>
          <pc:spChg chg="add mod">
            <ac:chgData name="Julia Kokki" userId="70b92965-3f24-4607-bce6-07b89727c76b" providerId="ADAL" clId="{AF579B50-44DB-47DB-A713-A15A31028B1C}" dt="2024-04-08T07:53:54.043" v="46"/>
            <ac:spMkLst>
              <pc:docMk/>
              <pc:sldMasterMk cId="2460954070" sldId="2147483660"/>
              <pc:sldLayoutMk cId="949138452" sldId="2147483662"/>
              <ac:spMk id="11" creationId="{AF49BBDE-F777-4743-B513-7345D586BD9C}"/>
            </ac:spMkLst>
          </pc:spChg>
          <pc:picChg chg="add mod ord">
            <ac:chgData name="Julia Kokki" userId="70b92965-3f24-4607-bce6-07b89727c76b" providerId="ADAL" clId="{AF579B50-44DB-47DB-A713-A15A31028B1C}" dt="2024-04-08T07:51:46.265" v="34" actId="167"/>
            <ac:picMkLst>
              <pc:docMk/>
              <pc:sldMasterMk cId="2460954070" sldId="2147483660"/>
              <pc:sldLayoutMk cId="949138452" sldId="2147483662"/>
              <ac:picMk id="8" creationId="{9A3991DE-BA8C-4056-A16E-B7E2D8820A51}"/>
            </ac:picMkLst>
          </pc:picChg>
        </pc:sldLayoutChg>
        <pc:sldLayoutChg chg="addSp delSp modSp">
          <pc:chgData name="Julia Kokki" userId="70b92965-3f24-4607-bce6-07b89727c76b" providerId="ADAL" clId="{AF579B50-44DB-47DB-A713-A15A31028B1C}" dt="2024-04-08T08:04:51.123" v="59" actId="2711"/>
          <pc:sldLayoutMkLst>
            <pc:docMk/>
            <pc:sldMasterMk cId="2460954070" sldId="2147483660"/>
            <pc:sldLayoutMk cId="954270017" sldId="2147483672"/>
          </pc:sldLayoutMkLst>
          <pc:spChg chg="mod">
            <ac:chgData name="Julia Kokki" userId="70b92965-3f24-4607-bce6-07b89727c76b" providerId="ADAL" clId="{AF579B50-44DB-47DB-A713-A15A31028B1C}" dt="2024-04-08T08:04:47.171" v="58" actId="113"/>
            <ac:spMkLst>
              <pc:docMk/>
              <pc:sldMasterMk cId="2460954070" sldId="2147483660"/>
              <pc:sldLayoutMk cId="954270017" sldId="2147483672"/>
              <ac:spMk id="2" creationId="{00000000-0000-0000-0000-000000000000}"/>
            </ac:spMkLst>
          </pc:spChg>
          <pc:spChg chg="mod">
            <ac:chgData name="Julia Kokki" userId="70b92965-3f24-4607-bce6-07b89727c76b" providerId="ADAL" clId="{AF579B50-44DB-47DB-A713-A15A31028B1C}" dt="2024-04-08T08:04:51.123" v="59" actId="2711"/>
            <ac:spMkLst>
              <pc:docMk/>
              <pc:sldMasterMk cId="2460954070" sldId="2147483660"/>
              <pc:sldLayoutMk cId="954270017" sldId="2147483672"/>
              <ac:spMk id="3" creationId="{00000000-0000-0000-0000-000000000000}"/>
            </ac:spMkLst>
          </pc:spChg>
          <pc:picChg chg="del">
            <ac:chgData name="Julia Kokki" userId="70b92965-3f24-4607-bce6-07b89727c76b" providerId="ADAL" clId="{AF579B50-44DB-47DB-A713-A15A31028B1C}" dt="2024-04-08T07:52:29.223" v="37" actId="478"/>
            <ac:picMkLst>
              <pc:docMk/>
              <pc:sldMasterMk cId="2460954070" sldId="2147483660"/>
              <pc:sldLayoutMk cId="954270017" sldId="2147483672"/>
              <ac:picMk id="8" creationId="{9A3991DE-BA8C-4056-A16E-B7E2D8820A51}"/>
            </ac:picMkLst>
          </pc:picChg>
          <pc:picChg chg="add mod ord">
            <ac:chgData name="Julia Kokki" userId="70b92965-3f24-4607-bce6-07b89727c76b" providerId="ADAL" clId="{AF579B50-44DB-47DB-A713-A15A31028B1C}" dt="2024-04-08T07:52:42.120" v="39" actId="167"/>
            <ac:picMkLst>
              <pc:docMk/>
              <pc:sldMasterMk cId="2460954070" sldId="2147483660"/>
              <pc:sldLayoutMk cId="954270017" sldId="2147483672"/>
              <ac:picMk id="9" creationId="{909812A1-97DB-4FCA-947E-3397EC05318B}"/>
            </ac:picMkLst>
          </pc:picChg>
        </pc:sldLayoutChg>
        <pc:sldLayoutChg chg="delSp modSp">
          <pc:chgData name="Julia Kokki" userId="70b92965-3f24-4607-bce6-07b89727c76b" providerId="ADAL" clId="{AF579B50-44DB-47DB-A713-A15A31028B1C}" dt="2024-04-08T08:16:39.974" v="169" actId="1076"/>
          <pc:sldLayoutMkLst>
            <pc:docMk/>
            <pc:sldMasterMk cId="2460954070" sldId="2147483660"/>
            <pc:sldLayoutMk cId="3187559121" sldId="2147483673"/>
          </pc:sldLayoutMkLst>
          <pc:spChg chg="mod">
            <ac:chgData name="Julia Kokki" userId="70b92965-3f24-4607-bce6-07b89727c76b" providerId="ADAL" clId="{AF579B50-44DB-47DB-A713-A15A31028B1C}" dt="2024-04-08T08:16:39.974" v="169" actId="1076"/>
            <ac:spMkLst>
              <pc:docMk/>
              <pc:sldMasterMk cId="2460954070" sldId="2147483660"/>
              <pc:sldLayoutMk cId="3187559121" sldId="2147483673"/>
              <ac:spMk id="2" creationId="{00000000-0000-0000-0000-000000000000}"/>
            </ac:spMkLst>
          </pc:spChg>
          <pc:spChg chg="del">
            <ac:chgData name="Julia Kokki" userId="70b92965-3f24-4607-bce6-07b89727c76b" providerId="ADAL" clId="{AF579B50-44DB-47DB-A713-A15A31028B1C}" dt="2024-04-08T08:15:59.359" v="162" actId="478"/>
            <ac:spMkLst>
              <pc:docMk/>
              <pc:sldMasterMk cId="2460954070" sldId="2147483660"/>
              <pc:sldLayoutMk cId="3187559121" sldId="2147483673"/>
              <ac:spMk id="3" creationId="{00000000-0000-0000-0000-000000000000}"/>
            </ac:spMkLst>
          </pc:spChg>
          <pc:picChg chg="mod">
            <ac:chgData name="Julia Kokki" userId="70b92965-3f24-4607-bce6-07b89727c76b" providerId="ADAL" clId="{AF579B50-44DB-47DB-A713-A15A31028B1C}" dt="2024-04-08T08:16:06.352" v="166" actId="1076"/>
            <ac:picMkLst>
              <pc:docMk/>
              <pc:sldMasterMk cId="2460954070" sldId="2147483660"/>
              <pc:sldLayoutMk cId="3187559121" sldId="2147483673"/>
              <ac:picMk id="8" creationId="{9A3991DE-BA8C-4056-A16E-B7E2D8820A51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AEF35D-E73A-4931-A94B-4FEA82C17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429000"/>
            <a:ext cx="9144000" cy="170079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145809"/>
            <a:ext cx="9144000" cy="484188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D470DBA-5170-43A8-A35A-1BB1EC13D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072A3B0-757F-41BA-9FE2-864672C3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7971E48-CA44-43A9-809E-E224DDAF8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B5D891B-4D49-4EFC-B0C9-38853AFF6F7A}"/>
              </a:ext>
            </a:extLst>
          </p:cNvPr>
          <p:cNvSpPr txBox="1">
            <a:spLocks/>
          </p:cNvSpPr>
          <p:nvPr userDrawn="1"/>
        </p:nvSpPr>
        <p:spPr>
          <a:xfrm>
            <a:off x="838200" y="5735636"/>
            <a:ext cx="9144000" cy="620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C7B953-D4CA-4234-AE63-6C1C86A2CE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6D2F71A-1EC4-4ECB-B3B8-77AB12B58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0092098-AE2E-4E72-8A5A-F1DBE5FA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F49BBDE-F777-4743-B513-7345D586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332D07-1B7B-42ED-AF91-60564AFD2E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6D2F71A-1EC4-4ECB-B3B8-77AB12B58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0092098-AE2E-4E72-8A5A-F1DBE5FA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F49BBDE-F777-4743-B513-7345D586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5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BB6DC2-1A23-4090-968B-F16FBFE32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70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15EDC-FEDD-42A0-B840-A923CC85C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429000"/>
            <a:ext cx="11292282" cy="1700790"/>
          </a:xfrm>
        </p:spPr>
        <p:txBody>
          <a:bodyPr>
            <a:normAutofit fontScale="90000"/>
          </a:bodyPr>
          <a:lstStyle/>
          <a:p>
            <a:r>
              <a:rPr lang="fi-FI" dirty="0"/>
              <a:t>Suunnitelmallista turvallisuutta – toimintaohjeet hätätilanteisiin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21031F-E1BB-4F31-AE16-7F07BC6026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Turvavartti henkilökunnalle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F68D260-8C76-470A-B455-4D0E81A5A34D}"/>
              </a:ext>
            </a:extLst>
          </p:cNvPr>
          <p:cNvSpPr txBox="1">
            <a:spLocks/>
          </p:cNvSpPr>
          <p:nvPr/>
        </p:nvSpPr>
        <p:spPr>
          <a:xfrm>
            <a:off x="838200" y="5629997"/>
            <a:ext cx="9144000" cy="484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1400" b="0" dirty="0"/>
              <a:t>https://sites.utu.fi/onni/​</a:t>
            </a:r>
          </a:p>
          <a:p>
            <a:pPr fontAlgn="base"/>
            <a:r>
              <a:rPr lang="en-US" sz="1400" b="0" dirty="0"/>
              <a:t>info-onni@utu.fi</a:t>
            </a:r>
          </a:p>
        </p:txBody>
      </p:sp>
    </p:spTree>
    <p:extLst>
      <p:ext uri="{BB962C8B-B14F-4D97-AF65-F5344CB8AC3E}">
        <p14:creationId xmlns:p14="http://schemas.microsoft.com/office/powerpoint/2010/main" val="3622621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BC2A5-AFF8-4670-AA22-01818F9F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Tulipalot</a:t>
            </a:r>
          </a:p>
        </p:txBody>
      </p:sp>
    </p:spTree>
    <p:extLst>
      <p:ext uri="{BB962C8B-B14F-4D97-AF65-F5344CB8AC3E}">
        <p14:creationId xmlns:p14="http://schemas.microsoft.com/office/powerpoint/2010/main" val="1615992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4FDB-66C4-429F-8ACF-63B52C5E3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Tulipalot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5296C-37ED-4B64-80DC-F5C7D77F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52714" cy="4351338"/>
          </a:xfrm>
        </p:spPr>
        <p:txBody>
          <a:bodyPr>
            <a:normAutofit lnSpcReduction="10000"/>
          </a:bodyPr>
          <a:lstStyle/>
          <a:p>
            <a:pPr fontAlgn="base"/>
            <a:r>
              <a:rPr lang="fi-FI" dirty="0"/>
              <a:t>Lähtökohtaisesti kaikki rakennukset rakennetaan aina turvallisiksi. Käyttäjien vastuulla on pitää rakennukset turvallisina niitä käytettäessä.​</a:t>
            </a:r>
          </a:p>
          <a:p>
            <a:pPr fontAlgn="base"/>
            <a:r>
              <a:rPr lang="fi-FI" dirty="0"/>
              <a:t> </a:t>
            </a:r>
            <a:r>
              <a:rPr lang="fi-FI" b="1" dirty="0"/>
              <a:t>Rakennuksessa käytettäviä turvajärjestelmiä tulipalon varalle ovat:</a:t>
            </a:r>
            <a:r>
              <a:rPr lang="fi-FI" dirty="0"/>
              <a:t>​</a:t>
            </a:r>
          </a:p>
          <a:p>
            <a:pPr lvl="1" fontAlgn="base"/>
            <a:r>
              <a:rPr lang="fi-FI" dirty="0"/>
              <a:t>Esteettömät poistumistiet ja niiden opasteet​</a:t>
            </a:r>
          </a:p>
          <a:p>
            <a:pPr lvl="1" fontAlgn="base"/>
            <a:r>
              <a:rPr lang="fi-FI" dirty="0"/>
              <a:t>Turvamääräykset, opasteet vieraille​</a:t>
            </a:r>
          </a:p>
          <a:p>
            <a:pPr lvl="1" fontAlgn="base"/>
            <a:r>
              <a:rPr lang="fi-FI" dirty="0"/>
              <a:t>Turvallisuusohjeet seinillä​</a:t>
            </a:r>
          </a:p>
          <a:p>
            <a:pPr lvl="1" fontAlgn="base"/>
            <a:r>
              <a:rPr lang="fi-FI" dirty="0"/>
              <a:t>Toimijoiden koulutus/perehdytys​</a:t>
            </a:r>
          </a:p>
          <a:p>
            <a:pPr lvl="1" fontAlgn="base"/>
            <a:r>
              <a:rPr lang="fi-FI" dirty="0"/>
              <a:t>Alkusammuttimet ja niiden opasteet: huolletaan säännöllisesti​</a:t>
            </a:r>
          </a:p>
          <a:p>
            <a:pPr lvl="1" fontAlgn="base"/>
            <a:r>
              <a:rPr lang="fi-FI" dirty="0"/>
              <a:t>Palo-osastointi ja palo-ovien toiminta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4551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1E782-1F9E-474E-B4E5-3E71E45F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Tulipalot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9F15A-E5AE-46E1-B836-A9B7A6405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89609" cy="4351338"/>
          </a:xfrm>
        </p:spPr>
        <p:txBody>
          <a:bodyPr>
            <a:normAutofit lnSpcReduction="10000"/>
          </a:bodyPr>
          <a:lstStyle/>
          <a:p>
            <a:pPr fontAlgn="base"/>
            <a:r>
              <a:rPr lang="fi-FI" dirty="0" err="1"/>
              <a:t>Tulipalotilanteessa</a:t>
            </a:r>
            <a:r>
              <a:rPr lang="fi-FI" dirty="0"/>
              <a:t> on syytä toimia nopeasti ja johdonmukaisesti, mutta hätäilemättä.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Toimintaohjeita ei voi asettaa tärkeysjärjestykseen, vaan toimintajärjestys riippuu tilanteesta.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Esimerkiksi pieni tai alkava palo kannattaa sammuttaa välittömästi, mikäli se on turvallista. Näin saatetaan välttyä suurilta vahingoilta.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Aina on tärkeää yrittää pelastaa vaarassa olevat ihmiset, vaarantamatta kuitenkaan siinäkään omaa turvallisuutta. </a:t>
            </a:r>
            <a:r>
              <a:rPr lang="fi-FI" dirty="0" err="1"/>
              <a:t>Tulipalotilanteessa</a:t>
            </a:r>
            <a:r>
              <a:rPr lang="fi-FI" dirty="0"/>
              <a:t> ensimmäinen, joka tilanteen huomaa, toimii.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196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rson holding green megaphone">
            <a:extLst>
              <a:ext uri="{FF2B5EF4-FFF2-40B4-BE49-F238E27FC236}">
                <a16:creationId xmlns:a16="http://schemas.microsoft.com/office/drawing/2014/main" id="{1EEBA90E-8C09-74B3-48AA-4105E857F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4" r="1469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7D1EF-A09F-45CE-9954-6D45DD1AA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3700"/>
              <a:t>Toimintaohjeet 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12B89-75A1-41FC-91D4-912CE5494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fontAlgn="base"/>
            <a:r>
              <a:rPr lang="fi-FI" sz="1900" b="1"/>
              <a:t>Pelasta</a:t>
            </a:r>
            <a:r>
              <a:rPr lang="fi-FI" sz="1900"/>
              <a:t> itsesi ja vaarassa olijat!</a:t>
            </a:r>
            <a:r>
              <a:rPr lang="en-US" sz="1900"/>
              <a:t>​</a:t>
            </a:r>
          </a:p>
          <a:p>
            <a:pPr fontAlgn="base"/>
            <a:r>
              <a:rPr lang="fi-FI" sz="1900" b="1"/>
              <a:t>Varoita</a:t>
            </a:r>
            <a:r>
              <a:rPr lang="fi-FI" sz="1900"/>
              <a:t> muita huutamalla!</a:t>
            </a:r>
            <a:r>
              <a:rPr lang="en-US" sz="1900"/>
              <a:t>​</a:t>
            </a:r>
          </a:p>
          <a:p>
            <a:pPr fontAlgn="base"/>
            <a:r>
              <a:rPr lang="fi-FI" sz="1900" b="1"/>
              <a:t>Johdata</a:t>
            </a:r>
            <a:r>
              <a:rPr lang="fi-FI" sz="1900"/>
              <a:t> oppilaat savutonta reittiä kokoontumispaikalle. </a:t>
            </a:r>
            <a:r>
              <a:rPr lang="fi-FI" sz="1900" b="1"/>
              <a:t>Älä palaa</a:t>
            </a:r>
            <a:r>
              <a:rPr lang="fi-FI" sz="1900"/>
              <a:t> takaisin!</a:t>
            </a:r>
            <a:r>
              <a:rPr lang="en-US" sz="1900"/>
              <a:t>​</a:t>
            </a:r>
          </a:p>
          <a:p>
            <a:pPr fontAlgn="base"/>
            <a:r>
              <a:rPr lang="fi-FI" sz="1900" b="1"/>
              <a:t>Sammuta</a:t>
            </a:r>
            <a:r>
              <a:rPr lang="fi-FI" sz="1900"/>
              <a:t>, mikäli osaat ja se on turvallista.</a:t>
            </a:r>
            <a:r>
              <a:rPr lang="en-US" sz="1900"/>
              <a:t>​</a:t>
            </a:r>
          </a:p>
          <a:p>
            <a:pPr fontAlgn="base"/>
            <a:r>
              <a:rPr lang="fi-FI" sz="1900" b="1"/>
              <a:t>Rajoita</a:t>
            </a:r>
            <a:r>
              <a:rPr lang="fi-FI" sz="1900"/>
              <a:t> sulkemalla ovia ja ikkunoita reittisi varrelta.</a:t>
            </a:r>
            <a:r>
              <a:rPr lang="en-US" sz="1900"/>
              <a:t>​</a:t>
            </a:r>
          </a:p>
          <a:p>
            <a:pPr fontAlgn="base"/>
            <a:r>
              <a:rPr lang="fi-FI" sz="1900" b="1"/>
              <a:t>Opasta</a:t>
            </a:r>
            <a:r>
              <a:rPr lang="fi-FI" sz="1900"/>
              <a:t> apu paikalle!</a:t>
            </a:r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936974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597FB-3FCC-4341-BEC1-4B43C873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Hätäensiapu​</a:t>
            </a:r>
          </a:p>
        </p:txBody>
      </p:sp>
    </p:spTree>
    <p:extLst>
      <p:ext uri="{BB962C8B-B14F-4D97-AF65-F5344CB8AC3E}">
        <p14:creationId xmlns:p14="http://schemas.microsoft.com/office/powerpoint/2010/main" val="313336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48A7C-B832-4117-A90D-385E70CB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fi-FI" sz="4000"/>
              <a:t>Hätäensiapu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B3F7D-F48D-41B5-8D8C-E2BB9795F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22366"/>
            <a:ext cx="3810468" cy="3883154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fi-FI" sz="2000" dirty="0">
                <a:latin typeface="Arial"/>
                <a:cs typeface="Arial"/>
              </a:rPr>
              <a:t>Kun kohtaat maassa makaavan henkilön:</a:t>
            </a:r>
            <a:r>
              <a:rPr lang="en-US" sz="2000" dirty="0">
                <a:latin typeface="Arial"/>
                <a:cs typeface="Arial"/>
              </a:rPr>
              <a:t>​</a:t>
            </a:r>
          </a:p>
          <a:p>
            <a:pPr lvl="1" fontAlgn="base"/>
            <a:r>
              <a:rPr lang="fi-FI" sz="2000">
                <a:latin typeface="Arial"/>
                <a:cs typeface="Arial"/>
              </a:rPr>
              <a:t>Tarkasta onko kyseessä sairaskohtaus</a:t>
            </a:r>
            <a:r>
              <a:rPr lang="en-US" sz="2000">
                <a:latin typeface="Arial"/>
                <a:cs typeface="Arial"/>
              </a:rPr>
              <a:t>​</a:t>
            </a:r>
          </a:p>
          <a:p>
            <a:pPr lvl="1" fontAlgn="base"/>
            <a:r>
              <a:rPr lang="fi-FI" sz="2000">
                <a:latin typeface="Arial"/>
                <a:cs typeface="Arial"/>
              </a:rPr>
              <a:t>Tarkista henkilön tila </a:t>
            </a:r>
            <a:r>
              <a:rPr lang="en-US" sz="2000">
                <a:latin typeface="Arial"/>
                <a:cs typeface="Arial"/>
              </a:rPr>
              <a:t>​</a:t>
            </a:r>
          </a:p>
          <a:p>
            <a:pPr lvl="1" fontAlgn="base"/>
            <a:r>
              <a:rPr lang="fi-FI" sz="2000">
                <a:latin typeface="Arial"/>
                <a:cs typeface="Arial"/>
              </a:rPr>
              <a:t>Onko henkilö tajuissaan</a:t>
            </a:r>
            <a:r>
              <a:rPr lang="en-US" sz="2000">
                <a:latin typeface="Arial"/>
                <a:cs typeface="Arial"/>
              </a:rPr>
              <a:t>​</a:t>
            </a:r>
          </a:p>
          <a:p>
            <a:pPr lvl="1" fontAlgn="base"/>
            <a:r>
              <a:rPr lang="fi-FI" sz="2000" dirty="0">
                <a:latin typeface="Arial"/>
                <a:cs typeface="Arial"/>
              </a:rPr>
              <a:t>Hengittääkö hän</a:t>
            </a:r>
            <a:r>
              <a:rPr lang="en-US" sz="2000" dirty="0">
                <a:latin typeface="Arial"/>
                <a:cs typeface="Arial"/>
              </a:rPr>
              <a:t>​ </a:t>
            </a:r>
            <a:r>
              <a:rPr lang="fi-FI" sz="2000" dirty="0">
                <a:latin typeface="Arial"/>
                <a:cs typeface="Arial"/>
              </a:rPr>
              <a:t>- käännä päätä taaksepäin</a:t>
            </a:r>
            <a:r>
              <a:rPr lang="en-US" sz="2000" dirty="0">
                <a:latin typeface="Arial"/>
                <a:cs typeface="Arial"/>
              </a:rPr>
              <a:t>​</a:t>
            </a:r>
          </a:p>
          <a:p>
            <a:pPr lvl="1" fontAlgn="base"/>
            <a:r>
              <a:rPr lang="fi-FI" sz="2000">
                <a:latin typeface="Arial"/>
                <a:cs typeface="Arial"/>
              </a:rPr>
              <a:t>Tuntuuko pulssi</a:t>
            </a:r>
            <a:endParaRPr lang="en-US" sz="2000">
              <a:latin typeface="Arial"/>
              <a:cs typeface="Arial"/>
            </a:endParaRPr>
          </a:p>
        </p:txBody>
      </p:sp>
      <p:pic>
        <p:nvPicPr>
          <p:cNvPr id="4" name="Picture 3" descr="Red first aid kit">
            <a:extLst>
              <a:ext uri="{FF2B5EF4-FFF2-40B4-BE49-F238E27FC236}">
                <a16:creationId xmlns:a16="http://schemas.microsoft.com/office/drawing/2014/main" id="{C422F339-C98F-1FF0-FCA5-AD24871DA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7" b="2849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47074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82FB1-E5E2-48FE-8FA8-CAE387260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Hätäensiapu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BA87C-2C59-478C-9CE6-90C2C10C6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76458" cy="4351338"/>
          </a:xfrm>
        </p:spPr>
        <p:txBody>
          <a:bodyPr/>
          <a:lstStyle/>
          <a:p>
            <a:pPr fontAlgn="base"/>
            <a:r>
              <a:rPr lang="fi-FI" dirty="0"/>
              <a:t>Aloita elvytys, jos pulssi ei tunnu eikä henkilö hengitä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Painele 30 kertaa ja puhalla sitten 2 kertaa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Sykerytmi noin 100 kertaa minuutissa.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Jatka kunnes elintoiminnot palautuvat tai ammattiapu saapuu paikalle!</a:t>
            </a:r>
            <a:r>
              <a:rPr lang="en-US" dirty="0"/>
              <a:t>​</a:t>
            </a:r>
          </a:p>
          <a:p>
            <a:pPr fontAlgn="base"/>
            <a:r>
              <a:rPr lang="fi-FI" b="1" dirty="0"/>
              <a:t>Päivitä muutakin osaamistasi säännöllisesti ensiapukursseilla!</a:t>
            </a:r>
            <a:r>
              <a:rPr lang="en-US" dirty="0"/>
              <a:t>​</a:t>
            </a:r>
          </a:p>
        </p:txBody>
      </p:sp>
      <p:pic>
        <p:nvPicPr>
          <p:cNvPr id="4" name="Picture 3" descr="A person practicing cpr on a person&#10;&#10;Description automatically generated">
            <a:extLst>
              <a:ext uri="{FF2B5EF4-FFF2-40B4-BE49-F238E27FC236}">
                <a16:creationId xmlns:a16="http://schemas.microsoft.com/office/drawing/2014/main" id="{E1E2086A-34A5-8F0F-408D-07C88CFDE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027" y="2560184"/>
            <a:ext cx="2466975" cy="3609975"/>
          </a:xfrm>
          <a:prstGeom prst="rect">
            <a:avLst/>
          </a:prstGeom>
        </p:spPr>
      </p:pic>
      <p:pic>
        <p:nvPicPr>
          <p:cNvPr id="5" name="Picture 4" descr="A person kissing a person&amp;#39;s face&#10;&#10;Description automatically generated">
            <a:extLst>
              <a:ext uri="{FF2B5EF4-FFF2-40B4-BE49-F238E27FC236}">
                <a16:creationId xmlns:a16="http://schemas.microsoft.com/office/drawing/2014/main" id="{A45E35B2-A157-1332-995E-BD083EE5B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920" y="3520168"/>
            <a:ext cx="174307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37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9C828-2EF0-4BE2-8DB7-AFF9EB2B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Yleinen vaaramerkki​</a:t>
            </a:r>
          </a:p>
        </p:txBody>
      </p:sp>
    </p:spTree>
    <p:extLst>
      <p:ext uri="{BB962C8B-B14F-4D97-AF65-F5344CB8AC3E}">
        <p14:creationId xmlns:p14="http://schemas.microsoft.com/office/powerpoint/2010/main" val="2018665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F062-596F-42F0-B140-6FA535FBE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Yleinen vaaramerkki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7C127-0EAB-4BE8-93C6-AB0B5BD21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07427" cy="4351338"/>
          </a:xfrm>
        </p:spPr>
        <p:txBody>
          <a:bodyPr/>
          <a:lstStyle/>
          <a:p>
            <a:r>
              <a:rPr lang="fi-FI" dirty="0"/>
              <a:t>Kun kuulet ulkohälyttimellä annetun yleisen vaaramerkin, se merkitsee seuraavia toimia:</a:t>
            </a:r>
          </a:p>
          <a:p>
            <a:pPr lvl="1"/>
            <a:r>
              <a:rPr lang="fi-FI" dirty="0"/>
              <a:t>Siirry sisään ja pysy sisällä.</a:t>
            </a:r>
          </a:p>
          <a:p>
            <a:pPr lvl="1"/>
            <a:r>
              <a:rPr lang="fi-FI" dirty="0"/>
              <a:t>Sulje ovet ja ikkunat, pysäytä​ koneellinen ilmanvaihto.</a:t>
            </a:r>
          </a:p>
          <a:p>
            <a:pPr lvl="1"/>
            <a:r>
              <a:rPr lang="fi-FI" dirty="0"/>
              <a:t>Kuuntele radiosta lisäohjeita.</a:t>
            </a:r>
          </a:p>
          <a:p>
            <a:pPr lvl="1"/>
            <a:r>
              <a:rPr lang="fi-FI" dirty="0"/>
              <a:t>Vältä puhelimen käyttöä.</a:t>
            </a:r>
          </a:p>
          <a:p>
            <a:pPr lvl="1"/>
            <a:r>
              <a:rPr lang="fi-FI" dirty="0"/>
              <a:t>Älä poistu alueelta elleivät​ viranomaiset siihen kehota.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48761-1DE7-066D-6EFB-7F6270FB3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108" y="1685028"/>
            <a:ext cx="47053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51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C74B9-B058-4BCF-9A0C-59207527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Koulun turvallisuushenkilöstön tehtävät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96A59-1F0A-4386-8155-738CD1E7E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fi-FI" dirty="0"/>
              <a:t>Älä vaaranna omaa turvallisuutta tehtäviä hoitaessasi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Varmista, että ovet ja ikkunat on suljettu ja ilmanvaihto on pysäytetty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Varmistu ikkunasta, että kaikki ovat päässet sisälle suojaan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Varmista, että kaikki ovat tietoisia yleisestä vaaramerkistä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Kuuntele radiosta tai katso televisiosta hälytyksen syy ja toimintaohjeet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Rauhoita suojautujia: ”Täällä sisällä olemme suojassa!”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222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ADDFD6-0EE2-4B79-BFFE-C59D7364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fi-FI" sz="4000"/>
              <a:t>Tämän turvavartin jälkeen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296A9-566A-44C5-BB15-63B1428A6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fi-FI" sz="2400" dirty="0">
                <a:latin typeface="Arial"/>
                <a:cs typeface="Arial"/>
              </a:rPr>
              <a:t>Olet oppinut tai kerrannut toimintaohjeet erilaisiin hätätilanteisiin​</a:t>
            </a:r>
          </a:p>
          <a:p>
            <a:pPr fontAlgn="base"/>
            <a:r>
              <a:rPr lang="fi-FI" sz="2400" dirty="0">
                <a:latin typeface="Arial"/>
                <a:cs typeface="Arial"/>
              </a:rPr>
              <a:t>Osaat ohjeistaa muitakin oikeaan toimintaan tarvittaessa</a:t>
            </a:r>
          </a:p>
          <a:p>
            <a:endParaRPr lang="fi-FI" sz="2000"/>
          </a:p>
        </p:txBody>
      </p:sp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B32E502-7C78-FA18-3384-B72B358AC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61" r="-2" b="-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57496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EF1EF-7632-43A1-B167-4726FD763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Säteilyvaaran uhatessa</a:t>
            </a:r>
            <a:r>
              <a:rPr lang="fi-FI" b="0" dirty="0"/>
              <a:t>​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3788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24466-6B8C-4221-88DB-E46AE454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Säteilyvaara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D5583-4530-43E6-B629-32C7EAB35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9686" cy="4351338"/>
          </a:xfrm>
        </p:spPr>
        <p:txBody>
          <a:bodyPr/>
          <a:lstStyle/>
          <a:p>
            <a:r>
              <a:rPr lang="fi-FI" dirty="0"/>
              <a:t>Mene sisälle</a:t>
            </a:r>
          </a:p>
          <a:p>
            <a:r>
              <a:rPr lang="fi-FI" dirty="0"/>
              <a:t>Sulje ovet, ikkunat ja ilmanvaihto</a:t>
            </a:r>
          </a:p>
          <a:p>
            <a:r>
              <a:rPr lang="fi-FI" dirty="0"/>
              <a:t>Tiivistä myös tuuletusaukot</a:t>
            </a:r>
          </a:p>
          <a:p>
            <a:r>
              <a:rPr lang="fi-FI" dirty="0"/>
              <a:t>Päinvastoin kuin kaasuvaarassa, kellarikerroksissa ja talon keskiosissa on paras suoja.</a:t>
            </a:r>
          </a:p>
        </p:txBody>
      </p:sp>
      <p:pic>
        <p:nvPicPr>
          <p:cNvPr id="4" name="Picture 3" descr="A person putting a yellow tape on a wall&#10;&#10;Description automatically generated">
            <a:extLst>
              <a:ext uri="{FF2B5EF4-FFF2-40B4-BE49-F238E27FC236}">
                <a16:creationId xmlns:a16="http://schemas.microsoft.com/office/drawing/2014/main" id="{2D6AE077-6039-DEAA-C0C3-E27D989B8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9" t="5371" r="42268" b="10140"/>
          <a:stretch/>
        </p:blipFill>
        <p:spPr>
          <a:xfrm>
            <a:off x="7868330" y="1824571"/>
            <a:ext cx="3481757" cy="2635564"/>
          </a:xfrm>
          <a:prstGeom prst="rect">
            <a:avLst/>
          </a:prstGeom>
        </p:spPr>
      </p:pic>
      <p:pic>
        <p:nvPicPr>
          <p:cNvPr id="5" name="Picture 4" descr="A blue triangle on an orange background&#10;&#10;Description automatically generated">
            <a:extLst>
              <a:ext uri="{FF2B5EF4-FFF2-40B4-BE49-F238E27FC236}">
                <a16:creationId xmlns:a16="http://schemas.microsoft.com/office/drawing/2014/main" id="{1DDCD2AE-ACA1-A90B-EF4B-89D5F7641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208" y="3429000"/>
            <a:ext cx="92392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13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FF6D-5C4C-4B29-BA0E-4E8FFC59A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Joditabletit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94CB0-D9B6-440D-A381-3122AB4A5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06886" cy="4351338"/>
          </a:xfrm>
        </p:spPr>
        <p:txBody>
          <a:bodyPr/>
          <a:lstStyle/>
          <a:p>
            <a:r>
              <a:rPr lang="fi-FI" dirty="0"/>
              <a:t>Ota joditabletit vasta viranomaisen kehotuksesta</a:t>
            </a:r>
          </a:p>
          <a:p>
            <a:r>
              <a:rPr lang="fi-FI" dirty="0"/>
              <a:t>Kehotuksen tablettien oikea-aikaiseen nauttimiseen kuulet televisiosta tai radiosta</a:t>
            </a:r>
          </a:p>
          <a:p>
            <a:r>
              <a:rPr lang="fi-FI" dirty="0"/>
              <a:t>Joditabletit suojaavat kilpirauhasta radioaktiivisen jodin kertymiseltä</a:t>
            </a:r>
          </a:p>
          <a:p>
            <a:r>
              <a:rPr lang="fi-FI" dirty="0"/>
              <a:t>Tabletit eivät anna muuta suojaa</a:t>
            </a:r>
          </a:p>
        </p:txBody>
      </p:sp>
      <p:pic>
        <p:nvPicPr>
          <p:cNvPr id="4" name="Picture 3" descr="A bottle of medicine with text&#10;&#10;Description automatically generated">
            <a:extLst>
              <a:ext uri="{FF2B5EF4-FFF2-40B4-BE49-F238E27FC236}">
                <a16:creationId xmlns:a16="http://schemas.microsoft.com/office/drawing/2014/main" id="{55DAE304-EDDB-361A-D1DE-AEE505A87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9" t="4191" r="64444" b="1897"/>
          <a:stretch/>
        </p:blipFill>
        <p:spPr>
          <a:xfrm>
            <a:off x="7143750" y="1707308"/>
            <a:ext cx="2374811" cy="377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7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BB28-06FD-47AF-887F-2669C33B7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Oppilaitoksen väestönsuoja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780E6-F4B6-4259-9A3C-6EE983FD7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Ylläpito kuuluu kiinteistölle</a:t>
            </a:r>
          </a:p>
          <a:p>
            <a:r>
              <a:rPr lang="fi-FI" dirty="0"/>
              <a:t>On oltava otettavissa suojakäyttöön 72 tunnissa</a:t>
            </a:r>
          </a:p>
          <a:p>
            <a:r>
              <a:rPr lang="fi-FI" dirty="0"/>
              <a:t>Jotta suojasta on hyötyä, tulee sitä varten olla koulutettu väestönsuojan hoitaja</a:t>
            </a:r>
          </a:p>
          <a:p>
            <a:r>
              <a:rPr lang="fi-FI" dirty="0"/>
              <a:t>Suojassa säilytetään tarvittavat VSS-tarvikkeet</a:t>
            </a:r>
          </a:p>
        </p:txBody>
      </p:sp>
      <p:pic>
        <p:nvPicPr>
          <p:cNvPr id="4" name="Picture 3" descr="A blue and orange logo&#10;&#10;Description automatically generated">
            <a:extLst>
              <a:ext uri="{FF2B5EF4-FFF2-40B4-BE49-F238E27FC236}">
                <a16:creationId xmlns:a16="http://schemas.microsoft.com/office/drawing/2014/main" id="{959CB68E-7CEC-9537-CE24-4588C7A05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20" y="4376057"/>
            <a:ext cx="6772275" cy="914400"/>
          </a:xfrm>
          <a:prstGeom prst="rect">
            <a:avLst/>
          </a:prstGeom>
        </p:spPr>
      </p:pic>
      <p:pic>
        <p:nvPicPr>
          <p:cNvPr id="5" name="Picture 4" descr="A blue triangle on an orange background&#10;&#10;Description automatically generated">
            <a:extLst>
              <a:ext uri="{FF2B5EF4-FFF2-40B4-BE49-F238E27FC236}">
                <a16:creationId xmlns:a16="http://schemas.microsoft.com/office/drawing/2014/main" id="{EAE32754-2EF4-0301-71FE-C31193F8C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025" y="4275365"/>
            <a:ext cx="985838" cy="112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55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0AC0-44E9-43A3-8279-817D022E2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Oppilaitoksen väestönsuoja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E73D3-D16D-41DC-BE38-D6FD6A572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4200" cy="435133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On lakisääteisesti rakennettu kiinteistön käyttäjien turvaksi</a:t>
            </a:r>
          </a:p>
          <a:p>
            <a:r>
              <a:rPr lang="fi-FI" dirty="0"/>
              <a:t>Jokaisen työntekijän tulee tuntea suojan sijainti ja sisäänkäynti</a:t>
            </a:r>
          </a:p>
          <a:p>
            <a:r>
              <a:rPr lang="fi-FI" dirty="0"/>
              <a:t>Väestönsuojan kunto tulee tarkastaa säännöllisesti omavalvonnan yhteydessä</a:t>
            </a:r>
          </a:p>
          <a:p>
            <a:r>
              <a:rPr lang="fi-FI" dirty="0"/>
              <a:t>Suojaan suojaudutaan lähinnä vaikeissa </a:t>
            </a:r>
            <a:r>
              <a:rPr lang="fi-FI" dirty="0" err="1"/>
              <a:t>poikkeusoloissa</a:t>
            </a:r>
            <a:r>
              <a:rPr lang="fi-FI" dirty="0"/>
              <a:t> ja sota-aikana</a:t>
            </a:r>
          </a:p>
          <a:p>
            <a:r>
              <a:rPr lang="fi-FI" dirty="0"/>
              <a:t>Normaaliaikana sisälle suojautuminen riittää</a:t>
            </a:r>
          </a:p>
        </p:txBody>
      </p:sp>
      <p:pic>
        <p:nvPicPr>
          <p:cNvPr id="4" name="Picture 3" descr="A sign on a wall&#10;&#10;Description automatically generated">
            <a:extLst>
              <a:ext uri="{FF2B5EF4-FFF2-40B4-BE49-F238E27FC236}">
                <a16:creationId xmlns:a16="http://schemas.microsoft.com/office/drawing/2014/main" id="{D7DEE3F3-471B-522E-F59A-29093DA7D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" t="2933" r="63291" b="267"/>
          <a:stretch/>
        </p:blipFill>
        <p:spPr>
          <a:xfrm>
            <a:off x="8783016" y="1830457"/>
            <a:ext cx="2679303" cy="394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11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4042-72C5-4D44-8E39-1DE2E366E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Lähteet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188E-FFDD-4ACF-8DE0-7BCD2347E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940" y="167828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i-FI" dirty="0"/>
              <a:t>Waitinen, Matti 2016. </a:t>
            </a:r>
            <a:r>
              <a:rPr lang="fi-FI" i="1" dirty="0"/>
              <a:t>Oppilaitoksen turvallisuusopas 2 – Turvallisuuskulttuurin kehittäminen</a:t>
            </a:r>
            <a:r>
              <a:rPr lang="fi-FI" dirty="0"/>
              <a:t>. Suomen Palopäällystöliitto.</a:t>
            </a:r>
            <a:r>
              <a:rPr lang="en-US" dirty="0"/>
              <a:t>​​</a:t>
            </a:r>
          </a:p>
          <a:p>
            <a:pPr fontAlgn="base"/>
            <a:r>
              <a:rPr lang="fi-FI" dirty="0" err="1">
                <a:latin typeface="Arial"/>
                <a:cs typeface="Arial"/>
              </a:rPr>
              <a:t>Waitinen</a:t>
            </a:r>
            <a:r>
              <a:rPr lang="fi-FI" dirty="0">
                <a:latin typeface="Arial"/>
                <a:cs typeface="Arial"/>
              </a:rPr>
              <a:t>, Matti &amp; Ripatti, Erkki 2009. </a:t>
            </a:r>
            <a:r>
              <a:rPr lang="fi-FI" i="1" dirty="0">
                <a:latin typeface="Arial"/>
                <a:cs typeface="Arial"/>
              </a:rPr>
              <a:t>Oppilaitoksen turvallisuusopas</a:t>
            </a:r>
            <a:r>
              <a:rPr lang="fi-FI" dirty="0">
                <a:latin typeface="Arial"/>
                <a:cs typeface="Arial"/>
              </a:rPr>
              <a:t>. Suomen Palopäällystöliitto. 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0651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5B48-8026-46D5-9A3A-772C089F3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1700790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/>
              <a:t>Turvallinen koulu</a:t>
            </a:r>
            <a:br>
              <a:rPr lang="fi-FI" dirty="0"/>
            </a:br>
            <a:r>
              <a:rPr lang="fi-FI" dirty="0"/>
              <a:t>tehdään yhdessä!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5526B8-736F-4A1A-B3E3-C204861C19E2}"/>
              </a:ext>
            </a:extLst>
          </p:cNvPr>
          <p:cNvSpPr txBox="1">
            <a:spLocks/>
          </p:cNvSpPr>
          <p:nvPr/>
        </p:nvSpPr>
        <p:spPr>
          <a:xfrm>
            <a:off x="4733925" y="5129790"/>
            <a:ext cx="2724150" cy="729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i-FI" sz="2000" b="0" dirty="0"/>
              <a:t>https://sites.utu.fi/onni/</a:t>
            </a:r>
          </a:p>
          <a:p>
            <a:pPr algn="ctr"/>
            <a:r>
              <a:rPr lang="fi-FI" sz="2000" b="0" dirty="0"/>
              <a:t>info-onni@utu.fi</a:t>
            </a:r>
          </a:p>
        </p:txBody>
      </p:sp>
    </p:spTree>
    <p:extLst>
      <p:ext uri="{BB962C8B-B14F-4D97-AF65-F5344CB8AC3E}">
        <p14:creationId xmlns:p14="http://schemas.microsoft.com/office/powerpoint/2010/main" val="1950075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16816-648F-4AD8-AB58-0D0F11F41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Kiinteistö tutuksi​</a:t>
            </a:r>
          </a:p>
        </p:txBody>
      </p:sp>
    </p:spTree>
    <p:extLst>
      <p:ext uri="{BB962C8B-B14F-4D97-AF65-F5344CB8AC3E}">
        <p14:creationId xmlns:p14="http://schemas.microsoft.com/office/powerpoint/2010/main" val="2332370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75B61-2C70-48F9-AC53-AF435054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Yleiset ohjeet henkilökunnalle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98E41-06D7-42C9-841A-AD38F1709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Tutustu pelastussuunnitelmaan ja turvallisuusohjeisiin rauhassa. Pohdi, miten sinun tulisi toimia erilaisissa​ vaaratilanteissa. ​</a:t>
            </a:r>
          </a:p>
          <a:p>
            <a:r>
              <a:rPr lang="fi-FI" dirty="0"/>
              <a:t>Selvitä kiinteistön turvatekniset ratkaisut: mistä löytyvät sähkön pääkatkaisijat sekä veden ja ilmanvaihdon hätäkatkaisu. ​</a:t>
            </a:r>
          </a:p>
          <a:p>
            <a:r>
              <a:rPr lang="fi-FI" dirty="0"/>
              <a:t>Osallistu kohteen turvallisuuskävelylle, jos mahdollista!</a:t>
            </a:r>
          </a:p>
        </p:txBody>
      </p:sp>
    </p:spTree>
    <p:extLst>
      <p:ext uri="{BB962C8B-B14F-4D97-AF65-F5344CB8AC3E}">
        <p14:creationId xmlns:p14="http://schemas.microsoft.com/office/powerpoint/2010/main" val="3342463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32E39-9810-49D5-B4FA-748318DB9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Selvitä tarpeelliset yhteystiedot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A264B-7952-482E-99E9-E473DBA69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fi-FI" dirty="0"/>
              <a:t>Rehtori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Turvallisuusvastaava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Muu turvallisuushenkilöstö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Kohdevastaava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Kiinteistöhuolto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Väestönsuojan hoitaja</a:t>
            </a:r>
            <a:r>
              <a:rPr lang="en-US" dirty="0"/>
              <a:t>​</a:t>
            </a:r>
          </a:p>
          <a:p>
            <a:pPr fontAlgn="base"/>
            <a:r>
              <a:rPr lang="fi-FI" i="1" dirty="0"/>
              <a:t>Muut?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00727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7D378-59C6-46FA-896B-02B423794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Hätäilmoituksen tekeminen</a:t>
            </a:r>
          </a:p>
        </p:txBody>
      </p:sp>
    </p:spTree>
    <p:extLst>
      <p:ext uri="{BB962C8B-B14F-4D97-AF65-F5344CB8AC3E}">
        <p14:creationId xmlns:p14="http://schemas.microsoft.com/office/powerpoint/2010/main" val="2626813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54E1-7871-4C60-B899-C89FA51D5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02086" cy="1325563"/>
          </a:xfrm>
        </p:spPr>
        <p:txBody>
          <a:bodyPr/>
          <a:lstStyle/>
          <a:p>
            <a:r>
              <a:rPr lang="fi-FI" dirty="0"/>
              <a:t>Hätäilmoituksen tekeminen ja avun opastaminen perille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33F2A-1436-40A2-9134-A491CE0F2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86601" cy="4351338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fi-FI" b="1" dirty="0"/>
              <a:t>Hätänumeroon 112 </a:t>
            </a:r>
            <a:r>
              <a:rPr lang="fi-FI" dirty="0"/>
              <a:t>tulee soittaa aina kiireellisissä, todellisissa hätätilanteissa hengen, terveyden, omaisuuden tai ympäristön ollessa uhattuna tai vaarassa, tai jos on syytä epäillä näin olevan.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Hätänumeroon tulee soittaa myös silloin, jos haluaa ilmoittaa poliisille havaitsemastaan meneillä olevasta rikoksesta.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Jos epäilyttää, onko kyseessä hätätilanne vai ei, on aina parempi soittaa hätänumeroon kuin olla soittamatta.</a:t>
            </a:r>
            <a:endParaRPr lang="en-US" dirty="0"/>
          </a:p>
        </p:txBody>
      </p:sp>
      <p:pic>
        <p:nvPicPr>
          <p:cNvPr id="4" name="Picture 3" descr="Person holding smartphone">
            <a:extLst>
              <a:ext uri="{FF2B5EF4-FFF2-40B4-BE49-F238E27FC236}">
                <a16:creationId xmlns:a16="http://schemas.microsoft.com/office/drawing/2014/main" id="{63674F2F-6734-1F26-D8AD-023697410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902" y="1826010"/>
            <a:ext cx="3929743" cy="26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41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AB57-1436-462C-9248-4EE687913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Hätäilmoitus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3271F-C1A4-4D1D-A7A2-3AA7DC419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 fontAlgn="base">
              <a:buFont typeface="+mj-lt"/>
              <a:buAutoNum type="arabicPeriod"/>
            </a:pPr>
            <a:r>
              <a:rPr lang="fi-FI" dirty="0"/>
              <a:t>Soita 112.</a:t>
            </a:r>
            <a:r>
              <a:rPr lang="en-US" dirty="0"/>
              <a:t>​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fi-FI" dirty="0"/>
              <a:t>Kerro paikkakunta ja tarkka osoite.</a:t>
            </a:r>
            <a:r>
              <a:rPr lang="en-US" dirty="0"/>
              <a:t>​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fi-FI" dirty="0"/>
              <a:t>Kerro mitä on tapahtunut.</a:t>
            </a:r>
            <a:r>
              <a:rPr lang="en-US" dirty="0"/>
              <a:t>​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fi-FI" dirty="0"/>
              <a:t>Vastaa sinulle esitettyihin kysymyksiin.</a:t>
            </a:r>
            <a:r>
              <a:rPr lang="en-US" dirty="0"/>
              <a:t>​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fi-FI" dirty="0"/>
              <a:t>Lopeta puhelu vasta saatuasi siihen luvan. </a:t>
            </a:r>
            <a:r>
              <a:rPr lang="en-US" dirty="0"/>
              <a:t>​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fi-FI" dirty="0"/>
              <a:t>Opasta näkyvästi apua paikalle.</a:t>
            </a:r>
          </a:p>
          <a:p>
            <a:pPr marL="0" indent="0" fontAlgn="base">
              <a:buNone/>
            </a:pPr>
            <a:endParaRPr lang="fi-FI" dirty="0"/>
          </a:p>
          <a:p>
            <a:pPr marL="0" indent="0" fontAlgn="base">
              <a:buNone/>
            </a:pPr>
            <a:r>
              <a:rPr lang="fi-FI" b="1" dirty="0"/>
              <a:t>Soita hätäilmoitus aina mieluummin hiukan liian aikaisin kuin liian myöhään.</a:t>
            </a:r>
            <a:endParaRPr lang="en-US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8659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0E66D-BF8E-4292-A25E-FED5A0CA9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Apuun tulevien opastaminen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89412-91CE-4D95-B0B1-9220DC1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82000" cy="4351338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fi-FI" dirty="0"/>
              <a:t>Yhden opastajan tulee mennä pihan liittymään tien varteen. Mikäli liittymiä on useita, tulisi jokaisessa olla omat opastajat tai näköyhteys liittymiin.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Kun saat näköyhteyden saapuvaan apuun, heiluta käsiä ristiin pään yläpuolella merkiksi siitä, että tiedät missä apua tarvitaan. Opasta käsimerkein seuraavan opastajan luo.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Opastajan tulee näkyä selvästi. Heiluttele käsiä, käytä pimeällä taskulamppua, turvaliiviä, heijastinta tms. </a:t>
            </a:r>
            <a:r>
              <a:rPr lang="en-US" dirty="0"/>
              <a:t>​</a:t>
            </a:r>
          </a:p>
          <a:p>
            <a:pPr fontAlgn="base"/>
            <a:r>
              <a:rPr lang="fi-FI" dirty="0"/>
              <a:t>Nopeimman reitin ja avun saamisen varmistamiseksi on oikean sisäänkäynnin luona hyvä olla opastaja, joka opastaa avun tarkasti perille.</a:t>
            </a:r>
            <a:r>
              <a:rPr lang="en-US" dirty="0"/>
              <a:t>​</a:t>
            </a:r>
          </a:p>
          <a:p>
            <a:pPr fontAlgn="base"/>
            <a:r>
              <a:rPr lang="fi-FI" dirty="0" err="1"/>
              <a:t>Tulipalotilanteissa</a:t>
            </a:r>
            <a:r>
              <a:rPr lang="fi-FI" dirty="0"/>
              <a:t> mieti etukäteen tarkasti, kuinka neuvot suullisesti avun perille: monetko portaat ylös ja kuinka mones ovi jne.</a:t>
            </a:r>
            <a:endParaRPr lang="en-US" dirty="0"/>
          </a:p>
        </p:txBody>
      </p:sp>
      <p:pic>
        <p:nvPicPr>
          <p:cNvPr id="4" name="Picture 3" descr="A person pointing at a fire truck&#10;&#10;Description automatically generated">
            <a:extLst>
              <a:ext uri="{FF2B5EF4-FFF2-40B4-BE49-F238E27FC236}">
                <a16:creationId xmlns:a16="http://schemas.microsoft.com/office/drawing/2014/main" id="{CE0A0222-8851-EB91-814F-69992073A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520" y="1828120"/>
            <a:ext cx="250507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5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944</Words>
  <Application>Microsoft Office PowerPoint</Application>
  <PresentationFormat>Widescreen</PresentationFormat>
  <Paragraphs>119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Suunnitelmallista turvallisuutta – toimintaohjeet hätätilanteisiin</vt:lpstr>
      <vt:lpstr>Tämän turvavartin jälkeen</vt:lpstr>
      <vt:lpstr>Kiinteistö tutuksi​</vt:lpstr>
      <vt:lpstr> Yleiset ohjeet henkilökunnalle</vt:lpstr>
      <vt:lpstr>Selvitä tarpeelliset yhteystiedot</vt:lpstr>
      <vt:lpstr>Hätäilmoituksen tekeminen</vt:lpstr>
      <vt:lpstr>Hätäilmoituksen tekeminen ja avun opastaminen perille</vt:lpstr>
      <vt:lpstr>Hätäilmoitus</vt:lpstr>
      <vt:lpstr>Apuun tulevien opastaminen</vt:lpstr>
      <vt:lpstr>Tulipalot</vt:lpstr>
      <vt:lpstr>Tulipalot I</vt:lpstr>
      <vt:lpstr>Tulipalot II</vt:lpstr>
      <vt:lpstr>Toimintaohjeet ​</vt:lpstr>
      <vt:lpstr>Hätäensiapu​</vt:lpstr>
      <vt:lpstr>Hätäensiapu I</vt:lpstr>
      <vt:lpstr>Hätäensiapu II</vt:lpstr>
      <vt:lpstr>Yleinen vaaramerkki​</vt:lpstr>
      <vt:lpstr>Yleinen vaaramerkki</vt:lpstr>
      <vt:lpstr>Koulun turvallisuushenkilöstön tehtävät</vt:lpstr>
      <vt:lpstr>Säteilyvaaran uhatessa​</vt:lpstr>
      <vt:lpstr>Säteilyvaara</vt:lpstr>
      <vt:lpstr>Joditabletit</vt:lpstr>
      <vt:lpstr>Oppilaitoksen väestönsuoja I</vt:lpstr>
      <vt:lpstr>Oppilaitoksen väestönsuoja II</vt:lpstr>
      <vt:lpstr>Lähteet</vt:lpstr>
      <vt:lpstr>Turvallinen koulu tehdään yhdessä!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Julia Kokki</cp:lastModifiedBy>
  <cp:revision>105</cp:revision>
  <dcterms:created xsi:type="dcterms:W3CDTF">2024-04-08T07:45:55Z</dcterms:created>
  <dcterms:modified xsi:type="dcterms:W3CDTF">2024-04-18T08:13:12Z</dcterms:modified>
</cp:coreProperties>
</file>