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Kokki" userId="70b92965-3f24-4607-bce6-07b89727c76b" providerId="ADAL" clId="{AF579B50-44DB-47DB-A713-A15A31028B1C}"/>
    <pc:docChg chg="undo redo custSel addSld delSld modSld modMainMaster">
      <pc:chgData name="Julia Kokki" userId="70b92965-3f24-4607-bce6-07b89727c76b" providerId="ADAL" clId="{AF579B50-44DB-47DB-A713-A15A31028B1C}" dt="2024-04-08T08:56:42.942" v="708" actId="1076"/>
      <pc:docMkLst>
        <pc:docMk/>
      </pc:docMkLst>
      <pc:sldChg chg="addSp delSp modSp">
        <pc:chgData name="Julia Kokki" userId="70b92965-3f24-4607-bce6-07b89727c76b" providerId="ADAL" clId="{AF579B50-44DB-47DB-A713-A15A31028B1C}" dt="2024-04-08T08:10:59.592" v="99" actId="27636"/>
        <pc:sldMkLst>
          <pc:docMk/>
          <pc:sldMk cId="109857222" sldId="256"/>
        </pc:sldMkLst>
        <pc:spChg chg="mod">
          <ac:chgData name="Julia Kokki" userId="70b92965-3f24-4607-bce6-07b89727c76b" providerId="ADAL" clId="{AF579B50-44DB-47DB-A713-A15A31028B1C}" dt="2024-04-08T08:05:06.220" v="60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ulia Kokki" userId="70b92965-3f24-4607-bce6-07b89727c76b" providerId="ADAL" clId="{AF579B50-44DB-47DB-A713-A15A31028B1C}" dt="2024-04-08T08:05:29.982" v="62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Julia Kokki" userId="70b92965-3f24-4607-bce6-07b89727c76b" providerId="ADAL" clId="{AF579B50-44DB-47DB-A713-A15A31028B1C}" dt="2024-04-08T08:05:49.908" v="65" actId="478"/>
          <ac:spMkLst>
            <pc:docMk/>
            <pc:sldMk cId="109857222" sldId="256"/>
            <ac:spMk id="4" creationId="{EDC8301E-54E6-4A9C-9FCA-7730E5E5DE86}"/>
          </ac:spMkLst>
        </pc:spChg>
        <pc:spChg chg="add mod">
          <ac:chgData name="Julia Kokki" userId="70b92965-3f24-4607-bce6-07b89727c76b" providerId="ADAL" clId="{AF579B50-44DB-47DB-A713-A15A31028B1C}" dt="2024-04-08T08:10:59.592" v="99" actId="27636"/>
          <ac:spMkLst>
            <pc:docMk/>
            <pc:sldMk cId="109857222" sldId="256"/>
            <ac:spMk id="5" creationId="{EC9BEE50-F623-472E-93D1-68BC01AB45E4}"/>
          </ac:spMkLst>
        </pc:spChg>
      </pc:sldChg>
      <pc:sldChg chg="modSp add">
        <pc:chgData name="Julia Kokki" userId="70b92965-3f24-4607-bce6-07b89727c76b" providerId="ADAL" clId="{AF579B50-44DB-47DB-A713-A15A31028B1C}" dt="2024-04-08T08:12:23.465" v="142" actId="20577"/>
        <pc:sldMkLst>
          <pc:docMk/>
          <pc:sldMk cId="2759737316" sldId="257"/>
        </pc:sldMkLst>
        <pc:spChg chg="mod">
          <ac:chgData name="Julia Kokki" userId="70b92965-3f24-4607-bce6-07b89727c76b" providerId="ADAL" clId="{AF579B50-44DB-47DB-A713-A15A31028B1C}" dt="2024-04-08T08:11:55.989" v="135" actId="20577"/>
          <ac:spMkLst>
            <pc:docMk/>
            <pc:sldMk cId="2759737316" sldId="257"/>
            <ac:spMk id="2" creationId="{CE8C00BE-7CFF-4B02-A0E7-B00F3187EA4D}"/>
          </ac:spMkLst>
        </pc:spChg>
        <pc:spChg chg="mod">
          <ac:chgData name="Julia Kokki" userId="70b92965-3f24-4607-bce6-07b89727c76b" providerId="ADAL" clId="{AF579B50-44DB-47DB-A713-A15A31028B1C}" dt="2024-04-08T08:12:23.465" v="142" actId="20577"/>
          <ac:spMkLst>
            <pc:docMk/>
            <pc:sldMk cId="2759737316" sldId="257"/>
            <ac:spMk id="3" creationId="{523D4976-BB6A-4E17-9C17-170C41296A64}"/>
          </ac:spMkLst>
        </pc:spChg>
      </pc:sldChg>
      <pc:sldChg chg="modSp add">
        <pc:chgData name="Julia Kokki" userId="70b92965-3f24-4607-bce6-07b89727c76b" providerId="ADAL" clId="{AF579B50-44DB-47DB-A713-A15A31028B1C}" dt="2024-04-08T08:53:11.394" v="651" actId="5793"/>
        <pc:sldMkLst>
          <pc:docMk/>
          <pc:sldMk cId="1640651882" sldId="270"/>
        </pc:sldMkLst>
        <pc:spChg chg="mod">
          <ac:chgData name="Julia Kokki" userId="70b92965-3f24-4607-bce6-07b89727c76b" providerId="ADAL" clId="{AF579B50-44DB-47DB-A713-A15A31028B1C}" dt="2024-04-08T08:53:07.356" v="650" actId="20577"/>
          <ac:spMkLst>
            <pc:docMk/>
            <pc:sldMk cId="1640651882" sldId="270"/>
            <ac:spMk id="2" creationId="{87C94042-72C5-4D44-8E39-1DE2E366E99D}"/>
          </ac:spMkLst>
        </pc:spChg>
        <pc:spChg chg="mod">
          <ac:chgData name="Julia Kokki" userId="70b92965-3f24-4607-bce6-07b89727c76b" providerId="ADAL" clId="{AF579B50-44DB-47DB-A713-A15A31028B1C}" dt="2024-04-08T08:53:11.394" v="651" actId="5793"/>
          <ac:spMkLst>
            <pc:docMk/>
            <pc:sldMk cId="1640651882" sldId="270"/>
            <ac:spMk id="3" creationId="{A1E6188E-FFDD-4ACF-8DE0-7BCD2347E89F}"/>
          </ac:spMkLst>
        </pc:spChg>
      </pc:sldChg>
      <pc:sldChg chg="addSp delSp modSp add">
        <pc:chgData name="Julia Kokki" userId="70b92965-3f24-4607-bce6-07b89727c76b" providerId="ADAL" clId="{AF579B50-44DB-47DB-A713-A15A31028B1C}" dt="2024-04-08T08:56:42.942" v="708" actId="1076"/>
        <pc:sldMkLst>
          <pc:docMk/>
          <pc:sldMk cId="1950075095" sldId="271"/>
        </pc:sldMkLst>
        <pc:spChg chg="mod">
          <ac:chgData name="Julia Kokki" userId="70b92965-3f24-4607-bce6-07b89727c76b" providerId="ADAL" clId="{AF579B50-44DB-47DB-A713-A15A31028B1C}" dt="2024-04-08T08:55:19.778" v="698" actId="114"/>
          <ac:spMkLst>
            <pc:docMk/>
            <pc:sldMk cId="1950075095" sldId="271"/>
            <ac:spMk id="2" creationId="{93685B48-8026-46D5-9A3A-772C089F37F1}"/>
          </ac:spMkLst>
        </pc:spChg>
        <pc:spChg chg="del">
          <ac:chgData name="Julia Kokki" userId="70b92965-3f24-4607-bce6-07b89727c76b" providerId="ADAL" clId="{AF579B50-44DB-47DB-A713-A15A31028B1C}" dt="2024-04-08T08:54:58.212" v="695" actId="478"/>
          <ac:spMkLst>
            <pc:docMk/>
            <pc:sldMk cId="1950075095" sldId="271"/>
            <ac:spMk id="3" creationId="{D2913C86-2359-40AC-B0B2-4A992A2F8F02}"/>
          </ac:spMkLst>
        </pc:spChg>
        <pc:spChg chg="add mod">
          <ac:chgData name="Julia Kokki" userId="70b92965-3f24-4607-bce6-07b89727c76b" providerId="ADAL" clId="{AF579B50-44DB-47DB-A713-A15A31028B1C}" dt="2024-04-08T08:56:42.942" v="708" actId="1076"/>
          <ac:spMkLst>
            <pc:docMk/>
            <pc:sldMk cId="1950075095" sldId="271"/>
            <ac:spMk id="4" creationId="{165526B8-736F-4A1A-B3E3-C204861C19E2}"/>
          </ac:spMkLst>
        </pc:spChg>
      </pc:sldChg>
      <pc:sldMasterChg chg="modSldLayout">
        <pc:chgData name="Julia Kokki" userId="70b92965-3f24-4607-bce6-07b89727c76b" providerId="ADAL" clId="{AF579B50-44DB-47DB-A713-A15A31028B1C}" dt="2024-04-08T08:16:39.974" v="169" actId="1076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AF579B50-44DB-47DB-A713-A15A31028B1C}" dt="2024-04-08T08:09:26.493" v="84" actId="478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Julia Kokki" userId="70b92965-3f24-4607-bce6-07b89727c76b" providerId="ADAL" clId="{AF579B50-44DB-47DB-A713-A15A31028B1C}" dt="2024-04-08T08:04:13.147" v="51" actId="2711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25.107" v="53" actId="113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4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47:32.829" v="9" actId="478"/>
            <ac:spMkLst>
              <pc:docMk/>
              <pc:sldMasterMk cId="2460954070" sldId="2147483660"/>
              <pc:sldLayoutMk cId="2385387890" sldId="2147483661"/>
              <ac:spMk id="6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9" creationId="{050DAB3F-7D2A-415B-A351-C354A8F6D4A4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0" creationId="{4D470DBA-5170-43A8-A35A-1BB1EC13D5AF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1" creationId="{B072A3B0-757F-41BA-9FE2-864672C31CC9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2" creationId="{97971E48-CA44-43A9-809E-E224DDAF8EEA}"/>
            </ac:spMkLst>
          </pc:spChg>
          <pc:spChg chg="add mod">
            <ac:chgData name="Julia Kokki" userId="70b92965-3f24-4607-bce6-07b89727c76b" providerId="ADAL" clId="{AF579B50-44DB-47DB-A713-A15A31028B1C}" dt="2024-04-08T08:07:04.278" v="73" actId="20577"/>
            <ac:spMkLst>
              <pc:docMk/>
              <pc:sldMasterMk cId="2460954070" sldId="2147483660"/>
              <pc:sldLayoutMk cId="2385387890" sldId="2147483661"/>
              <ac:spMk id="13" creationId="{7B5D891B-4D49-4EFC-B0C9-38853AFF6F7A}"/>
            </ac:spMkLst>
          </pc:spChg>
          <pc:spChg chg="add del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4" creationId="{1D121430-6E07-471C-961D-E9CD8DD11AAC}"/>
            </ac:spMkLst>
          </pc:spChg>
          <pc:spChg chg="add del mod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5" creationId="{B45FE54E-5ECB-49C6-A316-0250524DC8BA}"/>
            </ac:spMkLst>
          </pc:spChg>
          <pc:spChg chg="add del">
            <ac:chgData name="Julia Kokki" userId="70b92965-3f24-4607-bce6-07b89727c76b" providerId="ADAL" clId="{AF579B50-44DB-47DB-A713-A15A31028B1C}" dt="2024-04-08T08:08:23.578" v="76" actId="11529"/>
            <ac:spMkLst>
              <pc:docMk/>
              <pc:sldMasterMk cId="2460954070" sldId="2147483660"/>
              <pc:sldLayoutMk cId="2385387890" sldId="2147483661"/>
              <ac:spMk id="16" creationId="{68A52E0D-8D5F-4486-A824-4D4E1DAD942F}"/>
            </ac:spMkLst>
          </pc:spChg>
          <pc:spChg chg="add del mod">
            <ac:chgData name="Julia Kokki" userId="70b92965-3f24-4607-bce6-07b89727c76b" providerId="ADAL" clId="{AF579B50-44DB-47DB-A713-A15A31028B1C}" dt="2024-04-08T08:09:26.493" v="84" actId="478"/>
            <ac:spMkLst>
              <pc:docMk/>
              <pc:sldMasterMk cId="2460954070" sldId="2147483660"/>
              <pc:sldLayoutMk cId="2385387890" sldId="2147483661"/>
              <ac:spMk id="17" creationId="{4EEA4FBA-3CAC-4879-8FE0-5059D594807E}"/>
            </ac:spMkLst>
          </pc:spChg>
          <pc:picChg chg="add del mod ord">
            <ac:chgData name="Julia Kokki" userId="70b92965-3f24-4607-bce6-07b89727c76b" providerId="ADAL" clId="{AF579B50-44DB-47DB-A713-A15A31028B1C}" dt="2024-04-08T08:06:57.328" v="72" actId="1076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39.131" v="56" actId="2711"/>
          <pc:sldLayoutMkLst>
            <pc:docMk/>
            <pc:sldMasterMk cId="2460954070" sldId="2147483660"/>
            <pc:sldLayoutMk cId="949138452" sldId="2147483662"/>
          </pc:sldLayoutMkLst>
          <pc:spChg chg="mod">
            <ac:chgData name="Julia Kokki" userId="70b92965-3f24-4607-bce6-07b89727c76b" providerId="ADAL" clId="{AF579B50-44DB-47DB-A713-A15A31028B1C}" dt="2024-04-08T08:04:34.401" v="55" actId="113"/>
            <ac:spMkLst>
              <pc:docMk/>
              <pc:sldMasterMk cId="2460954070" sldId="2147483660"/>
              <pc:sldLayoutMk cId="949138452" sldId="214748366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39.131" v="56" actId="2711"/>
            <ac:spMkLst>
              <pc:docMk/>
              <pc:sldMasterMk cId="2460954070" sldId="2147483660"/>
              <pc:sldLayoutMk cId="949138452" sldId="2147483662"/>
              <ac:spMk id="3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4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6" creationId="{00000000-0000-0000-0000-00000000000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9" creationId="{F6D2F71A-1EC4-4ECB-B3B8-77AB12B58D0E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0" creationId="{60092098-AE2E-4E72-8A5A-F1DBE5FAE78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1" creationId="{AF49BBDE-F777-4743-B513-7345D586BD9C}"/>
            </ac:spMkLst>
          </pc:spChg>
          <pc:picChg chg="add mod ord">
            <ac:chgData name="Julia Kokki" userId="70b92965-3f24-4607-bce6-07b89727c76b" providerId="ADAL" clId="{AF579B50-44DB-47DB-A713-A15A31028B1C}" dt="2024-04-08T07:51:46.265" v="34" actId="167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51.123" v="59" actId="2711"/>
          <pc:sldLayoutMkLst>
            <pc:docMk/>
            <pc:sldMasterMk cId="2460954070" sldId="2147483660"/>
            <pc:sldLayoutMk cId="954270017" sldId="2147483672"/>
          </pc:sldLayoutMkLst>
          <pc:spChg chg="mod">
            <ac:chgData name="Julia Kokki" userId="70b92965-3f24-4607-bce6-07b89727c76b" providerId="ADAL" clId="{AF579B50-44DB-47DB-A713-A15A31028B1C}" dt="2024-04-08T08:04:47.171" v="58" actId="113"/>
            <ac:spMkLst>
              <pc:docMk/>
              <pc:sldMasterMk cId="2460954070" sldId="2147483660"/>
              <pc:sldLayoutMk cId="954270017" sldId="214748367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51.123" v="59" actId="2711"/>
            <ac:spMkLst>
              <pc:docMk/>
              <pc:sldMasterMk cId="2460954070" sldId="2147483660"/>
              <pc:sldLayoutMk cId="954270017" sldId="2147483672"/>
              <ac:spMk id="3" creationId="{00000000-0000-0000-0000-000000000000}"/>
            </ac:spMkLst>
          </pc:spChg>
          <pc:picChg chg="del">
            <ac:chgData name="Julia Kokki" userId="70b92965-3f24-4607-bce6-07b89727c76b" providerId="ADAL" clId="{AF579B50-44DB-47DB-A713-A15A31028B1C}" dt="2024-04-08T07:52:29.223" v="37" actId="478"/>
            <ac:picMkLst>
              <pc:docMk/>
              <pc:sldMasterMk cId="2460954070" sldId="2147483660"/>
              <pc:sldLayoutMk cId="954270017" sldId="2147483672"/>
              <ac:picMk id="8" creationId="{9A3991DE-BA8C-4056-A16E-B7E2D8820A51}"/>
            </ac:picMkLst>
          </pc:picChg>
          <pc:picChg chg="add mod ord">
            <ac:chgData name="Julia Kokki" userId="70b92965-3f24-4607-bce6-07b89727c76b" providerId="ADAL" clId="{AF579B50-44DB-47DB-A713-A15A31028B1C}" dt="2024-04-08T07:52:42.120" v="39" actId="167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delSp modSp">
          <pc:chgData name="Julia Kokki" userId="70b92965-3f24-4607-bce6-07b89727c76b" providerId="ADAL" clId="{AF579B50-44DB-47DB-A713-A15A31028B1C}" dt="2024-04-08T08:16:39.974" v="169" actId="1076"/>
          <pc:sldLayoutMkLst>
            <pc:docMk/>
            <pc:sldMasterMk cId="2460954070" sldId="2147483660"/>
            <pc:sldLayoutMk cId="3187559121" sldId="2147483673"/>
          </pc:sldLayoutMkLst>
          <pc:spChg chg="mod">
            <ac:chgData name="Julia Kokki" userId="70b92965-3f24-4607-bce6-07b89727c76b" providerId="ADAL" clId="{AF579B50-44DB-47DB-A713-A15A31028B1C}" dt="2024-04-08T08:16:39.974" v="169" actId="1076"/>
            <ac:spMkLst>
              <pc:docMk/>
              <pc:sldMasterMk cId="2460954070" sldId="2147483660"/>
              <pc:sldLayoutMk cId="3187559121" sldId="2147483673"/>
              <ac:spMk id="2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8:15:59.359" v="162" actId="478"/>
            <ac:spMkLst>
              <pc:docMk/>
              <pc:sldMasterMk cId="2460954070" sldId="2147483660"/>
              <pc:sldLayoutMk cId="3187559121" sldId="2147483673"/>
              <ac:spMk id="3" creationId="{00000000-0000-0000-0000-000000000000}"/>
            </ac:spMkLst>
          </pc:spChg>
          <pc:picChg chg="mod">
            <ac:chgData name="Julia Kokki" userId="70b92965-3f24-4607-bce6-07b89727c76b" providerId="ADAL" clId="{AF579B50-44DB-47DB-A713-A15A31028B1C}" dt="2024-04-08T08:16:06.352" v="166" actId="1076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70b92965-3f24-4607-bce6-07b89727c76b" providerId="ADAL" clId="{2F7DC217-B35B-4D11-8555-CBD6657D508C}"/>
    <pc:docChg chg="custSel addSld delSld modSld">
      <pc:chgData name="Julia Kokki" userId="70b92965-3f24-4607-bce6-07b89727c76b" providerId="ADAL" clId="{2F7DC217-B35B-4D11-8555-CBD6657D508C}" dt="2024-04-18T10:33:25.773" v="398" actId="20577"/>
      <pc:docMkLst>
        <pc:docMk/>
      </pc:docMkLst>
      <pc:sldChg chg="modSp">
        <pc:chgData name="Julia Kokki" userId="70b92965-3f24-4607-bce6-07b89727c76b" providerId="ADAL" clId="{2F7DC217-B35B-4D11-8555-CBD6657D508C}" dt="2024-04-18T10:33:25.773" v="398" actId="20577"/>
        <pc:sldMkLst>
          <pc:docMk/>
          <pc:sldMk cId="109857222" sldId="256"/>
        </pc:sldMkLst>
        <pc:spChg chg="mod">
          <ac:chgData name="Julia Kokki" userId="70b92965-3f24-4607-bce6-07b89727c76b" providerId="ADAL" clId="{2F7DC217-B35B-4D11-8555-CBD6657D508C}" dt="2024-04-18T10:07:00.327" v="1" actId="2763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ulia Kokki" userId="70b92965-3f24-4607-bce6-07b89727c76b" providerId="ADAL" clId="{2F7DC217-B35B-4D11-8555-CBD6657D508C}" dt="2024-04-18T10:33:25.773" v="398" actId="20577"/>
          <ac:spMkLst>
            <pc:docMk/>
            <pc:sldMk cId="109857222" sldId="256"/>
            <ac:spMk id="5" creationId="{EC9BEE50-F623-472E-93D1-68BC01AB45E4}"/>
          </ac:spMkLst>
        </pc:spChg>
      </pc:sldChg>
      <pc:sldChg chg="modSp">
        <pc:chgData name="Julia Kokki" userId="70b92965-3f24-4607-bce6-07b89727c76b" providerId="ADAL" clId="{2F7DC217-B35B-4D11-8555-CBD6657D508C}" dt="2024-04-18T10:08:34.095" v="42" actId="20577"/>
        <pc:sldMkLst>
          <pc:docMk/>
          <pc:sldMk cId="2759737316" sldId="257"/>
        </pc:sldMkLst>
        <pc:spChg chg="mod">
          <ac:chgData name="Julia Kokki" userId="70b92965-3f24-4607-bce6-07b89727c76b" providerId="ADAL" clId="{2F7DC217-B35B-4D11-8555-CBD6657D508C}" dt="2024-04-18T10:08:34.095" v="42" actId="20577"/>
          <ac:spMkLst>
            <pc:docMk/>
            <pc:sldMk cId="2759737316" sldId="257"/>
            <ac:spMk id="2" creationId="{CE8C00BE-7CFF-4B02-A0E7-B00F3187EA4D}"/>
          </ac:spMkLst>
        </pc:spChg>
        <pc:spChg chg="mod">
          <ac:chgData name="Julia Kokki" userId="70b92965-3f24-4607-bce6-07b89727c76b" providerId="ADAL" clId="{2F7DC217-B35B-4D11-8555-CBD6657D508C}" dt="2024-04-18T10:08:04.224" v="40"/>
          <ac:spMkLst>
            <pc:docMk/>
            <pc:sldMk cId="2759737316" sldId="257"/>
            <ac:spMk id="3" creationId="{523D4976-BB6A-4E17-9C17-170C41296A64}"/>
          </ac:spMkLst>
        </pc:spChg>
      </pc:sldChg>
      <pc:sldChg chg="modSp">
        <pc:chgData name="Julia Kokki" userId="70b92965-3f24-4607-bce6-07b89727c76b" providerId="ADAL" clId="{2F7DC217-B35B-4D11-8555-CBD6657D508C}" dt="2024-04-18T10:33:01.049" v="397"/>
        <pc:sldMkLst>
          <pc:docMk/>
          <pc:sldMk cId="1640651882" sldId="270"/>
        </pc:sldMkLst>
        <pc:spChg chg="mod">
          <ac:chgData name="Julia Kokki" userId="70b92965-3f24-4607-bce6-07b89727c76b" providerId="ADAL" clId="{2F7DC217-B35B-4D11-8555-CBD6657D508C}" dt="2024-04-18T10:31:10.802" v="361" actId="20577"/>
          <ac:spMkLst>
            <pc:docMk/>
            <pc:sldMk cId="1640651882" sldId="270"/>
            <ac:spMk id="2" creationId="{87C94042-72C5-4D44-8E39-1DE2E366E99D}"/>
          </ac:spMkLst>
        </pc:spChg>
        <pc:spChg chg="mod">
          <ac:chgData name="Julia Kokki" userId="70b92965-3f24-4607-bce6-07b89727c76b" providerId="ADAL" clId="{2F7DC217-B35B-4D11-8555-CBD6657D508C}" dt="2024-04-18T10:33:01.049" v="397"/>
          <ac:spMkLst>
            <pc:docMk/>
            <pc:sldMk cId="1640651882" sldId="270"/>
            <ac:spMk id="3" creationId="{A1E6188E-FFDD-4ACF-8DE0-7BCD2347E89F}"/>
          </ac:spMkLst>
        </pc:spChg>
      </pc:sldChg>
      <pc:sldChg chg="modSp add">
        <pc:chgData name="Julia Kokki" userId="70b92965-3f24-4607-bce6-07b89727c76b" providerId="ADAL" clId="{2F7DC217-B35B-4D11-8555-CBD6657D508C}" dt="2024-04-18T10:14:53.701" v="53"/>
        <pc:sldMkLst>
          <pc:docMk/>
          <pc:sldMk cId="1322538337" sldId="272"/>
        </pc:sldMkLst>
        <pc:spChg chg="mod">
          <ac:chgData name="Julia Kokki" userId="70b92965-3f24-4607-bce6-07b89727c76b" providerId="ADAL" clId="{2F7DC217-B35B-4D11-8555-CBD6657D508C}" dt="2024-04-18T10:08:53.970" v="45" actId="20577"/>
          <ac:spMkLst>
            <pc:docMk/>
            <pc:sldMk cId="1322538337" sldId="272"/>
            <ac:spMk id="2" creationId="{FE0BFE45-584D-4BEA-9D81-5D887647D4A2}"/>
          </ac:spMkLst>
        </pc:spChg>
        <pc:spChg chg="mod">
          <ac:chgData name="Julia Kokki" userId="70b92965-3f24-4607-bce6-07b89727c76b" providerId="ADAL" clId="{2F7DC217-B35B-4D11-8555-CBD6657D508C}" dt="2024-04-18T10:14:53.701" v="53"/>
          <ac:spMkLst>
            <pc:docMk/>
            <pc:sldMk cId="1322538337" sldId="272"/>
            <ac:spMk id="3" creationId="{BF5B6E74-C7DC-4BBA-828C-5BE4B26F6A51}"/>
          </ac:spMkLst>
        </pc:spChg>
      </pc:sldChg>
      <pc:sldChg chg="modSp add del">
        <pc:chgData name="Julia Kokki" userId="70b92965-3f24-4607-bce6-07b89727c76b" providerId="ADAL" clId="{2F7DC217-B35B-4D11-8555-CBD6657D508C}" dt="2024-04-18T10:15:47.947" v="76" actId="2696"/>
        <pc:sldMkLst>
          <pc:docMk/>
          <pc:sldMk cId="2994245099" sldId="273"/>
        </pc:sldMkLst>
        <pc:spChg chg="mod">
          <ac:chgData name="Julia Kokki" userId="70b92965-3f24-4607-bce6-07b89727c76b" providerId="ADAL" clId="{2F7DC217-B35B-4D11-8555-CBD6657D508C}" dt="2024-04-18T10:15:38.979" v="75" actId="20577"/>
          <ac:spMkLst>
            <pc:docMk/>
            <pc:sldMk cId="2994245099" sldId="273"/>
            <ac:spMk id="2" creationId="{EC214DB0-ECF3-4077-8886-39E98D87FB46}"/>
          </ac:spMkLst>
        </pc:spChg>
      </pc:sldChg>
      <pc:sldChg chg="modSp add">
        <pc:chgData name="Julia Kokki" userId="70b92965-3f24-4607-bce6-07b89727c76b" providerId="ADAL" clId="{2F7DC217-B35B-4D11-8555-CBD6657D508C}" dt="2024-04-18T10:16:59.295" v="122" actId="27636"/>
        <pc:sldMkLst>
          <pc:docMk/>
          <pc:sldMk cId="3005243226" sldId="273"/>
        </pc:sldMkLst>
        <pc:spChg chg="mod">
          <ac:chgData name="Julia Kokki" userId="70b92965-3f24-4607-bce6-07b89727c76b" providerId="ADAL" clId="{2F7DC217-B35B-4D11-8555-CBD6657D508C}" dt="2024-04-18T10:16:05.919" v="112" actId="20577"/>
          <ac:spMkLst>
            <pc:docMk/>
            <pc:sldMk cId="3005243226" sldId="273"/>
            <ac:spMk id="2" creationId="{6A445D9A-FB92-4862-AD5C-5A74F32F980B}"/>
          </ac:spMkLst>
        </pc:spChg>
        <pc:spChg chg="mod">
          <ac:chgData name="Julia Kokki" userId="70b92965-3f24-4607-bce6-07b89727c76b" providerId="ADAL" clId="{2F7DC217-B35B-4D11-8555-CBD6657D508C}" dt="2024-04-18T10:16:59.295" v="122" actId="27636"/>
          <ac:spMkLst>
            <pc:docMk/>
            <pc:sldMk cId="3005243226" sldId="273"/>
            <ac:spMk id="3" creationId="{952AB132-3357-423B-8516-545EBF04BFCC}"/>
          </ac:spMkLst>
        </pc:spChg>
      </pc:sldChg>
      <pc:sldChg chg="modSp add">
        <pc:chgData name="Julia Kokki" userId="70b92965-3f24-4607-bce6-07b89727c76b" providerId="ADAL" clId="{2F7DC217-B35B-4D11-8555-CBD6657D508C}" dt="2024-04-18T10:17:19.636" v="167" actId="20577"/>
        <pc:sldMkLst>
          <pc:docMk/>
          <pc:sldMk cId="3178557671" sldId="274"/>
        </pc:sldMkLst>
        <pc:spChg chg="mod">
          <ac:chgData name="Julia Kokki" userId="70b92965-3f24-4607-bce6-07b89727c76b" providerId="ADAL" clId="{2F7DC217-B35B-4D11-8555-CBD6657D508C}" dt="2024-04-18T10:17:19.636" v="167" actId="20577"/>
          <ac:spMkLst>
            <pc:docMk/>
            <pc:sldMk cId="3178557671" sldId="274"/>
            <ac:spMk id="2" creationId="{B1AEC023-B860-4E22-AE8F-9D71D4472113}"/>
          </ac:spMkLst>
        </pc:spChg>
      </pc:sldChg>
      <pc:sldChg chg="modSp add">
        <pc:chgData name="Julia Kokki" userId="70b92965-3f24-4607-bce6-07b89727c76b" providerId="ADAL" clId="{2F7DC217-B35B-4D11-8555-CBD6657D508C}" dt="2024-04-18T10:18:59.621" v="223"/>
        <pc:sldMkLst>
          <pc:docMk/>
          <pc:sldMk cId="2827903765" sldId="275"/>
        </pc:sldMkLst>
        <pc:spChg chg="mod">
          <ac:chgData name="Julia Kokki" userId="70b92965-3f24-4607-bce6-07b89727c76b" providerId="ADAL" clId="{2F7DC217-B35B-4D11-8555-CBD6657D508C}" dt="2024-04-18T10:18:06.580" v="214" actId="255"/>
          <ac:spMkLst>
            <pc:docMk/>
            <pc:sldMk cId="2827903765" sldId="275"/>
            <ac:spMk id="2" creationId="{047311DE-4576-42DD-82D5-9879E90F20E9}"/>
          </ac:spMkLst>
        </pc:spChg>
        <pc:spChg chg="mod">
          <ac:chgData name="Julia Kokki" userId="70b92965-3f24-4607-bce6-07b89727c76b" providerId="ADAL" clId="{2F7DC217-B35B-4D11-8555-CBD6657D508C}" dt="2024-04-18T10:18:59.621" v="223"/>
          <ac:spMkLst>
            <pc:docMk/>
            <pc:sldMk cId="2827903765" sldId="275"/>
            <ac:spMk id="3" creationId="{D2867343-ECE1-4E6F-A01D-EADADDD13C5C}"/>
          </ac:spMkLst>
        </pc:spChg>
      </pc:sldChg>
      <pc:sldChg chg="modSp add">
        <pc:chgData name="Julia Kokki" userId="70b92965-3f24-4607-bce6-07b89727c76b" providerId="ADAL" clId="{2F7DC217-B35B-4D11-8555-CBD6657D508C}" dt="2024-04-18T10:20:43.157" v="241" actId="113"/>
        <pc:sldMkLst>
          <pc:docMk/>
          <pc:sldMk cId="3586773547" sldId="276"/>
        </pc:sldMkLst>
        <pc:spChg chg="mod">
          <ac:chgData name="Julia Kokki" userId="70b92965-3f24-4607-bce6-07b89727c76b" providerId="ADAL" clId="{2F7DC217-B35B-4D11-8555-CBD6657D508C}" dt="2024-04-18T10:19:26.223" v="227" actId="20577"/>
          <ac:spMkLst>
            <pc:docMk/>
            <pc:sldMk cId="3586773547" sldId="276"/>
            <ac:spMk id="2" creationId="{0FC60E5F-44AD-4CD9-9D75-7916B94D3814}"/>
          </ac:spMkLst>
        </pc:spChg>
        <pc:spChg chg="mod">
          <ac:chgData name="Julia Kokki" userId="70b92965-3f24-4607-bce6-07b89727c76b" providerId="ADAL" clId="{2F7DC217-B35B-4D11-8555-CBD6657D508C}" dt="2024-04-18T10:20:43.157" v="241" actId="113"/>
          <ac:spMkLst>
            <pc:docMk/>
            <pc:sldMk cId="3586773547" sldId="276"/>
            <ac:spMk id="3" creationId="{510A4871-4393-48B6-9CE4-129CD70D7948}"/>
          </ac:spMkLst>
        </pc:spChg>
      </pc:sldChg>
      <pc:sldChg chg="modSp add">
        <pc:chgData name="Julia Kokki" userId="70b92965-3f24-4607-bce6-07b89727c76b" providerId="ADAL" clId="{2F7DC217-B35B-4D11-8555-CBD6657D508C}" dt="2024-04-18T10:22:15.655" v="309" actId="27636"/>
        <pc:sldMkLst>
          <pc:docMk/>
          <pc:sldMk cId="3716629220" sldId="277"/>
        </pc:sldMkLst>
        <pc:spChg chg="mod">
          <ac:chgData name="Julia Kokki" userId="70b92965-3f24-4607-bce6-07b89727c76b" providerId="ADAL" clId="{2F7DC217-B35B-4D11-8555-CBD6657D508C}" dt="2024-04-18T10:21:11.919" v="296" actId="20577"/>
          <ac:spMkLst>
            <pc:docMk/>
            <pc:sldMk cId="3716629220" sldId="277"/>
            <ac:spMk id="2" creationId="{3CF5B3BB-895D-4D89-B046-18379E500C0F}"/>
          </ac:spMkLst>
        </pc:spChg>
        <pc:spChg chg="mod">
          <ac:chgData name="Julia Kokki" userId="70b92965-3f24-4607-bce6-07b89727c76b" providerId="ADAL" clId="{2F7DC217-B35B-4D11-8555-CBD6657D508C}" dt="2024-04-18T10:22:15.655" v="309" actId="27636"/>
          <ac:spMkLst>
            <pc:docMk/>
            <pc:sldMk cId="3716629220" sldId="277"/>
            <ac:spMk id="3" creationId="{F6ECFBFE-C338-4834-B63A-12B124C06A4D}"/>
          </ac:spMkLst>
        </pc:spChg>
      </pc:sldChg>
      <pc:sldChg chg="modSp add">
        <pc:chgData name="Julia Kokki" userId="70b92965-3f24-4607-bce6-07b89727c76b" providerId="ADAL" clId="{2F7DC217-B35B-4D11-8555-CBD6657D508C}" dt="2024-04-18T10:23:21.282" v="331"/>
        <pc:sldMkLst>
          <pc:docMk/>
          <pc:sldMk cId="4099398021" sldId="278"/>
        </pc:sldMkLst>
        <pc:spChg chg="mod">
          <ac:chgData name="Julia Kokki" userId="70b92965-3f24-4607-bce6-07b89727c76b" providerId="ADAL" clId="{2F7DC217-B35B-4D11-8555-CBD6657D508C}" dt="2024-04-18T10:22:30.225" v="312" actId="20577"/>
          <ac:spMkLst>
            <pc:docMk/>
            <pc:sldMk cId="4099398021" sldId="278"/>
            <ac:spMk id="2" creationId="{62ED394A-770D-41BB-B3CB-AAC03CA878CA}"/>
          </ac:spMkLst>
        </pc:spChg>
        <pc:spChg chg="mod">
          <ac:chgData name="Julia Kokki" userId="70b92965-3f24-4607-bce6-07b89727c76b" providerId="ADAL" clId="{2F7DC217-B35B-4D11-8555-CBD6657D508C}" dt="2024-04-18T10:23:21.282" v="331"/>
          <ac:spMkLst>
            <pc:docMk/>
            <pc:sldMk cId="4099398021" sldId="278"/>
            <ac:spMk id="3" creationId="{B0E171DB-A849-42BA-80ED-065C56334399}"/>
          </ac:spMkLst>
        </pc:spChg>
      </pc:sldChg>
    </pc:docChg>
  </pc:docChgLst>
  <pc:docChgLst>
    <pc:chgData name="Julia Kokki" userId="S::jumikok@utu.fi::70b92965-3f24-4607-bce6-07b89727c76b" providerId="AD" clId="Web-{15984677-6E67-5AD6-A76C-1A9C1AF09F35}"/>
    <pc:docChg chg="delSld modSld">
      <pc:chgData name="Julia Kokki" userId="S::jumikok@utu.fi::70b92965-3f24-4607-bce6-07b89727c76b" providerId="AD" clId="Web-{15984677-6E67-5AD6-A76C-1A9C1AF09F35}" dt="2024-04-10T07:15:40.647" v="24" actId="20577"/>
      <pc:docMkLst>
        <pc:docMk/>
      </pc:docMkLst>
      <pc:sldChg chg="modSp">
        <pc:chgData name="Julia Kokki" userId="S::jumikok@utu.fi::70b92965-3f24-4607-bce6-07b89727c76b" providerId="AD" clId="Web-{15984677-6E67-5AD6-A76C-1A9C1AF09F35}" dt="2024-04-10T07:15:22.584" v="10" actId="20577"/>
        <pc:sldMkLst>
          <pc:docMk/>
          <pc:sldMk cId="109857222" sldId="256"/>
        </pc:sldMkLst>
        <pc:spChg chg="mod">
          <ac:chgData name="Julia Kokki" userId="S::jumikok@utu.fi::70b92965-3f24-4607-bce6-07b89727c76b" providerId="AD" clId="Web-{15984677-6E67-5AD6-A76C-1A9C1AF09F35}" dt="2024-04-10T07:15:22.584" v="10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Julia Kokki" userId="S::jumikok@utu.fi::70b92965-3f24-4607-bce6-07b89727c76b" providerId="AD" clId="Web-{15984677-6E67-5AD6-A76C-1A9C1AF09F35}" dt="2024-04-10T07:15:26.100" v="11" actId="20577"/>
        <pc:sldMkLst>
          <pc:docMk/>
          <pc:sldMk cId="2759737316" sldId="257"/>
        </pc:sldMkLst>
        <pc:spChg chg="mod">
          <ac:chgData name="Julia Kokki" userId="S::jumikok@utu.fi::70b92965-3f24-4607-bce6-07b89727c76b" providerId="AD" clId="Web-{15984677-6E67-5AD6-A76C-1A9C1AF09F35}" dt="2024-04-10T07:15:26.100" v="11" actId="20577"/>
          <ac:spMkLst>
            <pc:docMk/>
            <pc:sldMk cId="2759737316" sldId="257"/>
            <ac:spMk id="3" creationId="{523D4976-BB6A-4E17-9C17-170C41296A64}"/>
          </ac:spMkLst>
        </pc:spChg>
      </pc:sldChg>
      <pc:sldChg chg="modSp">
        <pc:chgData name="Julia Kokki" userId="S::jumikok@utu.fi::70b92965-3f24-4607-bce6-07b89727c76b" providerId="AD" clId="Web-{15984677-6E67-5AD6-A76C-1A9C1AF09F35}" dt="2024-04-10T07:15:40.647" v="24" actId="20577"/>
        <pc:sldMkLst>
          <pc:docMk/>
          <pc:sldMk cId="1640651882" sldId="270"/>
        </pc:sldMkLst>
        <pc:spChg chg="mod">
          <ac:chgData name="Julia Kokki" userId="S::jumikok@utu.fi::70b92965-3f24-4607-bce6-07b89727c76b" providerId="AD" clId="Web-{15984677-6E67-5AD6-A76C-1A9C1AF09F35}" dt="2024-04-10T07:15:40.647" v="24" actId="20577"/>
          <ac:spMkLst>
            <pc:docMk/>
            <pc:sldMk cId="1640651882" sldId="270"/>
            <ac:spMk id="3" creationId="{A1E6188E-FFDD-4ACF-8DE0-7BCD2347E89F}"/>
          </ac:spMkLst>
        </pc:spChg>
      </pc:sldChg>
    </pc:docChg>
  </pc:docChgLst>
  <pc:docChgLst>
    <pc:chgData name="Julia Kokki" userId="70b92965-3f24-4607-bce6-07b89727c76b" providerId="ADAL" clId="{FBA143AB-74E1-433E-BBFD-C58A05464B33}"/>
    <pc:docChg chg="custSel modMainMaster">
      <pc:chgData name="Julia Kokki" userId="70b92965-3f24-4607-bce6-07b89727c76b" providerId="ADAL" clId="{FBA143AB-74E1-433E-BBFD-C58A05464B33}" dt="2024-04-10T06:37:40.769" v="14" actId="167"/>
      <pc:docMkLst>
        <pc:docMk/>
      </pc:docMkLst>
      <pc:sldMasterChg chg="modSldLayout">
        <pc:chgData name="Julia Kokki" userId="70b92965-3f24-4607-bce6-07b89727c76b" providerId="ADAL" clId="{FBA143AB-74E1-433E-BBFD-C58A05464B33}" dt="2024-04-10T06:37:40.769" v="14" actId="167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FBA143AB-74E1-433E-BBFD-C58A05464B33}" dt="2024-04-10T06:33:55.437" v="2" actId="478"/>
          <pc:sldLayoutMkLst>
            <pc:docMk/>
            <pc:sldMasterMk cId="2460954070" sldId="2147483660"/>
            <pc:sldLayoutMk cId="2385387890" sldId="2147483661"/>
          </pc:sldLayoutMkLst>
          <pc:picChg chg="add mod ord">
            <ac:chgData name="Julia Kokki" userId="70b92965-3f24-4607-bce6-07b89727c76b" providerId="ADAL" clId="{FBA143AB-74E1-433E-BBFD-C58A05464B33}" dt="2024-04-10T06:33:52.835" v="1" actId="167"/>
            <ac:picMkLst>
              <pc:docMk/>
              <pc:sldMasterMk cId="2460954070" sldId="2147483660"/>
              <pc:sldLayoutMk cId="2385387890" sldId="2147483661"/>
              <ac:picMk id="5" creationId="{1D75123E-D167-42C6-9D5A-F51E60C87730}"/>
            </ac:picMkLst>
          </pc:picChg>
          <pc:picChg chg="del">
            <ac:chgData name="Julia Kokki" userId="70b92965-3f24-4607-bce6-07b89727c76b" providerId="ADAL" clId="{FBA143AB-74E1-433E-BBFD-C58A05464B33}" dt="2024-04-10T06:33:55.437" v="2" actId="478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6:51.620" v="12" actId="167"/>
          <pc:sldLayoutMkLst>
            <pc:docMk/>
            <pc:sldMasterMk cId="2460954070" sldId="2147483660"/>
            <pc:sldLayoutMk cId="949138452" sldId="2147483662"/>
          </pc:sldLayoutMkLst>
          <pc:picChg chg="add del mod">
            <ac:chgData name="Julia Kokki" userId="70b92965-3f24-4607-bce6-07b89727c76b" providerId="ADAL" clId="{FBA143AB-74E1-433E-BBFD-C58A05464B33}" dt="2024-04-10T06:34:48.862" v="4" actId="931"/>
            <ac:picMkLst>
              <pc:docMk/>
              <pc:sldMasterMk cId="2460954070" sldId="2147483660"/>
              <pc:sldLayoutMk cId="949138452" sldId="2147483662"/>
              <ac:picMk id="5" creationId="{B98073DC-D828-4AA4-B9C0-FA0BD72D60E7}"/>
            </ac:picMkLst>
          </pc:picChg>
          <pc:picChg chg="add mod ord">
            <ac:chgData name="Julia Kokki" userId="70b92965-3f24-4607-bce6-07b89727c76b" providerId="ADAL" clId="{FBA143AB-74E1-433E-BBFD-C58A05464B33}" dt="2024-04-10T06:36:51.620" v="12" actId="167"/>
            <ac:picMkLst>
              <pc:docMk/>
              <pc:sldMasterMk cId="2460954070" sldId="2147483660"/>
              <pc:sldLayoutMk cId="949138452" sldId="2147483662"/>
              <ac:picMk id="7" creationId="{0105124A-B78E-4E89-A69E-83ACEEF4DDFC}"/>
            </ac:picMkLst>
          </pc:picChg>
          <pc:picChg chg="del">
            <ac:chgData name="Julia Kokki" userId="70b92965-3f24-4607-bce6-07b89727c76b" providerId="ADAL" clId="{FBA143AB-74E1-433E-BBFD-C58A05464B33}" dt="2024-04-10T06:36:27.472" v="9" actId="478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5:06.384" v="7" actId="167"/>
          <pc:sldLayoutMkLst>
            <pc:docMk/>
            <pc:sldMasterMk cId="2460954070" sldId="2147483660"/>
            <pc:sldLayoutMk cId="954270017" sldId="2147483672"/>
          </pc:sldLayoutMkLst>
          <pc:picChg chg="add mod ord">
            <ac:chgData name="Julia Kokki" userId="70b92965-3f24-4607-bce6-07b89727c76b" providerId="ADAL" clId="{FBA143AB-74E1-433E-BBFD-C58A05464B33}" dt="2024-04-10T06:35:06.384" v="7" actId="167"/>
            <ac:picMkLst>
              <pc:docMk/>
              <pc:sldMasterMk cId="2460954070" sldId="2147483660"/>
              <pc:sldLayoutMk cId="954270017" sldId="2147483672"/>
              <ac:picMk id="8" creationId="{C98BDEFD-8213-42B5-B5E4-7849CAF214DB}"/>
            </ac:picMkLst>
          </pc:picChg>
          <pc:picChg chg="del">
            <ac:chgData name="Julia Kokki" userId="70b92965-3f24-4607-bce6-07b89727c76b" providerId="ADAL" clId="{FBA143AB-74E1-433E-BBFD-C58A05464B33}" dt="2024-04-10T06:34:54.831" v="5" actId="478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7:40.769" v="14" actId="167"/>
          <pc:sldLayoutMkLst>
            <pc:docMk/>
            <pc:sldMasterMk cId="2460954070" sldId="2147483660"/>
            <pc:sldLayoutMk cId="3187559121" sldId="2147483673"/>
          </pc:sldLayoutMkLst>
          <pc:picChg chg="add mod ord">
            <ac:chgData name="Julia Kokki" userId="70b92965-3f24-4607-bce6-07b89727c76b" providerId="ADAL" clId="{FBA143AB-74E1-433E-BBFD-C58A05464B33}" dt="2024-04-10T06:37:40.769" v="14" actId="167"/>
            <ac:picMkLst>
              <pc:docMk/>
              <pc:sldMasterMk cId="2460954070" sldId="2147483660"/>
              <pc:sldLayoutMk cId="3187559121" sldId="2147483673"/>
              <ac:picMk id="4" creationId="{F6A56AA5-EBB6-4CA0-B4C9-B7C85EA88D99}"/>
            </ac:picMkLst>
          </pc:picChg>
          <pc:picChg chg="del">
            <ac:chgData name="Julia Kokki" userId="70b92965-3f24-4607-bce6-07b89727c76b" providerId="ADAL" clId="{FBA143AB-74E1-433E-BBFD-C58A05464B33}" dt="2024-04-10T06:36:01.625" v="8" actId="478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S::jumikok@utu.fi::70b92965-3f24-4607-bce6-07b89727c76b" providerId="AD" clId="Web-{68361895-BFFC-45E3-6960-1F5EF597BFE3}"/>
    <pc:docChg chg="modSld">
      <pc:chgData name="Julia Kokki" userId="S::jumikok@utu.fi::70b92965-3f24-4607-bce6-07b89727c76b" providerId="AD" clId="Web-{68361895-BFFC-45E3-6960-1F5EF597BFE3}" dt="2024-04-08T09:47:32.712" v="7" actId="14100"/>
      <pc:docMkLst>
        <pc:docMk/>
      </pc:docMkLst>
      <pc:sldChg chg="modSp">
        <pc:chgData name="Julia Kokki" userId="S::jumikok@utu.fi::70b92965-3f24-4607-bce6-07b89727c76b" providerId="AD" clId="Web-{68361895-BFFC-45E3-6960-1F5EF597BFE3}" dt="2024-04-08T09:47:32.712" v="7" actId="14100"/>
        <pc:sldMkLst>
          <pc:docMk/>
          <pc:sldMk cId="1640651882" sldId="270"/>
        </pc:sldMkLst>
        <pc:spChg chg="mod">
          <ac:chgData name="Julia Kokki" userId="S::jumikok@utu.fi::70b92965-3f24-4607-bce6-07b89727c76b" providerId="AD" clId="Web-{68361895-BFFC-45E3-6960-1F5EF597BFE3}" dt="2024-04-08T09:47:32.712" v="7" actId="14100"/>
          <ac:spMkLst>
            <pc:docMk/>
            <pc:sldMk cId="1640651882" sldId="270"/>
            <ac:spMk id="3" creationId="{A1E6188E-FFDD-4ACF-8DE0-7BCD2347E8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75123E-D167-42C6-9D5A-F51E60C87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429000"/>
            <a:ext cx="9144000" cy="170079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45809"/>
            <a:ext cx="9144000" cy="48418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D470DBA-5170-43A8-A35A-1BB1EC13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72A3B0-757F-41BA-9FE2-864672C3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971E48-CA44-43A9-809E-E224DDA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B5D891B-4D49-4EFC-B0C9-38853AFF6F7A}"/>
              </a:ext>
            </a:extLst>
          </p:cNvPr>
          <p:cNvSpPr txBox="1">
            <a:spLocks/>
          </p:cNvSpPr>
          <p:nvPr userDrawn="1"/>
        </p:nvSpPr>
        <p:spPr>
          <a:xfrm>
            <a:off x="838200" y="5735636"/>
            <a:ext cx="9144000" cy="62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05124A-B78E-4E89-A69E-83ACEEF4DD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A56AA5-EBB6-4CA0-B4C9-B7C85EA88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BDEFD-8213-42B5-B5E4-7849CAF214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7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ei-kaikelle-vakivallalle" TargetMode="External"/><Relationship Id="rId2" Type="http://schemas.openxmlformats.org/officeDocument/2006/relationships/hyperlink" Target="https://thl.fi/fi/web/vakivalt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3429000"/>
            <a:ext cx="9689983" cy="170079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/>
                <a:cs typeface="Arial"/>
              </a:rPr>
              <a:t>Toiminta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uhka</a:t>
            </a:r>
            <a:r>
              <a:rPr lang="en-US" dirty="0">
                <a:latin typeface="Arial"/>
                <a:cs typeface="Arial"/>
              </a:rPr>
              <a:t>- tai </a:t>
            </a:r>
            <a:r>
              <a:rPr lang="en-US" dirty="0" err="1">
                <a:latin typeface="Arial"/>
                <a:cs typeface="Arial"/>
              </a:rPr>
              <a:t>väkivaltatilanteissa</a:t>
            </a:r>
            <a:r>
              <a:rPr lang="en-US" dirty="0">
                <a:latin typeface="Arial"/>
                <a:cs typeface="Arial"/>
              </a:rPr>
              <a:t>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Turvavartti</a:t>
            </a:r>
            <a:r>
              <a:rPr lang="en-US" dirty="0"/>
              <a:t> </a:t>
            </a:r>
            <a:r>
              <a:rPr lang="en-US" dirty="0" err="1"/>
              <a:t>henkilökunnalle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9BEE50-F623-472E-93D1-68BC01AB45E4}"/>
              </a:ext>
            </a:extLst>
          </p:cNvPr>
          <p:cNvSpPr txBox="1">
            <a:spLocks/>
          </p:cNvSpPr>
          <p:nvPr/>
        </p:nvSpPr>
        <p:spPr>
          <a:xfrm>
            <a:off x="838199" y="5629997"/>
            <a:ext cx="9144000" cy="61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/>
              <a:t>https://sites.utu.fi/onni/ </a:t>
            </a:r>
          </a:p>
          <a:p>
            <a:r>
              <a:rPr lang="en-US" sz="1400" b="0" dirty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4042-72C5-4D44-8E39-1DE2E366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Linkkejä ja yhteystietoja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6188E-FFDD-4ACF-8DE0-7BCD2347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739"/>
            <a:ext cx="9207261" cy="44232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fi-FI" dirty="0"/>
              <a:t>Terveyden ja hyvinvoinnin laitoksen sivusto:   </a:t>
            </a:r>
            <a:r>
              <a:rPr lang="fi-FI" dirty="0">
                <a:hlinkClick r:id="rId2"/>
              </a:rPr>
              <a:t>https://thl.fi/fi/web/vakivalta</a:t>
            </a:r>
            <a:r>
              <a:rPr lang="fi-FI" dirty="0"/>
              <a:t> </a:t>
            </a:r>
          </a:p>
          <a:p>
            <a:pPr fontAlgn="base"/>
            <a:r>
              <a:rPr lang="fi-FI" dirty="0"/>
              <a:t>Opetushallituksen Ei kaikelle väkivallalle -sivusto:​ </a:t>
            </a:r>
            <a:r>
              <a:rPr lang="fi-FI" dirty="0">
                <a:hlinkClick r:id="rId3"/>
              </a:rPr>
              <a:t>https://www.oph.fi/fi/ei-kaikelle-vakivallalle</a:t>
            </a:r>
            <a:endParaRPr lang="fi-FI" dirty="0"/>
          </a:p>
          <a:p>
            <a:pPr fontAlgn="base"/>
            <a:r>
              <a:rPr lang="fi-FI" dirty="0"/>
              <a:t>​Opetuksen järjestäjän yhteystiedot</a:t>
            </a:r>
          </a:p>
          <a:p>
            <a:pPr fontAlgn="base"/>
            <a:r>
              <a:rPr lang="fi-FI" dirty="0"/>
              <a:t>Paikallisen poliisilaitoksen yhteystiedot</a:t>
            </a:r>
          </a:p>
          <a:p>
            <a:pPr fontAlgn="base"/>
            <a:r>
              <a:rPr lang="fi-FI" dirty="0"/>
              <a:t>Lastensuojelun yhteystiedot  ​</a:t>
            </a: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065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5B48-8026-46D5-9A3A-772C089F3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70079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Turvallinen koulu</a:t>
            </a:r>
            <a:br>
              <a:rPr lang="fi-FI" dirty="0"/>
            </a:br>
            <a:r>
              <a:rPr lang="fi-FI" dirty="0"/>
              <a:t>tehdään yhdessä!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526B8-736F-4A1A-B3E3-C204861C19E2}"/>
              </a:ext>
            </a:extLst>
          </p:cNvPr>
          <p:cNvSpPr txBox="1">
            <a:spLocks/>
          </p:cNvSpPr>
          <p:nvPr/>
        </p:nvSpPr>
        <p:spPr>
          <a:xfrm>
            <a:off x="4733925" y="5129790"/>
            <a:ext cx="2724150" cy="7292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i-FI" sz="2000" b="0" dirty="0"/>
              <a:t>https://sites.utu.fi/onni/</a:t>
            </a:r>
          </a:p>
          <a:p>
            <a:pPr algn="ctr"/>
            <a:r>
              <a:rPr lang="fi-FI" sz="2000" b="0" dirty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95007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00BE-7CFF-4B02-A0E7-B00F3187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Ennakointi ja ennaltaehkäisy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4976-BB6A-4E17-9C17-170C4129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Tilat, joissa on vaarallista esineistöä, pidetään lukittuna ja vaaralliset tarvikkeet säilytetään lukkojen takana. </a:t>
            </a:r>
          </a:p>
          <a:p>
            <a:r>
              <a:rPr lang="fi-FI" dirty="0"/>
              <a:t>Henkilöstötila, varastot, pienryhmätilat yms. pidetään tarvittaessa lukittuna.</a:t>
            </a:r>
          </a:p>
          <a:p>
            <a:r>
              <a:rPr lang="fi-FI" dirty="0"/>
              <a:t>Henkilöstö perehdytetään kohtaamaan aggressiivisesti käyttäytyvä henkilö.</a:t>
            </a:r>
          </a:p>
          <a:p>
            <a:r>
              <a:rPr lang="fi-FI" dirty="0"/>
              <a:t>Opetusryhmän toiminnan turvaamiseksi laaditaan varasuunnitelma. Suunnitelmaa tarvitaan tilanteissa, joissa henkilökuntaan kuuluva ei pysty jatkamaan työpäiväänsä jonkin akuutin tilanteen vuoksi. </a:t>
            </a:r>
          </a:p>
        </p:txBody>
      </p:sp>
    </p:spTree>
    <p:extLst>
      <p:ext uri="{BB962C8B-B14F-4D97-AF65-F5344CB8AC3E}">
        <p14:creationId xmlns:p14="http://schemas.microsoft.com/office/powerpoint/2010/main" val="275973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BFE45-584D-4BEA-9D81-5D887647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Ennakointi ja ennaltaehkäisy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6E74-C7DC-4BBA-828C-5BE4B26F6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Toimitilojen tulee olla turvalliset ja ryhmän tarpeita vastaavat. Vaativan opetusryhmän sijoittamisessa huomioidaan erityistarpeet kuten esim. kaksi uloskäyntiä jos mahdollista, mahdolliset hälytysjärjestelmät jne.</a:t>
            </a:r>
          </a:p>
          <a:p>
            <a:r>
              <a:rPr lang="fi-FI" dirty="0"/>
              <a:t>Erityisesti vaativissa oppilasryhmissä toiminnan tulee olla mahdollisimman suunnitelmallista ja ennakoivaa. Tarvittaessa ryhmän siirtymiset paikasta toiseen ennakoidaan etukäteen.</a:t>
            </a:r>
          </a:p>
          <a:p>
            <a:r>
              <a:rPr lang="fi-FI" dirty="0"/>
              <a:t>Tarvittaessa ulkoilut ja tauot järjestetään eri aikaan kuin muilla oppilailla. Henkilöstön jaksaminen taataan porrastamalla tauot Tuntien ja taukojen rytmitys mietitään tiimin kesken.</a:t>
            </a:r>
          </a:p>
        </p:txBody>
      </p:sp>
    </p:spTree>
    <p:extLst>
      <p:ext uri="{BB962C8B-B14F-4D97-AF65-F5344CB8AC3E}">
        <p14:creationId xmlns:p14="http://schemas.microsoft.com/office/powerpoint/2010/main" val="13225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5D9A-FB92-4862-AD5C-5A74F32F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Aggressiivisen henkilön kohtaaminen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AB132-3357-423B-8516-545EBF04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Aggressiivisen henkilön tunnusmerkkejä; äänenvoimakkuus ja puhenopeus kasvaa, ei kykene kommunikointiin, käsien nyrkkiin puristelu, tuijottava katse, puheen loppuminen ja lähietäisyydelle pyrkiminen. </a:t>
            </a:r>
          </a:p>
          <a:p>
            <a:r>
              <a:rPr lang="fi-FI" dirty="0"/>
              <a:t>Älä provosoidu!</a:t>
            </a:r>
          </a:p>
          <a:p>
            <a:r>
              <a:rPr lang="fi-FI" dirty="0"/>
              <a:t>Älä pyri voittamaan tilannetta verbaalisesti, vaan tarjoa henkilölle kunniallinen perääntymismahdollisuus: ”Voit olla hyvinkin oikeassa! Katsotaan, mitä voimme asialle tehdä.”</a:t>
            </a:r>
          </a:p>
          <a:p>
            <a:r>
              <a:rPr lang="fi-FI" dirty="0"/>
              <a:t>Pysy turvallisen etäisyyden päässä. Älä ryhdy voimakeinoihin yksin!</a:t>
            </a:r>
          </a:p>
          <a:p>
            <a:r>
              <a:rPr lang="fi-FI" dirty="0"/>
              <a:t>Tarvittaessa kutsu apua tai johdata henkilö tilaan, jossa on muita ihmisiä tai suojaa itseäsi ja pakene.</a:t>
            </a:r>
          </a:p>
        </p:txBody>
      </p:sp>
    </p:spTree>
    <p:extLst>
      <p:ext uri="{BB962C8B-B14F-4D97-AF65-F5344CB8AC3E}">
        <p14:creationId xmlns:p14="http://schemas.microsoft.com/office/powerpoint/2010/main" val="300524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C023-B860-4E22-AE8F-9D71D447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Toiminta tilanteessa ja sen  jälkeen</a:t>
            </a:r>
          </a:p>
        </p:txBody>
      </p:sp>
    </p:spTree>
    <p:extLst>
      <p:ext uri="{BB962C8B-B14F-4D97-AF65-F5344CB8AC3E}">
        <p14:creationId xmlns:p14="http://schemas.microsoft.com/office/powerpoint/2010/main" val="317855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311DE-4576-42DD-82D5-9879E90F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Toiminta uhka- tai väkivaltatilanteessa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7343-ECE1-4E6F-A01D-EADADDD13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Puutu asiaan välittömästi! Väkivaltatilanteen selvittäminen on tärkeämpää kuin senhetkiset muut työtehtävät.</a:t>
            </a:r>
          </a:p>
          <a:p>
            <a:r>
              <a:rPr lang="fi-FI" dirty="0"/>
              <a:t>Hae tai pyydä oppilaita hakemaan apua lähistöllä olevilta koulun muilta työntekijöiltä.</a:t>
            </a:r>
          </a:p>
          <a:p>
            <a:r>
              <a:rPr lang="fi-FI" dirty="0"/>
              <a:t>Määrää ylimääräiset henkilöt poistumaan paikalta esim. ryhmän muut oppilaat siirretään muuhun tilaan.</a:t>
            </a:r>
          </a:p>
          <a:p>
            <a:r>
              <a:rPr lang="fi-FI" dirty="0"/>
              <a:t>Yritä rauhoittaa tilanne puhumalla, mikäli mahdollista. </a:t>
            </a:r>
          </a:p>
          <a:p>
            <a:r>
              <a:rPr lang="fi-FI" dirty="0"/>
              <a:t>Pysy turvallisen etäisyyden päässä. Älä koske, jos ei ole pakko!</a:t>
            </a:r>
          </a:p>
        </p:txBody>
      </p:sp>
    </p:spTree>
    <p:extLst>
      <p:ext uri="{BB962C8B-B14F-4D97-AF65-F5344CB8AC3E}">
        <p14:creationId xmlns:p14="http://schemas.microsoft.com/office/powerpoint/2010/main" val="282790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60E5F-44AD-4CD9-9D75-7916B94D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Toiminta uhka- tai väkivaltatilanteessa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4871-4393-48B6-9CE4-129CD70D7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Mikäli uhkaavasti käyttäytyvällä henkilöllä on lyömä-, terä- tai ampuma-ase, tilanne on </a:t>
            </a:r>
            <a:r>
              <a:rPr lang="fi-FI" dirty="0">
                <a:solidFill>
                  <a:srgbClr val="FF0000"/>
                </a:solidFill>
              </a:rPr>
              <a:t>aina erittäin vaarallinen</a:t>
            </a:r>
            <a:r>
              <a:rPr lang="fi-FI" dirty="0"/>
              <a:t>. Älä pyri poistamaan uhkaavan henkilön asetta paljain käsin!</a:t>
            </a:r>
          </a:p>
          <a:p>
            <a:r>
              <a:rPr lang="fi-FI" dirty="0"/>
              <a:t>Oppilaan ollessa vaarallinen itselleen tai muille tai hän vahingoittaa koulun omaisuutta, hänen toimintaansa voidaan rajata fyysisesti. Fyysinen rajoittaminen on aina </a:t>
            </a:r>
            <a:r>
              <a:rPr lang="fi-FI" b="1" dirty="0"/>
              <a:t>viimesijainen keino</a:t>
            </a:r>
            <a:r>
              <a:rPr lang="fi-FI" dirty="0"/>
              <a:t>.</a:t>
            </a:r>
          </a:p>
          <a:p>
            <a:r>
              <a:rPr lang="fi-FI" dirty="0"/>
              <a:t>Fyysinen rajoittamien tehdään turvaamistoimena yhdessä muiden koulun opetushenkilöstöön kuuluvien työntekijöiden kanssa. Tilanteessa on arvioitava toiminnan vakavuus, oppilaan ikä, kehitystaso ja kiinnipitämiseen tarvittavien aikuisten määrä. </a:t>
            </a:r>
          </a:p>
          <a:p>
            <a:r>
              <a:rPr lang="fi-FI" dirty="0"/>
              <a:t>Vakavissa tilanteissa soita hätänumeroon </a:t>
            </a:r>
            <a:r>
              <a:rPr lang="fi-FI" b="1" dirty="0">
                <a:solidFill>
                  <a:srgbClr val="FF0000"/>
                </a:solidFill>
              </a:rPr>
              <a:t>112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77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B3BB-895D-4D89-B046-18379E50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Uhka- tai väkivaltatilanteen jälkeen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CFBFE-C338-4834-B63A-12B124C06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Hoidetaan mahdollisten vammojen ensiapu ja sitten tarvittaessa lääkäriin!</a:t>
            </a:r>
          </a:p>
          <a:p>
            <a:r>
              <a:rPr lang="fi-FI" dirty="0"/>
              <a:t>Ota heti yhteys oppilaan huoltajaan.</a:t>
            </a:r>
          </a:p>
          <a:p>
            <a:r>
              <a:rPr lang="fi-FI" dirty="0"/>
              <a:t>Koulun kriisi-/turvallisuusryhmä sopii </a:t>
            </a:r>
            <a:r>
              <a:rPr lang="fi-FI" dirty="0" err="1"/>
              <a:t>jatkotoimista</a:t>
            </a:r>
            <a:r>
              <a:rPr lang="fi-FI" dirty="0"/>
              <a:t> ja tuen järjestämisestä eri osapuolille.</a:t>
            </a:r>
          </a:p>
          <a:p>
            <a:r>
              <a:rPr lang="fi-FI" dirty="0"/>
              <a:t>Tee tarvittaessa lastensuojeluilmoitus (Lastensuojelulaki 25§) ja tarvittaessa rikosilmoitus poliisille.</a:t>
            </a:r>
          </a:p>
          <a:p>
            <a:r>
              <a:rPr lang="fi-FI" dirty="0"/>
              <a:t>Tee organisaatiosi tarvittavat poikkeamatilanneilmoitukset!​</a:t>
            </a:r>
          </a:p>
          <a:p>
            <a:r>
              <a:rPr lang="fi-FI" dirty="0"/>
              <a:t>Tilanteen läpikäyminen voidaan aloittaa eri menetelmin vakavuusasteesta riippuen.</a:t>
            </a:r>
          </a:p>
        </p:txBody>
      </p:sp>
    </p:spTree>
    <p:extLst>
      <p:ext uri="{BB962C8B-B14F-4D97-AF65-F5344CB8AC3E}">
        <p14:creationId xmlns:p14="http://schemas.microsoft.com/office/powerpoint/2010/main" val="371662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D394A-770D-41BB-B3CB-AAC03CA8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Uhka- tai väkivaltatilanteen jälkeen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171DB-A849-42BA-80ED-065C56334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Työntekijällä on oikeus keskeyttää työpäivä vaara- tai uhkatilanteen jälkeen, kun asiasta on sovittu esihenkilön kanssa. Tällöin opetusryhmässä otetaan käyttöön varasuunnitelma, jonka työpari tai rehtori toimeenpanee. </a:t>
            </a:r>
          </a:p>
          <a:p>
            <a:r>
              <a:rPr lang="fi-FI" dirty="0"/>
              <a:t>Tilanne käydään läpi muiden silminnäkijöiden kanssa mahdollisimman pian (tapahtuneen läpikäynti oppilaan ikäkausi huomioiden).</a:t>
            </a:r>
          </a:p>
          <a:p>
            <a:r>
              <a:rPr lang="fi-FI" dirty="0"/>
              <a:t>Tarvittaessa otetaan yhteys muiden oppilaiden koteihin.</a:t>
            </a:r>
          </a:p>
        </p:txBody>
      </p:sp>
    </p:spTree>
    <p:extLst>
      <p:ext uri="{BB962C8B-B14F-4D97-AF65-F5344CB8AC3E}">
        <p14:creationId xmlns:p14="http://schemas.microsoft.com/office/powerpoint/2010/main" val="409939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588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Toiminta uhka- tai väkivaltatilanteissa​</vt:lpstr>
      <vt:lpstr>Ennakointi ja ennaltaehkäisy I</vt:lpstr>
      <vt:lpstr>Ennakointi ja ennaltaehkäisy II</vt:lpstr>
      <vt:lpstr>Aggressiivisen henkilön kohtaaminen</vt:lpstr>
      <vt:lpstr>Toiminta tilanteessa ja sen  jälkeen</vt:lpstr>
      <vt:lpstr>Toiminta uhka- tai väkivaltatilanteessa I</vt:lpstr>
      <vt:lpstr>Toiminta uhka- tai väkivaltatilanteessa II</vt:lpstr>
      <vt:lpstr>Uhka- tai väkivaltatilanteen jälkeen I</vt:lpstr>
      <vt:lpstr>Uhka- tai väkivaltatilanteen jälkeen II</vt:lpstr>
      <vt:lpstr>Linkkejä ja yhteystietoja</vt:lpstr>
      <vt:lpstr>Turvallinen koulu tehdään yhdessä!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Julia Kokki</cp:lastModifiedBy>
  <cp:revision>26</cp:revision>
  <dcterms:created xsi:type="dcterms:W3CDTF">2024-04-08T07:45:55Z</dcterms:created>
  <dcterms:modified xsi:type="dcterms:W3CDTF">2024-04-18T10:33:48Z</dcterms:modified>
</cp:coreProperties>
</file>