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49793B-FE19-4F34-9A8C-384828754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B05B88-44B5-457B-9A2C-40E3BB9E7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B398CD4-CB6F-40B4-81B3-5C8B10CA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B05F-51E4-4005-A35E-50FBF74A5B5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1DB527-4447-4AF7-9316-CBC17F5D8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4A8DD9D-9F33-445A-B4DA-94B2EDC30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AB0F-5127-495C-90FE-5DECDDDE7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199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AD1184-BAC0-4A26-B12B-22C1BFEE0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DFD20F3-23A0-4663-AF59-330E98D06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5CEBFF-0873-4A94-B5D2-172283472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B05F-51E4-4005-A35E-50FBF74A5B5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E3332F-EC70-47E3-871A-869414D0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8DD2EE-B1A2-4220-B5E1-610E0254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AB0F-5127-495C-90FE-5DECDDDE7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939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62B18F1-8C0F-4351-B849-7B59742601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ADFB9D6-09D0-412C-9CEB-4276A6854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676CDB-4198-4CE1-A530-B45B6AF39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B05F-51E4-4005-A35E-50FBF74A5B5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B4A013-B80B-4481-A3AF-C3748B3E8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E6BFD7-9C7F-4BFC-BA7C-410A278E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AB0F-5127-495C-90FE-5DECDDDE7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243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5CB24D-3EAF-45E3-AD92-B9C1D8E2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F8A74B-3F3C-4819-816A-66240E19B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D911A3-12F1-4620-8AA2-C7355B55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B05F-51E4-4005-A35E-50FBF74A5B5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003B60-5122-4455-A47F-AED68E55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6E996E-9F33-4584-98BE-2B6B32FB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AB0F-5127-495C-90FE-5DECDDDE7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45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B6A449-C1AB-4365-B9A6-56AFFBF72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81C209E-1A50-4C98-AF01-A7B5DD63E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4BAE2D9-EB58-48C1-90BD-2144F6FEF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B05F-51E4-4005-A35E-50FBF74A5B5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9B1152-B11F-487C-A6D9-A048BFE2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C7B435-5292-4A11-BD60-DC1257D7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AB0F-5127-495C-90FE-5DECDDDE7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181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AAFA7C-836E-4C5D-8D3E-8D85DF6C1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D36E2A-CE4F-4925-8258-1913E386F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69EC8F3-B5F1-46B7-857C-AEFA83E02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88FD19D-D5E0-468A-93E9-6670E778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B05F-51E4-4005-A35E-50FBF74A5B5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C251C20-4C0C-451F-B3BA-92A700D33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1DBC0DE-8823-48EB-91E8-A651FD22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AB0F-5127-495C-90FE-5DECDDDE7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963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B751CC-21D7-448A-A2C3-8F6245F5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4770595-D12E-42B4-BF17-D4277D47F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571AA44-A3A6-41E9-9345-7B6DD37C9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C5EFEF1-5BE3-4AED-A9C5-B1A919B5F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8B7465A-5CE7-4C5B-AA0B-782D6D2868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A76893B-71CC-4861-9BE3-0661C9D40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B05F-51E4-4005-A35E-50FBF74A5B5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2A7EEFF-9DF8-463C-881F-DFC58FB61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9033DFC-E4B8-4355-9B93-F0CFF958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AB0F-5127-495C-90FE-5DECDDDE7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104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3F4F4A-0CD3-4DE4-87B5-FDD5FC11C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452159C-507B-4914-B950-56283AA4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B05F-51E4-4005-A35E-50FBF74A5B5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DF8E737-58DC-46E4-9DA5-7271B2F0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1AF229D-8531-4976-8B34-FB95C098D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AB0F-5127-495C-90FE-5DECDDDE7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284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71927F4-2E47-490D-8228-2455F9C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B05F-51E4-4005-A35E-50FBF74A5B5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4A1A4BF-7354-4F14-900C-0B895E0ED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2920787-B338-49CC-9951-2B3349FF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AB0F-5127-495C-90FE-5DECDDDE7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413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5360FC-F5A7-4F3F-A091-B091E7868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98C761-1F65-4027-AFD2-FF11F874B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CC000A3-5594-46DC-B593-5DF339C42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CC24D7-7223-4765-9370-706E21A69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B05F-51E4-4005-A35E-50FBF74A5B5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C1E1861-0E95-415E-A07C-10232830E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26942D-BE9C-4FB7-86A3-AAB9C0C72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AB0F-5127-495C-90FE-5DECDDDE7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604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713D64-EF0F-4A90-93FE-811AECAA0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F44431B-E2B8-4D23-BD22-E881AAC79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9294F03-D4E4-4479-9600-306045F7F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5FA12B8-E6E0-4FAD-8701-43E0811C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B05F-51E4-4005-A35E-50FBF74A5B5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463F5DF-61BA-42E1-9664-CB870E35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4CD071F-951F-40DE-93D1-BA2AA5D41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AB0F-5127-495C-90FE-5DECDDDE7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971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0C774A0-6ED1-44B2-AC1A-A19BB84D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01D203E-F454-4E09-81D8-48BE591BB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BDB40C5-EE5C-429D-97BE-E0654A1272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6B05F-51E4-4005-A35E-50FBF74A5B5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56B662-2578-4302-A51E-AFAE51924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849ED41-7376-41D5-8F5C-AFF83A7B6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8AB0F-5127-495C-90FE-5DECDDDE7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89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49BAF5-D18B-4DA9-B255-A65905C6A6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Turku 26.2.2020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38F07E4-FE20-4C1E-84DB-44E37A182E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Avoimuusrekisteri Suomeen</a:t>
            </a:r>
          </a:p>
        </p:txBody>
      </p:sp>
    </p:spTree>
    <p:extLst>
      <p:ext uri="{BB962C8B-B14F-4D97-AF65-F5344CB8AC3E}">
        <p14:creationId xmlns:p14="http://schemas.microsoft.com/office/powerpoint/2010/main" val="348348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3F3131-0C9C-4A7B-89DE-2F1FF3081A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64C91AA-6667-4CCB-8E21-7A1A8CF1E3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 descr="Kuva, joka sisältää kohteen ruoka, puu&#10;&#10;Kuvaus luotu automaattisesti">
            <a:extLst>
              <a:ext uri="{FF2B5EF4-FFF2-40B4-BE49-F238E27FC236}">
                <a16:creationId xmlns:a16="http://schemas.microsoft.com/office/drawing/2014/main" id="{3AF8360F-1F74-4FAD-B7AE-7E617ED87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42900"/>
            <a:ext cx="109728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30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C69764-7589-44CE-ABAD-A3396A2C9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LOBBARIT UNOHTANEET INTIAANIPÄÄLIKÖN VIISAUDEN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756066-9648-4705-96AF-5C6483209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Hyvinvointivaltion paradoksi: </a:t>
            </a:r>
          </a:p>
          <a:p>
            <a:pPr marL="0" indent="0">
              <a:buNone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- Hyvinvointivaltio ei kykene ylläpitämään sellaista tuotannon tasoa, joka tarvittaisiin hyvinvointivaltion ylläpitämiseksi. </a:t>
            </a:r>
          </a:p>
          <a:p>
            <a:pPr marL="0" indent="0">
              <a:buNone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- Paradoksi syntyy, kun hyvinvointivaltio kannustaa tulonjakoon ja kulutukseen sekä samanaikaisesti estää taloudellista toimeliaisuutta. </a:t>
            </a:r>
          </a:p>
          <a:p>
            <a:pPr marL="0" indent="0">
              <a:buNone/>
            </a:pP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 Suomalaisen hyvinvointivaltion ongelman ydin:</a:t>
            </a:r>
          </a:p>
          <a:p>
            <a:pPr marL="0" indent="0">
              <a:buNone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- Suomessa on liikaa kakun jakajia, muttei riittävästi kakun tekijöitä. </a:t>
            </a:r>
          </a:p>
          <a:p>
            <a:pPr marL="0" indent="0">
              <a:buNone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- Liian vähän soutajia, liian paljon kyydissä olijoita. 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114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508559-0469-4193-9071-E7660FBDC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Pravda vai </a:t>
            </a:r>
            <a:r>
              <a:rPr lang="fi-FI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istiina</a:t>
            </a:r>
            <a:endParaRPr lang="fi-FI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BB3E59-B803-4B10-B51A-4666AC530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Kaverikapitalistisen järjestelmän päätöksiin sisältyy piilotettu kaksoisfunktio </a:t>
            </a:r>
          </a:p>
          <a:p>
            <a:pPr marL="0" indent="0" algn="just">
              <a:buNone/>
            </a:pP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 Lakien ääneen sanotun tarkoituksen lisäksi on jatkuvasti käynnissä rinnakkaisprosessi: vallan rakenteiden lujittaminen ja/tai rahan kanavoiminen omille intressipiireille. </a:t>
            </a:r>
          </a:p>
          <a:p>
            <a:pPr marL="0" indent="0" algn="just">
              <a:buNone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- Asiaa ei koskaan sanota ääneen, mutta ei sitä kysyttäessä kiistetäkään. </a:t>
            </a:r>
          </a:p>
          <a:p>
            <a:pPr marL="0" indent="0" algn="just">
              <a:buNone/>
            </a:pP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Avoimuus/lobbarirekisteri on ulotuttava myös hallinnon sisälle kitkemään kaverikapitalismin rehottamisen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533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artta&#10;&#10;Kuvaus luotu automaattisesti">
            <a:extLst>
              <a:ext uri="{FF2B5EF4-FFF2-40B4-BE49-F238E27FC236}">
                <a16:creationId xmlns:a16="http://schemas.microsoft.com/office/drawing/2014/main" id="{8A7E8A0B-275F-4B7D-B1EF-C99AD6A59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39"/>
            <a:ext cx="12192000" cy="678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75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125</Words>
  <Application>Microsoft Office PowerPoint</Application>
  <PresentationFormat>Laajakuva</PresentationFormat>
  <Paragraphs>14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Turku 26.2.2020</vt:lpstr>
      <vt:lpstr>PowerPoint-esitys</vt:lpstr>
      <vt:lpstr>LOBBARIT UNOHTANEET INTIAANIPÄÄLIKÖN VIISAUDEN</vt:lpstr>
      <vt:lpstr>               Pravda vai istiina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Turku 26.2.2020</dc:title>
  <dc:creator>Matti Putkonen</dc:creator>
  <cp:lastModifiedBy>Jorma Pihlava</cp:lastModifiedBy>
  <cp:revision>9</cp:revision>
  <cp:lastPrinted>2020-02-20T10:52:04Z</cp:lastPrinted>
  <dcterms:created xsi:type="dcterms:W3CDTF">2020-02-20T08:34:06Z</dcterms:created>
  <dcterms:modified xsi:type="dcterms:W3CDTF">2020-03-03T18:54:02Z</dcterms:modified>
</cp:coreProperties>
</file>