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55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22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248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540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33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4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547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9226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05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51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66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99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42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956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4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46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211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9D2E64-AB33-4AE3-876C-012B075F674D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CDEAC72-47C8-4EE7-A1A8-2ADBCE079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891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47117C-EC73-47AE-9E2A-52DA1A9B5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Silta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E88853B-9704-46D9-9924-35F6607FD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665CE5-31E7-405F-9600-768F57F37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8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5650E-D0FD-4AA8-BD70-26560BC9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Reflektointi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556DD5-AF51-4C57-ABB6-8ABEF69C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sinun tulisi kertoa tarina yhden hahmon näkökulmasta, minkä hahmon valitsisit?</a:t>
            </a:r>
          </a:p>
          <a:p>
            <a:r>
              <a:rPr lang="fi-FI" dirty="0"/>
              <a:t>Kuvittele, että kirjoitat tarinan uudelleen niin, että se on mieluista lukea. Mikä on suurin ja tärkein muutos, jonka tekisit tarinaan? </a:t>
            </a:r>
            <a:r>
              <a:rPr lang="fi-FI"/>
              <a:t>Miksi?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12445C0-5147-422F-9270-4950D63BC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0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65AA3A-B253-43D7-85C6-3C1D646B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Itsenäisesti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60755D-1649-4943-8DB4-D0891B07A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Ota paperia ja kynä ja tee lista:</a:t>
            </a:r>
          </a:p>
          <a:p>
            <a:r>
              <a:rPr lang="fi-FI" dirty="0"/>
              <a:t>Päätä kuka oli eniten vastuussa naisen kuolemasta (perustele)</a:t>
            </a:r>
          </a:p>
          <a:p>
            <a:r>
              <a:rPr lang="fi-FI" dirty="0"/>
              <a:t>Päätä kuka oli toiseksi eniten vastuussa naisen kuolemasta (perustele)</a:t>
            </a:r>
          </a:p>
          <a:p>
            <a:r>
              <a:rPr lang="fi-FI" dirty="0"/>
              <a:t>Ja niin edelleen. Se joka oli vähiten vastuussa on viidentenä (perustele)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8500FCD-AA62-402F-887C-A7EAD1431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4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5E315-44AA-49D6-B0B1-7E009E78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75D9A7-3805-4E52-B950-C4F71EF1B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Jaa nyt listasi ryhmäsi kanssa ja katso onko siellä eroavaisuuksia</a:t>
            </a:r>
          </a:p>
          <a:p>
            <a:r>
              <a:rPr lang="fi-FI" dirty="0"/>
              <a:t>Jos siellä on selitä syyt ja perustele se muille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6B155B1-1BA4-4A78-9E1F-B5D6F33C2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C67C64-56A5-46AE-BCDE-A8E9A82D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Satu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E319A6-4784-443D-8997-8F5189F78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Tämä tarina on satu, jolla yritetään saada meidät ihmiset ajattelemaan ihmisten käyttäytymistä.</a:t>
            </a:r>
          </a:p>
          <a:p>
            <a:r>
              <a:rPr lang="fi-FI" dirty="0"/>
              <a:t>Sadussa on vaikeaa se, että siinä ei sanota syytä siihen, miksi ihmiset käyttäytyivät niin kuin he käyttäytyivät, heidän motiiviaan ei siis kerrota.</a:t>
            </a:r>
          </a:p>
          <a:p>
            <a:r>
              <a:rPr lang="fi-FI" dirty="0"/>
              <a:t>Mitä ”hyviä” tai hyväksyttäviä syitä naisella voisi olla ottaa rakastajatar?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C2AA6A4-6848-462C-B9F1-5716F6623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7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D80B96-2808-4C15-ACCB-9CEE5DC0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Hyviä syitä rakastajattarelle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152741-6F67-441C-A297-6F7DAA2DA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Nainen oli haavoittuvainen; kaupungissa on armeijallinen vapaita miehiä ja hän oli yksin</a:t>
            </a:r>
          </a:p>
          <a:p>
            <a:r>
              <a:rPr lang="fi-FI" dirty="0"/>
              <a:t>Hänen miehensä ei ollut jättänyt tarpeeksi rahaa hänelle; Sodan takia hinnat kasvoivat yllättäen</a:t>
            </a:r>
          </a:p>
          <a:p>
            <a:r>
              <a:rPr lang="fi-FI" dirty="0"/>
              <a:t>Jos hänen miehensä meni sotaan, saattoi olla että hän olisi voinut olla kuollut siellä. Moni kuoli sotien aikana. </a:t>
            </a:r>
          </a:p>
          <a:p>
            <a:r>
              <a:rPr lang="fi-FI" dirty="0"/>
              <a:t>Hänen suhteensa miehen kanssa oli epäonnellinen. </a:t>
            </a:r>
          </a:p>
          <a:p>
            <a:r>
              <a:rPr lang="fi-FI" dirty="0"/>
              <a:t>Mies kohteli häntä huonosti. </a:t>
            </a:r>
          </a:p>
          <a:p>
            <a:r>
              <a:rPr lang="fi-FI" dirty="0"/>
              <a:t>Nainen oli rakastunut rakastajattareensa jo ennen, mutta hänet oli pakotettu naimisiin hänen nykyisen miehensä kanssa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28B81C-D348-407A-A598-6B1F6CA12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8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64D02-E874-443B-8DE9-97D91E90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9FBC45-4F6B-4CA1-919B-04971DB05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Pystyttekö keksimään ”hyviä” tai hyväksyttäviä syitä rakastajattaren, venemiehen ja sotilaan käytökselle?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5FD7AED-A759-4073-817A-8505AC771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64AB1B-4A6B-4D11-A60B-8078360D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Välikysymyksiä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4B47C2-B4A8-4CEB-8BCB-859AE91A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 emme yleensä lue tällaisia satuja</a:t>
            </a:r>
          </a:p>
          <a:p>
            <a:r>
              <a:rPr lang="fi-FI" dirty="0"/>
              <a:t>Yleensä luemme pidempiä 5, 10, 100 sivun tarinoita. </a:t>
            </a:r>
          </a:p>
          <a:p>
            <a:r>
              <a:rPr lang="fi-FI" dirty="0"/>
              <a:t>Miksi ihmiset lukevat fiktiota? Miksi sinä luet tarinoita?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8A0C98B-60DD-46E9-B454-4EB7C32BD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5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E2C0F-1913-4CF3-930E-F16B2FDF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C37B95-C106-4874-BB51-C7E8533F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Ajatellaan, että teidän pitää uudelleen kirjoittaa tarina, jotta siitä tulee viihdyttävämpi.</a:t>
            </a:r>
          </a:p>
          <a:p>
            <a:r>
              <a:rPr lang="fi-FI" dirty="0"/>
              <a:t>Mitä lisäisitte tarinaan, jotta sitä olisi viihdyttävämpi/mieluisampi lukea?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54FDDE1-9E82-44D5-9A35-E0BA3741C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06F89C-7FB1-46DF-9243-A9CEF53E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oppilaat voivat kertoa?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1CDB05-DE1C-4136-A5D4-F5CDA4F8D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Hahmojen ulkonäkö</a:t>
            </a:r>
          </a:p>
          <a:p>
            <a:r>
              <a:rPr lang="fi-FI" dirty="0"/>
              <a:t>Miten hahmot käyttäytyvät</a:t>
            </a:r>
          </a:p>
          <a:p>
            <a:r>
              <a:rPr lang="fi-FI" dirty="0"/>
              <a:t>Missä hahmot elivät, enemmän miljööstä</a:t>
            </a:r>
          </a:p>
          <a:p>
            <a:r>
              <a:rPr lang="fi-FI" dirty="0"/>
              <a:t>Hyvää kuvailevaa tekstiä ja kieltä</a:t>
            </a:r>
          </a:p>
          <a:p>
            <a:r>
              <a:rPr lang="fi-FI" dirty="0"/>
              <a:t>Dialogia</a:t>
            </a:r>
          </a:p>
          <a:p>
            <a:r>
              <a:rPr lang="fi-FI" dirty="0"/>
              <a:t>Hyvää alkua ja loppua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BD11EC7-4E6E-4A7B-BB5B-5567FFD98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481" y="54244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13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337</Words>
  <Application>Microsoft Office PowerPoint</Application>
  <PresentationFormat>Laajakuva</PresentationFormat>
  <Paragraphs>40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Ioni (johtoryhmä)</vt:lpstr>
      <vt:lpstr>Silta</vt:lpstr>
      <vt:lpstr>Itsenäisesti</vt:lpstr>
      <vt:lpstr>Ryhmässä</vt:lpstr>
      <vt:lpstr>Satu</vt:lpstr>
      <vt:lpstr>Hyviä syitä rakastajattarelle</vt:lpstr>
      <vt:lpstr>Ryhmissä</vt:lpstr>
      <vt:lpstr>Välikysymyksiä</vt:lpstr>
      <vt:lpstr>Ryhmissä</vt:lpstr>
      <vt:lpstr>Mitä oppilaat voivat kertoa?</vt:lpstr>
      <vt:lpstr>Reflektointi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Silta</dc:title>
  <dc:creator>teemu Mäkelä</dc:creator>
  <cp:lastModifiedBy>Johanna Lähteelä</cp:lastModifiedBy>
  <cp:revision>4</cp:revision>
  <dcterms:created xsi:type="dcterms:W3CDTF">2020-06-08T11:56:38Z</dcterms:created>
  <dcterms:modified xsi:type="dcterms:W3CDTF">2020-08-10T09:13:08Z</dcterms:modified>
</cp:coreProperties>
</file>