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handoutMasterIdLst>
    <p:handoutMasterId r:id="rId24"/>
  </p:handoutMasterIdLst>
  <p:sldIdLst>
    <p:sldId id="256" r:id="rId2"/>
    <p:sldId id="306" r:id="rId3"/>
    <p:sldId id="312" r:id="rId4"/>
    <p:sldId id="288" r:id="rId5"/>
    <p:sldId id="291" r:id="rId6"/>
    <p:sldId id="293" r:id="rId7"/>
    <p:sldId id="301" r:id="rId8"/>
    <p:sldId id="302" r:id="rId9"/>
    <p:sldId id="303" r:id="rId10"/>
    <p:sldId id="292" r:id="rId11"/>
    <p:sldId id="305" r:id="rId12"/>
    <p:sldId id="307" r:id="rId13"/>
    <p:sldId id="310" r:id="rId14"/>
    <p:sldId id="311" r:id="rId15"/>
    <p:sldId id="308" r:id="rId16"/>
    <p:sldId id="314" r:id="rId17"/>
    <p:sldId id="313" r:id="rId18"/>
    <p:sldId id="315" r:id="rId19"/>
    <p:sldId id="309" r:id="rId20"/>
    <p:sldId id="316" r:id="rId21"/>
    <p:sldId id="317" r:id="rId22"/>
  </p:sldIdLst>
  <p:sldSz cx="12192000" cy="6858000"/>
  <p:notesSz cx="6858000" cy="9144000"/>
  <p:defaultTextStyle>
    <a:defPPr rtl="0">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Tekijä"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5EE6"/>
    <a:srgbClr val="132BDC"/>
    <a:srgbClr val="DCE0FC"/>
    <a:srgbClr val="FDF200"/>
    <a:srgbClr val="80FBE5"/>
    <a:srgbClr val="3CF3D1"/>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74E01C-7428-4549-8562-769DCBE172AE}" v="22" dt="2024-11-19T11:58:05.5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84173" autoAdjust="0"/>
  </p:normalViewPr>
  <p:slideViewPr>
    <p:cSldViewPr snapToGrid="0">
      <p:cViewPr varScale="1">
        <p:scale>
          <a:sx n="90" d="100"/>
          <a:sy n="90" d="100"/>
        </p:scale>
        <p:origin x="1320" y="90"/>
      </p:cViewPr>
      <p:guideLst/>
    </p:cSldViewPr>
  </p:slideViewPr>
  <p:notesTextViewPr>
    <p:cViewPr>
      <p:scale>
        <a:sx n="125" d="100"/>
        <a:sy n="125" d="100"/>
      </p:scale>
      <p:origin x="0" y="0"/>
    </p:cViewPr>
  </p:notesTextViewPr>
  <p:notesViewPr>
    <p:cSldViewPr snapToGrid="0">
      <p:cViewPr varScale="1">
        <p:scale>
          <a:sx n="83" d="100"/>
          <a:sy n="83" d="100"/>
        </p:scale>
        <p:origin x="391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6F14A1CB-5452-AC70-7D60-1A44C62C56C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i-FI"/>
          </a:p>
        </p:txBody>
      </p:sp>
      <p:sp>
        <p:nvSpPr>
          <p:cNvPr id="3" name="Päivämäärän paikkamerkki 2">
            <a:extLst>
              <a:ext uri="{FF2B5EF4-FFF2-40B4-BE49-F238E27FC236}">
                <a16:creationId xmlns:a16="http://schemas.microsoft.com/office/drawing/2014/main" id="{CD16B759-0F79-F999-E975-D9DBEDB8A51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C4DDCDCF-566C-4361-8B47-EAB010A0FC35}" type="datetime1">
              <a:rPr lang="fi-FI" smtClean="0"/>
              <a:t>5.10.2026</a:t>
            </a:fld>
            <a:endParaRPr lang="fi-FI"/>
          </a:p>
        </p:txBody>
      </p:sp>
      <p:sp>
        <p:nvSpPr>
          <p:cNvPr id="4" name="Alatunnisteen paikkamerkki 3">
            <a:extLst>
              <a:ext uri="{FF2B5EF4-FFF2-40B4-BE49-F238E27FC236}">
                <a16:creationId xmlns:a16="http://schemas.microsoft.com/office/drawing/2014/main" id="{989A7C7E-774B-6207-364F-BAC51DF08FD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i-FI"/>
          </a:p>
        </p:txBody>
      </p:sp>
      <p:sp>
        <p:nvSpPr>
          <p:cNvPr id="5" name="Dian numeron paikkamerkki 4">
            <a:extLst>
              <a:ext uri="{FF2B5EF4-FFF2-40B4-BE49-F238E27FC236}">
                <a16:creationId xmlns:a16="http://schemas.microsoft.com/office/drawing/2014/main" id="{899ACE22-8537-7305-26E3-E0E0AF83D50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7B964BE-1CD1-1943-8CAA-B6D417321F15}" type="slidenum">
              <a:rPr lang="fi-FI" smtClean="0"/>
              <a:t>‹#›</a:t>
            </a:fld>
            <a:endParaRPr lang="fi-FI"/>
          </a:p>
        </p:txBody>
      </p:sp>
    </p:spTree>
    <p:extLst>
      <p:ext uri="{BB962C8B-B14F-4D97-AF65-F5344CB8AC3E}">
        <p14:creationId xmlns:p14="http://schemas.microsoft.com/office/powerpoint/2010/main" val="42545003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i-FI" noProof="0"/>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DB4E40-B560-475D-8424-812228F4D9ED}" type="datetime1">
              <a:rPr lang="fi-FI" noProof="0" smtClean="0"/>
              <a:pPr/>
              <a:t>5.10.2026</a:t>
            </a:fld>
            <a:endParaRPr lang="fi-FI" noProof="0"/>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i-FI" noProof="0"/>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i-FI" noProof="0"/>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D7D3E5B-4BED-B24C-9674-6B6454D04561}" type="slidenum">
              <a:rPr lang="fi-FI" noProof="0" smtClean="0"/>
              <a:t>‹#›</a:t>
            </a:fld>
            <a:endParaRPr lang="fi-FI" noProof="0"/>
          </a:p>
        </p:txBody>
      </p:sp>
    </p:spTree>
    <p:extLst>
      <p:ext uri="{BB962C8B-B14F-4D97-AF65-F5344CB8AC3E}">
        <p14:creationId xmlns:p14="http://schemas.microsoft.com/office/powerpoint/2010/main" val="676233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noProof="0" dirty="0"/>
              <a:t>PUHEENVUORO: Tervetuloa Tulevaisuuspajan ensimmäiseen ryhmätapaamiseen! (Tarvittaessa esittele itsesi)</a:t>
            </a:r>
          </a:p>
        </p:txBody>
      </p:sp>
      <p:sp>
        <p:nvSpPr>
          <p:cNvPr id="4" name="Dian numeron paikkamerkki 3"/>
          <p:cNvSpPr>
            <a:spLocks noGrp="1"/>
          </p:cNvSpPr>
          <p:nvPr>
            <p:ph type="sldNum" sz="quarter" idx="5"/>
          </p:nvPr>
        </p:nvSpPr>
        <p:spPr/>
        <p:txBody>
          <a:bodyPr/>
          <a:lstStyle/>
          <a:p>
            <a:pPr rtl="0"/>
            <a:fld id="{8D7D3E5B-4BED-B24C-9674-6B6454D04561}" type="slidenum">
              <a:rPr lang="fi-FI" smtClean="0"/>
              <a:t>1</a:t>
            </a:fld>
            <a:endParaRPr lang="fi-FI"/>
          </a:p>
        </p:txBody>
      </p:sp>
    </p:spTree>
    <p:extLst>
      <p:ext uri="{BB962C8B-B14F-4D97-AF65-F5344CB8AC3E}">
        <p14:creationId xmlns:p14="http://schemas.microsoft.com/office/powerpoint/2010/main" val="16383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PUHEENVUORO: Tämän pajakerran sisältö näkyy tässä: 1. Esittäydytään, käydään läpi säännöt, virittäydytään työskentelyyn 2. Unelmointi ja itselle sopivat olosuhteet  3. Pohditaan omia juuria ja maalataan ne 4. Menneisyyden taakat ja kolhut, omat selviytymiskeinot 5. Kuinka puhumme itsellemme, itsemyötätunto</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4</a:t>
            </a:fld>
            <a:endParaRPr lang="fi-FI" noProof="0"/>
          </a:p>
        </p:txBody>
      </p:sp>
    </p:spTree>
    <p:extLst>
      <p:ext uri="{BB962C8B-B14F-4D97-AF65-F5344CB8AC3E}">
        <p14:creationId xmlns:p14="http://schemas.microsoft.com/office/powerpoint/2010/main" val="3670402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5 min</a:t>
            </a:r>
          </a:p>
          <a:p>
            <a:r>
              <a:rPr lang="fi-FI" dirty="0"/>
              <a:t>VAIHTOEHTO 1: Osallistujat eivät tuttuja keskenään -&gt; kohdat 1-3</a:t>
            </a:r>
          </a:p>
          <a:p>
            <a:r>
              <a:rPr lang="fi-FI" dirty="0"/>
              <a:t>VAIHTOEHTO 2: Osallistujat tuntevat toisensa -&gt; kohdat 2-3</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5</a:t>
            </a:fld>
            <a:endParaRPr lang="fi-FI" noProof="0"/>
          </a:p>
        </p:txBody>
      </p:sp>
    </p:spTree>
    <p:extLst>
      <p:ext uri="{BB962C8B-B14F-4D97-AF65-F5344CB8AC3E}">
        <p14:creationId xmlns:p14="http://schemas.microsoft.com/office/powerpoint/2010/main" val="867105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5 min</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6</a:t>
            </a:fld>
            <a:endParaRPr lang="fi-FI" noProof="0"/>
          </a:p>
        </p:txBody>
      </p:sp>
    </p:spTree>
    <p:extLst>
      <p:ext uri="{BB962C8B-B14F-4D97-AF65-F5344CB8AC3E}">
        <p14:creationId xmlns:p14="http://schemas.microsoft.com/office/powerpoint/2010/main" val="9323797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3 min</a:t>
            </a:r>
          </a:p>
          <a:p>
            <a:r>
              <a:rPr lang="fi-FI" dirty="0"/>
              <a:t>PUHEENVUORO: Katselkaa ympärillenne tässä tilassa, ja painakaa mieleen ne asiat, jotka ovat keltaisia… (anna aikaa havainnoida tilaa) Sulkekaa sitten silmät… Yrittäkää muistella mitkä asiat ovat punaisia – pystyttekö muistamaan?</a:t>
            </a:r>
          </a:p>
          <a:p>
            <a:r>
              <a:rPr lang="fi-FI" dirty="0"/>
              <a:t>(puheenvuoro seuraavassa diassa)</a:t>
            </a:r>
          </a:p>
        </p:txBody>
      </p:sp>
      <p:sp>
        <p:nvSpPr>
          <p:cNvPr id="4" name="Dian numeron paikkamerkki 3"/>
          <p:cNvSpPr>
            <a:spLocks noGrp="1"/>
          </p:cNvSpPr>
          <p:nvPr>
            <p:ph type="sldNum" sz="quarter" idx="5"/>
          </p:nvPr>
        </p:nvSpPr>
        <p:spPr/>
        <p:txBody>
          <a:bodyPr/>
          <a:lstStyle/>
          <a:p>
            <a:pPr rtl="0"/>
            <a:fld id="{980D3DFC-11A7-4DDF-8AEE-A5ACE051EBF3}" type="slidenum">
              <a:rPr lang="fi-FI" smtClean="0"/>
              <a:t>7</a:t>
            </a:fld>
            <a:endParaRPr lang="fi-FI" dirty="0"/>
          </a:p>
        </p:txBody>
      </p:sp>
    </p:spTree>
    <p:extLst>
      <p:ext uri="{BB962C8B-B14F-4D97-AF65-F5344CB8AC3E}">
        <p14:creationId xmlns:p14="http://schemas.microsoft.com/office/powerpoint/2010/main" val="2499208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2 min</a:t>
            </a:r>
          </a:p>
          <a:p>
            <a:r>
              <a:rPr lang="fi-FI" dirty="0"/>
              <a:t>PUHEENVUORO: Muistatteko keltainen auto -leikin aikoinaan, jossa </a:t>
            </a:r>
            <a:r>
              <a:rPr lang="fi-FI" dirty="0" err="1"/>
              <a:t>läpsäistiin</a:t>
            </a:r>
            <a:r>
              <a:rPr lang="fi-FI" dirty="0"/>
              <a:t> kaveria aina kun nähtiin keltainen auto?</a:t>
            </a:r>
          </a:p>
          <a:p>
            <a:r>
              <a:rPr lang="fi-FI" dirty="0"/>
              <a:t>-&gt; Emme kiinnitä huomiota punaisiin tai mustiin autoihin, koska olemme ehdollistuneet toimimaan ainoastaan keltaisen auton nähdessämme -&gt; sama pätee unelmiin ja tavoitteisiin, niiden täytyy olla kirkkaana mielessä, jotta niitä voi tavoitella.</a:t>
            </a:r>
          </a:p>
          <a:p>
            <a:endParaRPr lang="fi-FI" dirty="0"/>
          </a:p>
          <a:p>
            <a:r>
              <a:rPr lang="fi-FI" dirty="0"/>
              <a:t>Taksiin liittyen toinenkin vertauskuva: unelma on kuin taksikuskille annettu osoite – taksi ei voi lähteä ajamaan, jos kuskille ei anneta määränpäätä.</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8</a:t>
            </a:fld>
            <a:endParaRPr lang="fi-FI" noProof="0"/>
          </a:p>
        </p:txBody>
      </p:sp>
    </p:spTree>
    <p:extLst>
      <p:ext uri="{BB962C8B-B14F-4D97-AF65-F5344CB8AC3E}">
        <p14:creationId xmlns:p14="http://schemas.microsoft.com/office/powerpoint/2010/main" val="3504621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PUHEENVUORO: Kasvien siemenet lähtevät helposti itämään vaikka minkälaisissa paikoissa, mutta jatkaakseen kasvamista ne tarvitsevat juuri kyseiselle lajille sopivat olosuhteet. Kaikki kasvit eivät viihdy samanlaisessa ympäristössä: sademetsän voisi kuvitella olevan otollinen kasvupaikka kaikille kasveille, mutta kuivalla aavikolla elävä kaktus ei selviäisi siellä. Ihmisetkin ovat erilaisia ja kaipaavat erilaisia olosuhteita – jos et koe kukoistavasi, vaikka muut ympärilläsi voivat hyvin, olet ehkä sinulle vääränlaisessa ympäristössä. Ethän soimaa itseäsi siitä!</a:t>
            </a:r>
          </a:p>
          <a:p>
            <a:endParaRPr lang="fi-FI" dirty="0"/>
          </a:p>
          <a:p>
            <a:r>
              <a:rPr lang="fi-FI" dirty="0"/>
              <a:t>PUHEENVUORO: Seuraavaksi pääsette pohtimaan millaisia kasveja olisitte. (Seuraava dia, vaihtoehto A tai B)</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9</a:t>
            </a:fld>
            <a:endParaRPr lang="fi-FI" noProof="0"/>
          </a:p>
        </p:txBody>
      </p:sp>
    </p:spTree>
    <p:extLst>
      <p:ext uri="{BB962C8B-B14F-4D97-AF65-F5344CB8AC3E}">
        <p14:creationId xmlns:p14="http://schemas.microsoft.com/office/powerpoint/2010/main" val="16481020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VAIHTOEHTO A</a:t>
            </a:r>
          </a:p>
          <a:p>
            <a:endParaRPr lang="fi-FI" dirty="0"/>
          </a:p>
          <a:p>
            <a:r>
              <a:rPr lang="fi-FI" dirty="0"/>
              <a:t>PUHEENVUORO: Mikä kasvi kuvaa parhaiten sinua? Jos mikään näistä kasveista ei sovi sinuun, mieti mikä sopisi. (Aikaa pohdinnalle ja keskustelulle 10-15 min)</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10</a:t>
            </a:fld>
            <a:endParaRPr lang="fi-FI" noProof="0"/>
          </a:p>
        </p:txBody>
      </p:sp>
    </p:spTree>
    <p:extLst>
      <p:ext uri="{BB962C8B-B14F-4D97-AF65-F5344CB8AC3E}">
        <p14:creationId xmlns:p14="http://schemas.microsoft.com/office/powerpoint/2010/main" val="2435615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VAIHTOEHTO B</a:t>
            </a:r>
          </a:p>
          <a:p>
            <a:r>
              <a:rPr lang="fi-FI" dirty="0"/>
              <a:t>Aikaa testin tekemiseen ja keskusteluun 10-15 min</a:t>
            </a:r>
          </a:p>
          <a:p>
            <a:endParaRPr lang="fi-FI" dirty="0"/>
          </a:p>
          <a:p>
            <a:r>
              <a:rPr lang="fi-FI" dirty="0"/>
              <a:t>testin linkki: https://yle.fi/aihe/a/20-10004676 </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11</a:t>
            </a:fld>
            <a:endParaRPr lang="fi-FI" noProof="0"/>
          </a:p>
        </p:txBody>
      </p:sp>
    </p:spTree>
    <p:extLst>
      <p:ext uri="{BB962C8B-B14F-4D97-AF65-F5344CB8AC3E}">
        <p14:creationId xmlns:p14="http://schemas.microsoft.com/office/powerpoint/2010/main" val="41999511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PUHEENVUORO: Pidetään 5 min tauko, sen jälkeen puretaan ennakkotehtävänä ollut nostalgia-tehtävä</a:t>
            </a:r>
          </a:p>
          <a:p>
            <a:endParaRPr lang="fi-FI" dirty="0"/>
          </a:p>
          <a:p>
            <a:r>
              <a:rPr lang="fi-FI" dirty="0"/>
              <a:t>VETÄJÄLLE: Valmistele tarvikkeet maalaustehtävää varten</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12</a:t>
            </a:fld>
            <a:endParaRPr lang="fi-FI" noProof="0"/>
          </a:p>
        </p:txBody>
      </p:sp>
    </p:spTree>
    <p:extLst>
      <p:ext uri="{BB962C8B-B14F-4D97-AF65-F5344CB8AC3E}">
        <p14:creationId xmlns:p14="http://schemas.microsoft.com/office/powerpoint/2010/main" val="37615949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Kotitehtävän voi purkaa koko ryhmän kesken tai pienryhmissä. Aikaa keskusteluun 10-15 min.</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13</a:t>
            </a:fld>
            <a:endParaRPr lang="fi-FI" noProof="0"/>
          </a:p>
        </p:txBody>
      </p:sp>
    </p:spTree>
    <p:extLst>
      <p:ext uri="{BB962C8B-B14F-4D97-AF65-F5344CB8AC3E}">
        <p14:creationId xmlns:p14="http://schemas.microsoft.com/office/powerpoint/2010/main" val="19930940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PUHEENVUORO: Ihmisen juuret muodostuvat muistoista, paikoista ja muista ihmisistä elämän saatossa, ja uusia juuria kasvaa koko ajan lisää. Seuraavassa maalaustehtävässä pääsette miettimään miltä teidän juuret näyttävät. </a:t>
            </a:r>
          </a:p>
          <a:p>
            <a:r>
              <a:rPr lang="fi-FI" dirty="0"/>
              <a:t>Muistakaa, että teidän ei tarvitse olla hyviä maalaamaan, lopputuloksen ei tarvitse näyttää hienolta – tärkeintä on ajatusprosessi, jonka maalaamisen avulla käytte. Muistutuksena myös, että tässä yhteydessä juurilla ei tarkoiteta sukujuuria, vaan teille merkityksellisiä muistoja ja kokemuksia. Ottakaa maalausvälineet ja ryhtykää maalaamaan omia juurianne. </a:t>
            </a:r>
          </a:p>
          <a:p>
            <a:endParaRPr lang="fi-FI" dirty="0"/>
          </a:p>
          <a:p>
            <a:r>
              <a:rPr lang="fi-FI" dirty="0"/>
              <a:t>HARJOITUKSEEN AIKAA 30 MIN</a:t>
            </a:r>
          </a:p>
          <a:p>
            <a:endParaRPr lang="fi-FI" dirty="0"/>
          </a:p>
          <a:p>
            <a:r>
              <a:rPr lang="fi-FI" dirty="0"/>
              <a:t>PUHEENVUORO: Sitten kun olette valmiita, merkatkaa vielä lyijykynällä juuristanne sellainen kohta, joka on teille erityisen tärkeä ja merkityksellinen. Pala leikataan irti ja liimataan työkirjaan sitten kun maalaus on kuivunut. Tämän jälkeen voitte siirtyä tauolle, n. 10 min.</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14</a:t>
            </a:fld>
            <a:endParaRPr lang="fi-FI" noProof="0"/>
          </a:p>
        </p:txBody>
      </p:sp>
    </p:spTree>
    <p:extLst>
      <p:ext uri="{BB962C8B-B14F-4D97-AF65-F5344CB8AC3E}">
        <p14:creationId xmlns:p14="http://schemas.microsoft.com/office/powerpoint/2010/main" val="24108839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Tauko 10 min</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15</a:t>
            </a:fld>
            <a:endParaRPr lang="fi-FI" noProof="0"/>
          </a:p>
        </p:txBody>
      </p:sp>
    </p:spTree>
    <p:extLst>
      <p:ext uri="{BB962C8B-B14F-4D97-AF65-F5344CB8AC3E}">
        <p14:creationId xmlns:p14="http://schemas.microsoft.com/office/powerpoint/2010/main" val="31404045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EF6A0-D49F-C09D-53CC-B033D5B01FC9}"/>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E36C0944-4818-A9C2-F3C6-224C801C95FA}"/>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401777D7-3FA3-3891-CE2C-DD5D7369751A}"/>
              </a:ext>
            </a:extLst>
          </p:cNvPr>
          <p:cNvSpPr>
            <a:spLocks noGrp="1"/>
          </p:cNvSpPr>
          <p:nvPr>
            <p:ph type="body" idx="1"/>
          </p:nvPr>
        </p:nvSpPr>
        <p:spPr/>
        <p:txBody>
          <a:bodyPr/>
          <a:lstStyle/>
          <a:p>
            <a:r>
              <a:rPr lang="fi-FI" dirty="0"/>
              <a:t>Pohdintatehtävä pareittain tai kolmen hengen ryhmissä. Aikaa keskusteluun 10 min, minkä jälkeen avataan pohdintoja koko ryhmän kesken (10 min).</a:t>
            </a:r>
          </a:p>
        </p:txBody>
      </p:sp>
      <p:sp>
        <p:nvSpPr>
          <p:cNvPr id="4" name="Dian numeron paikkamerkki 3">
            <a:extLst>
              <a:ext uri="{FF2B5EF4-FFF2-40B4-BE49-F238E27FC236}">
                <a16:creationId xmlns:a16="http://schemas.microsoft.com/office/drawing/2014/main" id="{9F72EACE-BCBE-30EF-9B4D-2CB9D03C16A6}"/>
              </a:ext>
            </a:extLst>
          </p:cNvPr>
          <p:cNvSpPr>
            <a:spLocks noGrp="1"/>
          </p:cNvSpPr>
          <p:nvPr>
            <p:ph type="sldNum" sz="quarter" idx="5"/>
          </p:nvPr>
        </p:nvSpPr>
        <p:spPr/>
        <p:txBody>
          <a:bodyPr/>
          <a:lstStyle/>
          <a:p>
            <a:pPr rtl="0"/>
            <a:fld id="{8D7D3E5B-4BED-B24C-9674-6B6454D04561}" type="slidenum">
              <a:rPr lang="fi-FI" noProof="0" smtClean="0"/>
              <a:t>16</a:t>
            </a:fld>
            <a:endParaRPr lang="fi-FI" noProof="0"/>
          </a:p>
        </p:txBody>
      </p:sp>
    </p:spTree>
    <p:extLst>
      <p:ext uri="{BB962C8B-B14F-4D97-AF65-F5344CB8AC3E}">
        <p14:creationId xmlns:p14="http://schemas.microsoft.com/office/powerpoint/2010/main" val="18872730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AC182-7665-6D0C-5178-61767DE21639}"/>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FE5AA79C-FD62-2FEF-216A-E965753AB90A}"/>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C9AB5707-A5D2-7158-F72F-FF5B52454AC5}"/>
              </a:ext>
            </a:extLst>
          </p:cNvPr>
          <p:cNvSpPr>
            <a:spLocks noGrp="1"/>
          </p:cNvSpPr>
          <p:nvPr>
            <p:ph type="body" idx="1"/>
          </p:nvPr>
        </p:nvSpPr>
        <p:spPr/>
        <p:txBody>
          <a:bodyPr/>
          <a:lstStyle/>
          <a:p>
            <a:r>
              <a:rPr lang="fi-FI" dirty="0"/>
              <a:t>PUHEENVUORO: Selviytymiskeinoja kannattaa vahvistaa ja harjoitella, jotta haasteista olisi helpompi selviytyä. Työkirjan tehtävässä pääsette pohtimaan omia selviytymiskeinojanne.</a:t>
            </a:r>
          </a:p>
          <a:p>
            <a:endParaRPr lang="fi-FI" dirty="0"/>
          </a:p>
          <a:p>
            <a:r>
              <a:rPr lang="fi-FI" dirty="0"/>
              <a:t>Aikaa tehtävän tekemiseen 10 min; voi jatkaa kotona, jos jää kesken tai haluaa miettiä rauhassa</a:t>
            </a:r>
          </a:p>
        </p:txBody>
      </p:sp>
      <p:sp>
        <p:nvSpPr>
          <p:cNvPr id="4" name="Dian numeron paikkamerkki 3">
            <a:extLst>
              <a:ext uri="{FF2B5EF4-FFF2-40B4-BE49-F238E27FC236}">
                <a16:creationId xmlns:a16="http://schemas.microsoft.com/office/drawing/2014/main" id="{3076A9D2-AEFA-E6AD-2332-7129A1AEBC7F}"/>
              </a:ext>
            </a:extLst>
          </p:cNvPr>
          <p:cNvSpPr>
            <a:spLocks noGrp="1"/>
          </p:cNvSpPr>
          <p:nvPr>
            <p:ph type="sldNum" sz="quarter" idx="5"/>
          </p:nvPr>
        </p:nvSpPr>
        <p:spPr/>
        <p:txBody>
          <a:bodyPr/>
          <a:lstStyle/>
          <a:p>
            <a:pPr rtl="0"/>
            <a:fld id="{8D7D3E5B-4BED-B24C-9674-6B6454D04561}" type="slidenum">
              <a:rPr lang="fi-FI" noProof="0" smtClean="0"/>
              <a:t>17</a:t>
            </a:fld>
            <a:endParaRPr lang="fi-FI" noProof="0"/>
          </a:p>
        </p:txBody>
      </p:sp>
    </p:spTree>
    <p:extLst>
      <p:ext uri="{BB962C8B-B14F-4D97-AF65-F5344CB8AC3E}">
        <p14:creationId xmlns:p14="http://schemas.microsoft.com/office/powerpoint/2010/main" val="11496052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66B35-6433-DDF3-6964-3AA155BACD45}"/>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0DC2B693-6F37-360A-F647-FF64649563AA}"/>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3F40ECEB-7296-6B05-6763-9BE6FA1EC059}"/>
              </a:ext>
            </a:extLst>
          </p:cNvPr>
          <p:cNvSpPr>
            <a:spLocks noGrp="1"/>
          </p:cNvSpPr>
          <p:nvPr>
            <p:ph type="body" idx="1"/>
          </p:nvPr>
        </p:nvSpPr>
        <p:spPr/>
        <p:txBody>
          <a:bodyPr/>
          <a:lstStyle/>
          <a:p>
            <a:r>
              <a:rPr lang="fi-FI" dirty="0"/>
              <a:t>PUHEENVUORO: *dian teksti*</a:t>
            </a:r>
          </a:p>
          <a:p>
            <a:r>
              <a:rPr lang="fi-FI" dirty="0"/>
              <a:t>Tehdään työkirjan </a:t>
            </a:r>
            <a:r>
              <a:rPr lang="fi-FI" dirty="0" err="1"/>
              <a:t>kintsugi</a:t>
            </a:r>
            <a:r>
              <a:rPr lang="fi-FI" dirty="0"/>
              <a:t>-tehtävä, jossa ensin mietitään omia säröjä/halkeamia (miten paljon, miten pieniä/suuria) ja piirretään ne lyijykynällä, minkä jälkeen säröt korjataan kultatussilla. Aikaa 10 min.</a:t>
            </a:r>
          </a:p>
        </p:txBody>
      </p:sp>
      <p:sp>
        <p:nvSpPr>
          <p:cNvPr id="4" name="Dian numeron paikkamerkki 3">
            <a:extLst>
              <a:ext uri="{FF2B5EF4-FFF2-40B4-BE49-F238E27FC236}">
                <a16:creationId xmlns:a16="http://schemas.microsoft.com/office/drawing/2014/main" id="{DF79D716-9E80-5C4F-3163-2EF4AF1995BD}"/>
              </a:ext>
            </a:extLst>
          </p:cNvPr>
          <p:cNvSpPr>
            <a:spLocks noGrp="1"/>
          </p:cNvSpPr>
          <p:nvPr>
            <p:ph type="sldNum" sz="quarter" idx="5"/>
          </p:nvPr>
        </p:nvSpPr>
        <p:spPr/>
        <p:txBody>
          <a:bodyPr/>
          <a:lstStyle/>
          <a:p>
            <a:pPr rtl="0"/>
            <a:fld id="{8D7D3E5B-4BED-B24C-9674-6B6454D04561}" type="slidenum">
              <a:rPr lang="fi-FI" noProof="0" smtClean="0"/>
              <a:t>18</a:t>
            </a:fld>
            <a:endParaRPr lang="fi-FI" noProof="0"/>
          </a:p>
        </p:txBody>
      </p:sp>
    </p:spTree>
    <p:extLst>
      <p:ext uri="{BB962C8B-B14F-4D97-AF65-F5344CB8AC3E}">
        <p14:creationId xmlns:p14="http://schemas.microsoft.com/office/powerpoint/2010/main" val="18107932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Tauko 5 min</a:t>
            </a:r>
          </a:p>
        </p:txBody>
      </p:sp>
      <p:sp>
        <p:nvSpPr>
          <p:cNvPr id="4" name="Dian numeron paikkamerkki 3"/>
          <p:cNvSpPr>
            <a:spLocks noGrp="1"/>
          </p:cNvSpPr>
          <p:nvPr>
            <p:ph type="sldNum" sz="quarter" idx="5"/>
          </p:nvPr>
        </p:nvSpPr>
        <p:spPr/>
        <p:txBody>
          <a:bodyPr/>
          <a:lstStyle/>
          <a:p>
            <a:pPr rtl="0"/>
            <a:fld id="{8D7D3E5B-4BED-B24C-9674-6B6454D04561}" type="slidenum">
              <a:rPr lang="fi-FI" noProof="0" smtClean="0"/>
              <a:t>19</a:t>
            </a:fld>
            <a:endParaRPr lang="fi-FI" noProof="0"/>
          </a:p>
        </p:txBody>
      </p:sp>
    </p:spTree>
    <p:extLst>
      <p:ext uri="{BB962C8B-B14F-4D97-AF65-F5344CB8AC3E}">
        <p14:creationId xmlns:p14="http://schemas.microsoft.com/office/powerpoint/2010/main" val="4962606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D28D8-C28B-B0D2-5F83-CD4CD1A4DFA6}"/>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74236CA9-C7E8-5DA4-704F-F353AF5EB4BE}"/>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5E670D3C-DD14-17D7-14E1-EDA1B4D3A0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PUHEENVUORO: *lue dian teksti*</a:t>
            </a:r>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Mihin sävyyn puhutte itsellenne? (Anna hetki aikaa kommenteille)</a:t>
            </a:r>
          </a:p>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Esim. Ystäväsi kertoo harmissaan, että unohti kokonaan eilisen lääkäriajan, ja joutuu nyt maksamaan sakkomaksun -&gt; et varmaankaan sanoisi, että vitsin idiootti kun et koskaan voi muistaa mitään, miten kukaan voi olla noin tyhmä -&gt; et puhu muille noin rumasti, miksi puhuisit itsellesi?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a:p>
            <a:r>
              <a:rPr lang="fi-FI" dirty="0"/>
              <a:t>VETÄJÄLLE: Myötätuntoinen käsi –</a:t>
            </a:r>
            <a:r>
              <a:rPr lang="fi-FI" dirty="0" err="1"/>
              <a:t>mindfulness</a:t>
            </a:r>
            <a:r>
              <a:rPr lang="fi-FI" dirty="0"/>
              <a:t>-harjoitus (5 min, lue ääneen)</a:t>
            </a:r>
          </a:p>
          <a:p>
            <a:r>
              <a:rPr lang="fi-FI" dirty="0"/>
              <a:t>Harjoituksen jälkeen työkirjasta Kannustavia sanoja –tehtävä (10-15 min)</a:t>
            </a:r>
          </a:p>
          <a:p>
            <a:r>
              <a:rPr lang="fi-FI" dirty="0"/>
              <a:t>PUHEENVUORO: Tehdään työkirjan tehtävä Kannustavia sanoja. Kirjoita puhekupliin kannustavia sanoja itsellesi – muista, että tsemppilauseet saa olla omannäköisiä! Tehtävää voi jatkaa kotona, jos se jää kesken.</a:t>
            </a:r>
          </a:p>
        </p:txBody>
      </p:sp>
      <p:sp>
        <p:nvSpPr>
          <p:cNvPr id="4" name="Dian numeron paikkamerkki 3">
            <a:extLst>
              <a:ext uri="{FF2B5EF4-FFF2-40B4-BE49-F238E27FC236}">
                <a16:creationId xmlns:a16="http://schemas.microsoft.com/office/drawing/2014/main" id="{68B1171A-0529-FDB9-6A91-3EA898583EED}"/>
              </a:ext>
            </a:extLst>
          </p:cNvPr>
          <p:cNvSpPr>
            <a:spLocks noGrp="1"/>
          </p:cNvSpPr>
          <p:nvPr>
            <p:ph type="sldNum" sz="quarter" idx="5"/>
          </p:nvPr>
        </p:nvSpPr>
        <p:spPr/>
        <p:txBody>
          <a:bodyPr/>
          <a:lstStyle/>
          <a:p>
            <a:pPr rtl="0"/>
            <a:fld id="{8D7D3E5B-4BED-B24C-9674-6B6454D04561}" type="slidenum">
              <a:rPr lang="fi-FI" noProof="0" smtClean="0"/>
              <a:t>20</a:t>
            </a:fld>
            <a:endParaRPr lang="fi-FI" noProof="0"/>
          </a:p>
        </p:txBody>
      </p:sp>
    </p:spTree>
    <p:extLst>
      <p:ext uri="{BB962C8B-B14F-4D97-AF65-F5344CB8AC3E}">
        <p14:creationId xmlns:p14="http://schemas.microsoft.com/office/powerpoint/2010/main" val="3748601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8BFCF-CEC1-3CC8-4E65-5079F95C13F8}"/>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C08AC837-67A0-107A-561A-4E0A6CC94165}"/>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8C1B9AB2-D997-CDEF-275B-1138FF6AF420}"/>
              </a:ext>
            </a:extLst>
          </p:cNvPr>
          <p:cNvSpPr>
            <a:spLocks noGrp="1"/>
          </p:cNvSpPr>
          <p:nvPr>
            <p:ph type="body" idx="1"/>
          </p:nvPr>
        </p:nvSpPr>
        <p:spPr/>
        <p:txBody>
          <a:bodyPr/>
          <a:lstStyle/>
          <a:p>
            <a:r>
              <a:rPr lang="fi-FI" dirty="0"/>
              <a:t>PUHEENVUORO: Osaaminen ja vahvuudet –lomake on osa harjoitusta, joka tehdään ensi kerralla. Yrittäkää muistaa tehdä se! Kohta 2 eli selviytymiskeinon kokeileminen liittyy aiemmin tehtyyn työkirjan tehtävään. </a:t>
            </a:r>
          </a:p>
        </p:txBody>
      </p:sp>
      <p:sp>
        <p:nvSpPr>
          <p:cNvPr id="4" name="Dian numeron paikkamerkki 3">
            <a:extLst>
              <a:ext uri="{FF2B5EF4-FFF2-40B4-BE49-F238E27FC236}">
                <a16:creationId xmlns:a16="http://schemas.microsoft.com/office/drawing/2014/main" id="{FF18BBD2-F7A4-A05B-B80B-97BD17B5F51B}"/>
              </a:ext>
            </a:extLst>
          </p:cNvPr>
          <p:cNvSpPr>
            <a:spLocks noGrp="1"/>
          </p:cNvSpPr>
          <p:nvPr>
            <p:ph type="sldNum" sz="quarter" idx="5"/>
          </p:nvPr>
        </p:nvSpPr>
        <p:spPr/>
        <p:txBody>
          <a:bodyPr/>
          <a:lstStyle/>
          <a:p>
            <a:pPr rtl="0"/>
            <a:fld id="{8D7D3E5B-4BED-B24C-9674-6B6454D04561}" type="slidenum">
              <a:rPr lang="fi-FI" noProof="0" smtClean="0"/>
              <a:t>21</a:t>
            </a:fld>
            <a:endParaRPr lang="fi-FI" noProof="0"/>
          </a:p>
        </p:txBody>
      </p:sp>
    </p:spTree>
    <p:extLst>
      <p:ext uri="{BB962C8B-B14F-4D97-AF65-F5344CB8AC3E}">
        <p14:creationId xmlns:p14="http://schemas.microsoft.com/office/powerpoint/2010/main" val="3461353830"/>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tsikkodia">
    <p:spTree>
      <p:nvGrpSpPr>
        <p:cNvPr id="1" name=""/>
        <p:cNvGrpSpPr/>
        <p:nvPr/>
      </p:nvGrpSpPr>
      <p:grpSpPr>
        <a:xfrm>
          <a:off x="0" y="0"/>
          <a:ext cx="0" cy="0"/>
          <a:chOff x="0" y="0"/>
          <a:chExt cx="0" cy="0"/>
        </a:xfrm>
      </p:grpSpPr>
      <p:sp>
        <p:nvSpPr>
          <p:cNvPr id="16" name="Puolivapaa piirto 15">
            <a:extLst>
              <a:ext uri="{FF2B5EF4-FFF2-40B4-BE49-F238E27FC236}">
                <a16:creationId xmlns:a16="http://schemas.microsoft.com/office/drawing/2014/main" id="{1EBC0340-3AAE-A39F-0BAF-0E7430611152}"/>
              </a:ext>
            </a:extLst>
          </p:cNvPr>
          <p:cNvSpPr/>
          <p:nvPr userDrawn="1"/>
        </p:nvSpPr>
        <p:spPr>
          <a:xfrm>
            <a:off x="3127386" y="1976768"/>
            <a:ext cx="6929120" cy="4877511"/>
          </a:xfrm>
          <a:custGeom>
            <a:avLst/>
            <a:gdLst>
              <a:gd name="connsiteX0" fmla="*/ 3464560 w 6929120"/>
              <a:gd name="connsiteY0" fmla="*/ 0 h 4877511"/>
              <a:gd name="connsiteX1" fmla="*/ 6929120 w 6929120"/>
              <a:gd name="connsiteY1" fmla="*/ 3464560 h 4877511"/>
              <a:gd name="connsiteX2" fmla="*/ 6656858 w 6929120"/>
              <a:gd name="connsiteY2" fmla="*/ 4813124 h 4877511"/>
              <a:gd name="connsiteX3" fmla="*/ 6625841 w 6929120"/>
              <a:gd name="connsiteY3" fmla="*/ 4877511 h 4877511"/>
              <a:gd name="connsiteX4" fmla="*/ 303280 w 6929120"/>
              <a:gd name="connsiteY4" fmla="*/ 4877511 h 4877511"/>
              <a:gd name="connsiteX5" fmla="*/ 272263 w 6929120"/>
              <a:gd name="connsiteY5" fmla="*/ 4813124 h 4877511"/>
              <a:gd name="connsiteX6" fmla="*/ 0 w 6929120"/>
              <a:gd name="connsiteY6" fmla="*/ 3464560 h 4877511"/>
              <a:gd name="connsiteX7" fmla="*/ 3464560 w 6929120"/>
              <a:gd name="connsiteY7" fmla="*/ 0 h 4877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29120" h="4877511">
                <a:moveTo>
                  <a:pt x="3464560" y="0"/>
                </a:moveTo>
                <a:cubicBezTo>
                  <a:pt x="5377984" y="0"/>
                  <a:pt x="6929120" y="1551136"/>
                  <a:pt x="6929120" y="3464560"/>
                </a:cubicBezTo>
                <a:cubicBezTo>
                  <a:pt x="6929120" y="3942916"/>
                  <a:pt x="6832174" y="4398629"/>
                  <a:pt x="6656858" y="4813124"/>
                </a:cubicBezTo>
                <a:lnTo>
                  <a:pt x="6625841" y="4877511"/>
                </a:lnTo>
                <a:lnTo>
                  <a:pt x="303280" y="4877511"/>
                </a:lnTo>
                <a:lnTo>
                  <a:pt x="272263" y="4813124"/>
                </a:lnTo>
                <a:cubicBezTo>
                  <a:pt x="96946" y="4398629"/>
                  <a:pt x="0" y="3942916"/>
                  <a:pt x="0" y="3464560"/>
                </a:cubicBezTo>
                <a:cubicBezTo>
                  <a:pt x="0" y="1551136"/>
                  <a:pt x="1551136" y="0"/>
                  <a:pt x="346456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solidFill>
                <a:schemeClr val="accent1"/>
              </a:solidFill>
            </a:endParaRPr>
          </a:p>
        </p:txBody>
      </p:sp>
      <p:pic>
        <p:nvPicPr>
          <p:cNvPr id="10" name="Kuva 9" descr="Kahden rakennuksen välinen väli sinistä taivasta vasten">
            <a:extLst>
              <a:ext uri="{FF2B5EF4-FFF2-40B4-BE49-F238E27FC236}">
                <a16:creationId xmlns:a16="http://schemas.microsoft.com/office/drawing/2014/main" id="{C40F96A3-9DAF-4D22-64AD-CEC023D28D98}"/>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colorTemperature colorTemp="10546"/>
                    </a14:imgEffect>
                    <a14:imgEffect>
                      <a14:saturation sat="0"/>
                    </a14:imgEffect>
                    <a14:imgEffect>
                      <a14:brightnessContrast bright="-34000" contrast="60000"/>
                    </a14:imgEffect>
                  </a14:imgLayer>
                </a14:imgProps>
              </a:ext>
              <a:ext uri="{28A0092B-C50C-407E-A947-70E740481C1C}">
                <a14:useLocalDpi xmlns:a14="http://schemas.microsoft.com/office/drawing/2010/main"/>
              </a:ext>
            </a:extLst>
          </a:blip>
          <a:srcRect t="2550" b="8386"/>
          <a:stretch/>
        </p:blipFill>
        <p:spPr>
          <a:xfrm>
            <a:off x="760411" y="0"/>
            <a:ext cx="11431589" cy="6858000"/>
          </a:xfrm>
          <a:prstGeom prst="rect">
            <a:avLst/>
          </a:prstGeom>
        </p:spPr>
      </p:pic>
      <p:sp>
        <p:nvSpPr>
          <p:cNvPr id="3" name="Alaotsikko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816768" y="633753"/>
            <a:ext cx="7414940" cy="578325"/>
          </a:xfrm>
        </p:spPr>
        <p:txBody>
          <a:bodyPr lIns="0" tIns="0" rIns="0" bIns="0" rtlCol="0">
            <a:noAutofit/>
          </a:bodyPr>
          <a:lstStyle>
            <a:lvl1pPr marL="0" indent="0" algn="l">
              <a:buNone/>
              <a:defRPr sz="24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i-FI" noProof="0"/>
              <a:t>MUOKKAA ALAOTSIKON PERUSTYYLIÄ NAPSAUTTAMALLA</a:t>
            </a:r>
          </a:p>
        </p:txBody>
      </p:sp>
      <p:sp>
        <p:nvSpPr>
          <p:cNvPr id="2" name="Otsikko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816768" y="1313284"/>
            <a:ext cx="6226593" cy="3427502"/>
          </a:xfrm>
        </p:spPr>
        <p:txBody>
          <a:bodyPr lIns="0" tIns="0" rIns="0" bIns="0" rtlCol="0" anchor="t">
            <a:noAutofit/>
          </a:bodyPr>
          <a:lstStyle>
            <a:lvl1pPr algn="l">
              <a:defRPr sz="4500" cap="all" baseline="0"/>
            </a:lvl1pPr>
          </a:lstStyle>
          <a:p>
            <a:pPr rtl="0"/>
            <a:r>
              <a:rPr lang="fi-FI" noProof="0"/>
              <a:t>MUOKKAA OTSIKON PERUSTYYLIÄ NAPSAUTTAMALLA</a:t>
            </a:r>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CD97974-B93C-4C96-B3F6-F69E3D6DE6CA}"/>
              </a:ext>
            </a:extLst>
          </p:cNvPr>
          <p:cNvSpPr>
            <a:spLocks noGrp="1"/>
          </p:cNvSpPr>
          <p:nvPr>
            <p:ph type="title" hasCustomPrompt="1"/>
          </p:nvPr>
        </p:nvSpPr>
        <p:spPr>
          <a:xfrm>
            <a:off x="6696222" y="654637"/>
            <a:ext cx="4834517" cy="2774361"/>
          </a:xfrm>
        </p:spPr>
        <p:txBody>
          <a:bodyPr lIns="0" tIns="0" rIns="0" bIns="0" rtlCol="0" anchor="b">
            <a:noAutofit/>
          </a:bodyPr>
          <a:lstStyle>
            <a:lvl1pPr>
              <a:defRPr sz="3600" cap="all" baseline="0"/>
            </a:lvl1pPr>
          </a:lstStyle>
          <a:p>
            <a:pPr rtl="0"/>
            <a:r>
              <a:rPr lang="fi-FI" noProof="0"/>
              <a:t>MUOKKAA OTSIKON PERUSTYYLIÄ NAPSAUTTAMALLA</a:t>
            </a:r>
          </a:p>
        </p:txBody>
      </p:sp>
      <p:sp>
        <p:nvSpPr>
          <p:cNvPr id="5" name="Kuvan paikkamerkki 4">
            <a:extLst>
              <a:ext uri="{FF2B5EF4-FFF2-40B4-BE49-F238E27FC236}">
                <a16:creationId xmlns:a16="http://schemas.microsoft.com/office/drawing/2014/main" id="{346650F3-FE62-E3A1-C1F7-6A7E767D0045}"/>
              </a:ext>
            </a:extLst>
          </p:cNvPr>
          <p:cNvSpPr>
            <a:spLocks noGrp="1"/>
          </p:cNvSpPr>
          <p:nvPr>
            <p:ph type="pic" sz="quarter" idx="10"/>
          </p:nvPr>
        </p:nvSpPr>
        <p:spPr>
          <a:xfrm>
            <a:off x="1395412" y="653461"/>
            <a:ext cx="4597556" cy="5549900"/>
          </a:xfrm>
        </p:spPr>
        <p:txBody>
          <a:bodyPr rtlCol="0"/>
          <a:lstStyle/>
          <a:p>
            <a:pPr rtl="0"/>
            <a:r>
              <a:rPr lang="fi-FI" noProof="0"/>
              <a:t>Lisää kuva napsauttamalla kuvaketta</a:t>
            </a:r>
          </a:p>
        </p:txBody>
      </p:sp>
      <p:sp>
        <p:nvSpPr>
          <p:cNvPr id="3" name="Sisällön paikkamerkki 2">
            <a:extLst>
              <a:ext uri="{FF2B5EF4-FFF2-40B4-BE49-F238E27FC236}">
                <a16:creationId xmlns:a16="http://schemas.microsoft.com/office/drawing/2014/main" id="{8A6FC6F2-80B4-49A7-9448-33FE2DF0E967}"/>
              </a:ext>
            </a:extLst>
          </p:cNvPr>
          <p:cNvSpPr>
            <a:spLocks noGrp="1"/>
          </p:cNvSpPr>
          <p:nvPr>
            <p:ph idx="1" hasCustomPrompt="1"/>
          </p:nvPr>
        </p:nvSpPr>
        <p:spPr>
          <a:xfrm>
            <a:off x="6696221" y="3429000"/>
            <a:ext cx="4834517" cy="2774361"/>
          </a:xfrm>
        </p:spPr>
        <p:txBody>
          <a:bodyPr lIns="0" tIns="0" rIns="0" bIns="0" rtlCol="0">
            <a:noAutofit/>
          </a:bodyPr>
          <a:lstStyle>
            <a:lvl1pPr marL="0" indent="0">
              <a:buNone/>
              <a:defRPr sz="2000" cap="all" baseline="0"/>
            </a:lvl1pPr>
            <a:lvl2pPr marL="457200" indent="0">
              <a:buNone/>
              <a:defRPr/>
            </a:lvl2pPr>
            <a:lvl3pPr marL="914400" indent="0">
              <a:buNone/>
              <a:defRPr/>
            </a:lvl3pPr>
            <a:lvl4pPr marL="1371600" indent="0">
              <a:buNone/>
              <a:defRPr/>
            </a:lvl4pPr>
            <a:lvl5pPr marL="1828800" indent="0">
              <a:buNone/>
              <a:defRPr/>
            </a:lvl5pPr>
          </a:lstStyle>
          <a:p>
            <a:pPr lvl="0" rtl="0"/>
            <a:r>
              <a:rPr lang="fi-FI" noProof="0"/>
              <a:t>MUOKKAA TEKSTIN PERUSTYYLEJÄ NAPSAUTTAMALLA</a:t>
            </a:r>
          </a:p>
        </p:txBody>
      </p:sp>
    </p:spTree>
    <p:extLst>
      <p:ext uri="{BB962C8B-B14F-4D97-AF65-F5344CB8AC3E}">
        <p14:creationId xmlns:p14="http://schemas.microsoft.com/office/powerpoint/2010/main" val="278227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san ylätunniste">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5ADE39F4-E652-D021-FAC3-9A057954548D}"/>
              </a:ext>
            </a:extLst>
          </p:cNvPr>
          <p:cNvSpPr/>
          <p:nvPr userDrawn="1"/>
        </p:nvSpPr>
        <p:spPr>
          <a:xfrm>
            <a:off x="0" y="0"/>
            <a:ext cx="453347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22" name="Otsikko 21">
            <a:extLst>
              <a:ext uri="{FF2B5EF4-FFF2-40B4-BE49-F238E27FC236}">
                <a16:creationId xmlns:a16="http://schemas.microsoft.com/office/drawing/2014/main" id="{993F1580-C478-6F3E-90EC-651483EF7BEF}"/>
              </a:ext>
            </a:extLst>
          </p:cNvPr>
          <p:cNvSpPr>
            <a:spLocks noGrp="1"/>
          </p:cNvSpPr>
          <p:nvPr>
            <p:ph type="title" hasCustomPrompt="1"/>
          </p:nvPr>
        </p:nvSpPr>
        <p:spPr>
          <a:xfrm>
            <a:off x="847384" y="884981"/>
            <a:ext cx="10506416" cy="1128519"/>
          </a:xfrm>
        </p:spPr>
        <p:txBody>
          <a:bodyPr lIns="0" tIns="0" rIns="0" bIns="0" rtlCol="0" anchor="t">
            <a:noAutofit/>
          </a:bodyPr>
          <a:lstStyle>
            <a:lvl1pPr>
              <a:defRPr sz="3600" baseline="0">
                <a:solidFill>
                  <a:schemeClr val="tx1"/>
                </a:solidFill>
              </a:defRPr>
            </a:lvl1pPr>
          </a:lstStyle>
          <a:p>
            <a:pPr rtl="0"/>
            <a:r>
              <a:rPr lang="fi-FI" noProof="0"/>
              <a:t>MUOKKAA OTSIKON PERUSTYYLIÄ NAPSAUTTAMALLA</a:t>
            </a:r>
          </a:p>
        </p:txBody>
      </p:sp>
      <p:sp>
        <p:nvSpPr>
          <p:cNvPr id="9" name="Kuvan paikkamerkki 8">
            <a:extLst>
              <a:ext uri="{FF2B5EF4-FFF2-40B4-BE49-F238E27FC236}">
                <a16:creationId xmlns:a16="http://schemas.microsoft.com/office/drawing/2014/main" id="{6763DD79-6EE3-B8D8-0CBF-2151E3515904}"/>
              </a:ext>
            </a:extLst>
          </p:cNvPr>
          <p:cNvSpPr>
            <a:spLocks noGrp="1"/>
          </p:cNvSpPr>
          <p:nvPr>
            <p:ph type="pic" sz="quarter" idx="11"/>
          </p:nvPr>
        </p:nvSpPr>
        <p:spPr>
          <a:xfrm>
            <a:off x="846438" y="2090460"/>
            <a:ext cx="4729163" cy="3271838"/>
          </a:xfrm>
          <a:custGeom>
            <a:avLst/>
            <a:gdLst>
              <a:gd name="connsiteX0" fmla="*/ 0 w 4729163"/>
              <a:gd name="connsiteY0" fmla="*/ 0 h 3271838"/>
              <a:gd name="connsiteX1" fmla="*/ 4729163 w 4729163"/>
              <a:gd name="connsiteY1" fmla="*/ 0 h 3271838"/>
              <a:gd name="connsiteX2" fmla="*/ 4729163 w 4729163"/>
              <a:gd name="connsiteY2" fmla="*/ 1519113 h 3271838"/>
              <a:gd name="connsiteX3" fmla="*/ 4674888 w 4729163"/>
              <a:gd name="connsiteY3" fmla="*/ 1524585 h 3271838"/>
              <a:gd name="connsiteX4" fmla="*/ 4145679 w 4729163"/>
              <a:gd name="connsiteY4" fmla="*/ 2173901 h 3271838"/>
              <a:gd name="connsiteX5" fmla="*/ 4674888 w 4729163"/>
              <a:gd name="connsiteY5" fmla="*/ 2823218 h 3271838"/>
              <a:gd name="connsiteX6" fmla="*/ 4729163 w 4729163"/>
              <a:gd name="connsiteY6" fmla="*/ 2828689 h 3271838"/>
              <a:gd name="connsiteX7" fmla="*/ 4729163 w 4729163"/>
              <a:gd name="connsiteY7" fmla="*/ 3271838 h 3271838"/>
              <a:gd name="connsiteX8" fmla="*/ 0 w 4729163"/>
              <a:gd name="connsiteY8" fmla="*/ 3271838 h 327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29163" h="3271838">
                <a:moveTo>
                  <a:pt x="0" y="0"/>
                </a:moveTo>
                <a:lnTo>
                  <a:pt x="4729163" y="0"/>
                </a:lnTo>
                <a:lnTo>
                  <a:pt x="4729163" y="1519113"/>
                </a:lnTo>
                <a:lnTo>
                  <a:pt x="4674888" y="1524585"/>
                </a:lnTo>
                <a:cubicBezTo>
                  <a:pt x="4372869" y="1586387"/>
                  <a:pt x="4145679" y="1853613"/>
                  <a:pt x="4145679" y="2173901"/>
                </a:cubicBezTo>
                <a:cubicBezTo>
                  <a:pt x="4145679" y="2494190"/>
                  <a:pt x="4372869" y="2761416"/>
                  <a:pt x="4674888" y="2823218"/>
                </a:cubicBezTo>
                <a:lnTo>
                  <a:pt x="4729163" y="2828689"/>
                </a:lnTo>
                <a:lnTo>
                  <a:pt x="4729163" y="3271838"/>
                </a:lnTo>
                <a:lnTo>
                  <a:pt x="0" y="3271838"/>
                </a:lnTo>
                <a:close/>
              </a:path>
            </a:pathLst>
          </a:custGeom>
          <a:solidFill>
            <a:schemeClr val="accent1">
              <a:lumMod val="20000"/>
              <a:lumOff val="80000"/>
            </a:schemeClr>
          </a:solidFill>
        </p:spPr>
        <p:txBody>
          <a:bodyPr wrap="square" rtlCol="0" anchor="ctr">
            <a:noAutofit/>
          </a:bodyPr>
          <a:lstStyle>
            <a:lvl1pPr algn="ctr">
              <a:defRPr/>
            </a:lvl1pPr>
          </a:lstStyle>
          <a:p>
            <a:pPr rtl="0"/>
            <a:r>
              <a:rPr lang="fi-FI" noProof="0"/>
              <a:t>Lisää kuva napsauttamalla kuvaketta</a:t>
            </a:r>
          </a:p>
        </p:txBody>
      </p:sp>
      <p:sp>
        <p:nvSpPr>
          <p:cNvPr id="3" name="Tekstin paikkamerkki 2">
            <a:extLst>
              <a:ext uri="{FF2B5EF4-FFF2-40B4-BE49-F238E27FC236}">
                <a16:creationId xmlns:a16="http://schemas.microsoft.com/office/drawing/2014/main" id="{2E65DE34-CDB7-41F7-A95A-592B99558C69}"/>
              </a:ext>
            </a:extLst>
          </p:cNvPr>
          <p:cNvSpPr>
            <a:spLocks noGrp="1"/>
          </p:cNvSpPr>
          <p:nvPr>
            <p:ph type="body" idx="1"/>
          </p:nvPr>
        </p:nvSpPr>
        <p:spPr>
          <a:xfrm>
            <a:off x="6978650" y="2087562"/>
            <a:ext cx="4375150" cy="3891067"/>
          </a:xfrm>
        </p:spPr>
        <p:txBody>
          <a:bodyPr lIns="0" tIns="0" rIns="0" bIns="0" rtlCol="0">
            <a:no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i-FI" noProof="0"/>
              <a:t>Muokkaa tekstin perustyylejä napsauttamalla</a:t>
            </a:r>
          </a:p>
        </p:txBody>
      </p:sp>
      <p:sp>
        <p:nvSpPr>
          <p:cNvPr id="10" name="Soikio 9">
            <a:extLst>
              <a:ext uri="{FF2B5EF4-FFF2-40B4-BE49-F238E27FC236}">
                <a16:creationId xmlns:a16="http://schemas.microsoft.com/office/drawing/2014/main" id="{AE3A22C8-6F2C-1CDE-8309-91BEE025D4F6}"/>
              </a:ext>
              <a:ext uri="{C183D7F6-B498-43B3-948B-1728B52AA6E4}">
                <adec:decorative xmlns:adec="http://schemas.microsoft.com/office/drawing/2017/decorative" val="1"/>
              </a:ext>
            </a:extLst>
          </p:cNvPr>
          <p:cNvSpPr/>
          <p:nvPr userDrawn="1"/>
        </p:nvSpPr>
        <p:spPr>
          <a:xfrm>
            <a:off x="4992117" y="3601579"/>
            <a:ext cx="1325563" cy="1325563"/>
          </a:xfrm>
          <a:prstGeom prst="ellipse">
            <a:avLst/>
          </a:prstGeom>
          <a:solidFill>
            <a:schemeClr val="accent1">
              <a:alpha val="892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noProof="0">
              <a:solidFill>
                <a:schemeClr val="accent1"/>
              </a:solidFill>
            </a:endParaRPr>
          </a:p>
        </p:txBody>
      </p:sp>
      <p:sp>
        <p:nvSpPr>
          <p:cNvPr id="2" name="Alatunnisteen paikkamerkki 1">
            <a:extLst>
              <a:ext uri="{FF2B5EF4-FFF2-40B4-BE49-F238E27FC236}">
                <a16:creationId xmlns:a16="http://schemas.microsoft.com/office/drawing/2014/main" id="{6CD6503F-0A61-068C-55A7-DCFF406FB31E}"/>
              </a:ext>
            </a:extLst>
          </p:cNvPr>
          <p:cNvSpPr>
            <a:spLocks noGrp="1"/>
          </p:cNvSpPr>
          <p:nvPr>
            <p:ph type="ftr" sz="quarter" idx="12"/>
          </p:nvPr>
        </p:nvSpPr>
        <p:spPr/>
        <p:txBody>
          <a:bodyPr rtlCol="0"/>
          <a:lstStyle/>
          <a:p>
            <a:pPr rtl="0"/>
            <a:r>
              <a:rPr lang="fi-FI" noProof="0"/>
              <a:t>Esityksen otsikko</a:t>
            </a:r>
          </a:p>
        </p:txBody>
      </p:sp>
      <p:sp>
        <p:nvSpPr>
          <p:cNvPr id="5" name="Dian numeron paikkamerkki 4">
            <a:extLst>
              <a:ext uri="{FF2B5EF4-FFF2-40B4-BE49-F238E27FC236}">
                <a16:creationId xmlns:a16="http://schemas.microsoft.com/office/drawing/2014/main" id="{CCAB612C-940F-4C41-D28D-9328F1524163}"/>
              </a:ext>
            </a:extLst>
          </p:cNvPr>
          <p:cNvSpPr>
            <a:spLocks noGrp="1"/>
          </p:cNvSpPr>
          <p:nvPr>
            <p:ph type="sldNum" sz="quarter" idx="13"/>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2802635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Vain otsikko">
    <p:spTree>
      <p:nvGrpSpPr>
        <p:cNvPr id="1" name=""/>
        <p:cNvGrpSpPr/>
        <p:nvPr/>
      </p:nvGrpSpPr>
      <p:grpSpPr>
        <a:xfrm>
          <a:off x="0" y="0"/>
          <a:ext cx="0" cy="0"/>
          <a:chOff x="0" y="0"/>
          <a:chExt cx="0" cy="0"/>
        </a:xfrm>
      </p:grpSpPr>
      <p:pic>
        <p:nvPicPr>
          <p:cNvPr id="37" name="Kuva 36" descr="Kuva, jossa on lisälaite&#10;&#10;Automaattisesti luotu kuvaus">
            <a:extLst>
              <a:ext uri="{FF2B5EF4-FFF2-40B4-BE49-F238E27FC236}">
                <a16:creationId xmlns:a16="http://schemas.microsoft.com/office/drawing/2014/main" id="{C36ADBF6-BB82-4096-70C0-7517A47A412F}"/>
              </a:ext>
            </a:extLst>
          </p:cNvPr>
          <p:cNvPicPr>
            <a:picLocks noChangeAspect="1"/>
          </p:cNvPicPr>
          <p:nvPr userDrawn="1"/>
        </p:nvPicPr>
        <p:blipFill>
          <a:blip r:embed="rId2" cstate="print">
            <a:grayscl/>
            <a:extLst>
              <a:ext uri="{BEBA8EAE-BF5A-486C-A8C5-ECC9F3942E4B}">
                <a14:imgProps xmlns:a14="http://schemas.microsoft.com/office/drawing/2010/main">
                  <a14:imgLayer r:embed="rId3">
                    <a14:imgEffect>
                      <a14:colorTemperature colorTemp="4700"/>
                    </a14:imgEffect>
                    <a14:imgEffect>
                      <a14:saturation sat="33000"/>
                    </a14:imgEffect>
                    <a14:imgEffect>
                      <a14:brightnessContrast contrast="40000"/>
                    </a14:imgEffect>
                  </a14:imgLayer>
                </a14:imgProps>
              </a:ext>
              <a:ext uri="{28A0092B-C50C-407E-A947-70E740481C1C}">
                <a14:useLocalDpi xmlns:a14="http://schemas.microsoft.com/office/drawing/2010/main"/>
              </a:ext>
            </a:extLst>
          </a:blip>
          <a:srcRect r="21975" b="1533"/>
          <a:stretch>
            <a:fillRect/>
          </a:stretch>
        </p:blipFill>
        <p:spPr>
          <a:xfrm rot="8325578">
            <a:off x="-1775001" y="-1607470"/>
            <a:ext cx="10567962" cy="8905077"/>
          </a:xfrm>
          <a:custGeom>
            <a:avLst/>
            <a:gdLst>
              <a:gd name="connsiteX0" fmla="*/ 6047036 w 10567962"/>
              <a:gd name="connsiteY0" fmla="*/ 8905077 h 8905077"/>
              <a:gd name="connsiteX1" fmla="*/ 0 w 10567962"/>
              <a:gd name="connsiteY1" fmla="*/ 3603767 h 8905077"/>
              <a:gd name="connsiteX2" fmla="*/ 0 w 10567962"/>
              <a:gd name="connsiteY2" fmla="*/ 0 h 8905077"/>
              <a:gd name="connsiteX3" fmla="*/ 6292508 w 10567962"/>
              <a:gd name="connsiteY3" fmla="*/ 0 h 8905077"/>
              <a:gd name="connsiteX4" fmla="*/ 10567962 w 10567962"/>
              <a:gd name="connsiteY4" fmla="*/ 3748201 h 8905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67962" h="8905077">
                <a:moveTo>
                  <a:pt x="6047036" y="8905077"/>
                </a:moveTo>
                <a:lnTo>
                  <a:pt x="0" y="3603767"/>
                </a:lnTo>
                <a:lnTo>
                  <a:pt x="0" y="0"/>
                </a:lnTo>
                <a:lnTo>
                  <a:pt x="6292508" y="0"/>
                </a:lnTo>
                <a:lnTo>
                  <a:pt x="10567962" y="3748201"/>
                </a:lnTo>
                <a:close/>
              </a:path>
            </a:pathLst>
          </a:custGeom>
        </p:spPr>
      </p:pic>
      <p:sp>
        <p:nvSpPr>
          <p:cNvPr id="14" name="Puolivapaa piirto 13">
            <a:extLst>
              <a:ext uri="{FF2B5EF4-FFF2-40B4-BE49-F238E27FC236}">
                <a16:creationId xmlns:a16="http://schemas.microsoft.com/office/drawing/2014/main" id="{FA127B08-9EC5-3FDF-B7CC-DF3587255E18}"/>
              </a:ext>
            </a:extLst>
          </p:cNvPr>
          <p:cNvSpPr/>
          <p:nvPr userDrawn="1"/>
        </p:nvSpPr>
        <p:spPr>
          <a:xfrm>
            <a:off x="925160" y="4144752"/>
            <a:ext cx="4788322" cy="2713249"/>
          </a:xfrm>
          <a:custGeom>
            <a:avLst/>
            <a:gdLst>
              <a:gd name="connsiteX0" fmla="*/ 2394161 w 4788322"/>
              <a:gd name="connsiteY0" fmla="*/ 0 h 2713249"/>
              <a:gd name="connsiteX1" fmla="*/ 4788322 w 4788322"/>
              <a:gd name="connsiteY1" fmla="*/ 2394161 h 2713249"/>
              <a:gd name="connsiteX2" fmla="*/ 4775962 w 4788322"/>
              <a:gd name="connsiteY2" fmla="*/ 2638950 h 2713249"/>
              <a:gd name="connsiteX3" fmla="*/ 4764622 w 4788322"/>
              <a:gd name="connsiteY3" fmla="*/ 2713249 h 2713249"/>
              <a:gd name="connsiteX4" fmla="*/ 23700 w 4788322"/>
              <a:gd name="connsiteY4" fmla="*/ 2713249 h 2713249"/>
              <a:gd name="connsiteX5" fmla="*/ 12361 w 4788322"/>
              <a:gd name="connsiteY5" fmla="*/ 2638950 h 2713249"/>
              <a:gd name="connsiteX6" fmla="*/ 0 w 4788322"/>
              <a:gd name="connsiteY6" fmla="*/ 2394161 h 2713249"/>
              <a:gd name="connsiteX7" fmla="*/ 2394161 w 4788322"/>
              <a:gd name="connsiteY7" fmla="*/ 0 h 2713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88322" h="2713249">
                <a:moveTo>
                  <a:pt x="2394161" y="0"/>
                </a:moveTo>
                <a:cubicBezTo>
                  <a:pt x="3716420" y="0"/>
                  <a:pt x="4788322" y="1071902"/>
                  <a:pt x="4788322" y="2394161"/>
                </a:cubicBezTo>
                <a:cubicBezTo>
                  <a:pt x="4788322" y="2476803"/>
                  <a:pt x="4784135" y="2558466"/>
                  <a:pt x="4775962" y="2638950"/>
                </a:cubicBezTo>
                <a:lnTo>
                  <a:pt x="4764622" y="2713249"/>
                </a:lnTo>
                <a:lnTo>
                  <a:pt x="23700" y="2713249"/>
                </a:lnTo>
                <a:lnTo>
                  <a:pt x="12361" y="2638950"/>
                </a:lnTo>
                <a:cubicBezTo>
                  <a:pt x="4187" y="2558466"/>
                  <a:pt x="0" y="2476803"/>
                  <a:pt x="0" y="2394161"/>
                </a:cubicBezTo>
                <a:cubicBezTo>
                  <a:pt x="0" y="1071902"/>
                  <a:pt x="1071902" y="0"/>
                  <a:pt x="2394161" y="0"/>
                </a:cubicBezTo>
                <a:close/>
              </a:path>
            </a:pathLst>
          </a:custGeom>
          <a:solidFill>
            <a:schemeClr val="accent1">
              <a:alpha val="8985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solidFill>
                <a:schemeClr val="accent1"/>
              </a:solidFill>
            </a:endParaRPr>
          </a:p>
        </p:txBody>
      </p:sp>
      <p:sp>
        <p:nvSpPr>
          <p:cNvPr id="10" name="Otsikko 1">
            <a:extLst>
              <a:ext uri="{FF2B5EF4-FFF2-40B4-BE49-F238E27FC236}">
                <a16:creationId xmlns:a16="http://schemas.microsoft.com/office/drawing/2014/main" id="{0651D38D-DD64-4914-C669-30AA47A5AF3A}"/>
              </a:ext>
            </a:extLst>
          </p:cNvPr>
          <p:cNvSpPr>
            <a:spLocks noGrp="1"/>
          </p:cNvSpPr>
          <p:nvPr>
            <p:ph type="title" hasCustomPrompt="1"/>
          </p:nvPr>
        </p:nvSpPr>
        <p:spPr>
          <a:xfrm>
            <a:off x="5413445" y="2043946"/>
            <a:ext cx="6034216" cy="1439604"/>
          </a:xfrm>
        </p:spPr>
        <p:txBody>
          <a:bodyPr lIns="0" tIns="0" rIns="0" bIns="0" rtlCol="0" anchor="b">
            <a:noAutofit/>
          </a:bodyPr>
          <a:lstStyle>
            <a:lvl1pPr>
              <a:defRPr sz="3600" cap="all" baseline="0"/>
            </a:lvl1pPr>
          </a:lstStyle>
          <a:p>
            <a:pPr rtl="0"/>
            <a:r>
              <a:rPr lang="fi-FI" noProof="0"/>
              <a:t>MUOKKAA OTSIKON PERUSTYYLIÄ NAPSAUTTAMALLA</a:t>
            </a:r>
          </a:p>
        </p:txBody>
      </p:sp>
      <p:sp>
        <p:nvSpPr>
          <p:cNvPr id="12" name="Alaotsikko 2">
            <a:extLst>
              <a:ext uri="{FF2B5EF4-FFF2-40B4-BE49-F238E27FC236}">
                <a16:creationId xmlns:a16="http://schemas.microsoft.com/office/drawing/2014/main" id="{5A8DA7F4-A65E-7F16-9966-719CC1CE28D2}"/>
              </a:ext>
            </a:extLst>
          </p:cNvPr>
          <p:cNvSpPr>
            <a:spLocks noGrp="1"/>
          </p:cNvSpPr>
          <p:nvPr>
            <p:ph type="subTitle" idx="1" hasCustomPrompt="1"/>
          </p:nvPr>
        </p:nvSpPr>
        <p:spPr>
          <a:xfrm>
            <a:off x="5413445" y="3469262"/>
            <a:ext cx="6034216" cy="1085641"/>
          </a:xfrm>
        </p:spPr>
        <p:txBody>
          <a:bodyPr lIns="0" tIns="0" rIns="0" bIns="0" rtlCol="0">
            <a:noAutofit/>
          </a:bodyPr>
          <a:lstStyle>
            <a:lvl1pPr marL="0" indent="0" algn="l">
              <a:buNone/>
              <a:defRPr sz="2000" cap="all" spc="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i-FI" noProof="0"/>
              <a:t>MUOKKAA ALAOTSIKON PERUSTYYLIÄ NAPSAUTTAMALLA</a:t>
            </a:r>
          </a:p>
        </p:txBody>
      </p:sp>
      <p:sp>
        <p:nvSpPr>
          <p:cNvPr id="2" name="Alatunnisteen paikkamerkki 1">
            <a:extLst>
              <a:ext uri="{FF2B5EF4-FFF2-40B4-BE49-F238E27FC236}">
                <a16:creationId xmlns:a16="http://schemas.microsoft.com/office/drawing/2014/main" id="{E21B6B04-886C-2862-3BD4-97071FCAD7CA}"/>
              </a:ext>
            </a:extLst>
          </p:cNvPr>
          <p:cNvSpPr>
            <a:spLocks noGrp="1"/>
          </p:cNvSpPr>
          <p:nvPr>
            <p:ph type="ftr" sz="quarter" idx="10"/>
          </p:nvPr>
        </p:nvSpPr>
        <p:spPr/>
        <p:txBody>
          <a:bodyPr rtlCol="0"/>
          <a:lstStyle/>
          <a:p>
            <a:pPr rtl="0"/>
            <a:r>
              <a:rPr lang="fi-FI" noProof="0"/>
              <a:t>Esityksen otsikko</a:t>
            </a:r>
          </a:p>
        </p:txBody>
      </p:sp>
      <p:sp>
        <p:nvSpPr>
          <p:cNvPr id="3" name="Dian numeron paikkamerkki 2">
            <a:extLst>
              <a:ext uri="{FF2B5EF4-FFF2-40B4-BE49-F238E27FC236}">
                <a16:creationId xmlns:a16="http://schemas.microsoft.com/office/drawing/2014/main" id="{AE0F1657-AAC1-699F-C320-E5260E380642}"/>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3077806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ksi sisältöä">
    <p:spTree>
      <p:nvGrpSpPr>
        <p:cNvPr id="1" name=""/>
        <p:cNvGrpSpPr/>
        <p:nvPr/>
      </p:nvGrpSpPr>
      <p:grpSpPr>
        <a:xfrm>
          <a:off x="0" y="0"/>
          <a:ext cx="0" cy="0"/>
          <a:chOff x="0" y="0"/>
          <a:chExt cx="0" cy="0"/>
        </a:xfrm>
      </p:grpSpPr>
      <p:sp>
        <p:nvSpPr>
          <p:cNvPr id="5" name="Otsikko 1">
            <a:extLst>
              <a:ext uri="{FF2B5EF4-FFF2-40B4-BE49-F238E27FC236}">
                <a16:creationId xmlns:a16="http://schemas.microsoft.com/office/drawing/2014/main" id="{6250F21D-F2DD-7321-0EAB-DA9F671A2586}"/>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4" name="Sisällön paikkamerkki 3">
            <a:extLst>
              <a:ext uri="{FF2B5EF4-FFF2-40B4-BE49-F238E27FC236}">
                <a16:creationId xmlns:a16="http://schemas.microsoft.com/office/drawing/2014/main" id="{F75F077D-E901-4AA9-B062-1C37FF407BFD}"/>
              </a:ext>
            </a:extLst>
          </p:cNvPr>
          <p:cNvSpPr>
            <a:spLocks noGrp="1"/>
          </p:cNvSpPr>
          <p:nvPr>
            <p:ph sz="half" idx="2"/>
          </p:nvPr>
        </p:nvSpPr>
        <p:spPr>
          <a:xfrm>
            <a:off x="850168" y="1828800"/>
            <a:ext cx="10126362" cy="4351338"/>
          </a:xfrm>
        </p:spPr>
        <p:txBody>
          <a:bodyPr lIns="0" tIns="0" rIns="0" bIns="0" rtlCol="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2" name="Alatunnisteen paikkamerkki 1">
            <a:extLst>
              <a:ext uri="{FF2B5EF4-FFF2-40B4-BE49-F238E27FC236}">
                <a16:creationId xmlns:a16="http://schemas.microsoft.com/office/drawing/2014/main" id="{68EECBEC-47C0-1CBF-96E7-318D53898471}"/>
              </a:ext>
            </a:extLst>
          </p:cNvPr>
          <p:cNvSpPr>
            <a:spLocks noGrp="1"/>
          </p:cNvSpPr>
          <p:nvPr>
            <p:ph type="ftr" sz="quarter" idx="10"/>
          </p:nvPr>
        </p:nvSpPr>
        <p:spPr/>
        <p:txBody>
          <a:bodyPr rtlCol="0"/>
          <a:lstStyle/>
          <a:p>
            <a:pPr rtl="0"/>
            <a:r>
              <a:rPr lang="fi-FI" noProof="0"/>
              <a:t>Esityksen otsikko</a:t>
            </a:r>
          </a:p>
        </p:txBody>
      </p:sp>
      <p:sp>
        <p:nvSpPr>
          <p:cNvPr id="3" name="Dian numeron paikkamerkki 2">
            <a:extLst>
              <a:ext uri="{FF2B5EF4-FFF2-40B4-BE49-F238E27FC236}">
                <a16:creationId xmlns:a16="http://schemas.microsoft.com/office/drawing/2014/main" id="{335D78F7-5CBD-4D51-970A-4C050848D62B}"/>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3010694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B2F7D74-558F-4816-9367-4004FFA2B6A4}"/>
              </a:ext>
            </a:extLst>
          </p:cNvPr>
          <p:cNvSpPr>
            <a:spLocks noGrp="1"/>
          </p:cNvSpPr>
          <p:nvPr>
            <p:ph type="title" hasCustomPrompt="1"/>
          </p:nvPr>
        </p:nvSpPr>
        <p:spPr>
          <a:xfrm>
            <a:off x="846879" y="884902"/>
            <a:ext cx="4567228" cy="1877976"/>
          </a:xfrm>
        </p:spPr>
        <p:txBody>
          <a:bodyPr lIns="0" tIns="0" rIns="0" bIns="0" rtlCol="0">
            <a:noAutofit/>
          </a:bodyPr>
          <a:lstStyle>
            <a:lvl1pPr>
              <a:defRPr sz="3600" baseline="0"/>
            </a:lvl1pPr>
          </a:lstStyle>
          <a:p>
            <a:pPr rtl="0"/>
            <a:r>
              <a:rPr lang="fi-FI" noProof="0"/>
              <a:t>MUOKKAA OTSIKON PERUSTYYLIÄ NAPSAUTTAMALLA</a:t>
            </a:r>
          </a:p>
        </p:txBody>
      </p:sp>
      <p:sp>
        <p:nvSpPr>
          <p:cNvPr id="4" name="Sisällön paikkamerkki 3">
            <a:extLst>
              <a:ext uri="{FF2B5EF4-FFF2-40B4-BE49-F238E27FC236}">
                <a16:creationId xmlns:a16="http://schemas.microsoft.com/office/drawing/2014/main" id="{F75F077D-E901-4AA9-B062-1C37FF407BFD}"/>
              </a:ext>
            </a:extLst>
          </p:cNvPr>
          <p:cNvSpPr>
            <a:spLocks noGrp="1"/>
          </p:cNvSpPr>
          <p:nvPr>
            <p:ph sz="half" idx="2"/>
          </p:nvPr>
        </p:nvSpPr>
        <p:spPr>
          <a:xfrm>
            <a:off x="5572125" y="409576"/>
            <a:ext cx="5789913" cy="6067424"/>
          </a:xfrm>
        </p:spPr>
        <p:txBody>
          <a:bodyPr lIns="0" tIns="0" rIns="0" bIns="0" rtlCol="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6" name="Puolivapaa piirto 5" descr="Mies katsoo pilvenpiirtäjiä">
            <a:extLst>
              <a:ext uri="{FF2B5EF4-FFF2-40B4-BE49-F238E27FC236}">
                <a16:creationId xmlns:a16="http://schemas.microsoft.com/office/drawing/2014/main" id="{7BCB4311-6C5C-4FCF-5824-E1C8254AC360}"/>
              </a:ext>
            </a:extLst>
          </p:cNvPr>
          <p:cNvSpPr/>
          <p:nvPr userDrawn="1"/>
        </p:nvSpPr>
        <p:spPr>
          <a:xfrm rot="2329651">
            <a:off x="-532604" y="2895950"/>
            <a:ext cx="5658498" cy="5088743"/>
          </a:xfrm>
          <a:custGeom>
            <a:avLst/>
            <a:gdLst>
              <a:gd name="connsiteX0" fmla="*/ 1041364 w 5658498"/>
              <a:gd name="connsiteY0" fmla="*/ 660618 h 5088743"/>
              <a:gd name="connsiteX1" fmla="*/ 2881574 w 5658498"/>
              <a:gd name="connsiteY1" fmla="*/ 0 h 5088743"/>
              <a:gd name="connsiteX2" fmla="*/ 5644500 w 5658498"/>
              <a:gd name="connsiteY2" fmla="*/ 2032703 h 5088743"/>
              <a:gd name="connsiteX3" fmla="*/ 5658498 w 5658498"/>
              <a:gd name="connsiteY3" fmla="*/ 2087143 h 5088743"/>
              <a:gd name="connsiteX4" fmla="*/ 1928931 w 5658498"/>
              <a:gd name="connsiteY4" fmla="*/ 5088743 h 5088743"/>
              <a:gd name="connsiteX5" fmla="*/ 0 w 5658498"/>
              <a:gd name="connsiteY5" fmla="*/ 2691993 h 5088743"/>
              <a:gd name="connsiteX6" fmla="*/ 7450 w 5658498"/>
              <a:gd name="connsiteY6" fmla="*/ 2560795 h 5088743"/>
              <a:gd name="connsiteX7" fmla="*/ 1041364 w 5658498"/>
              <a:gd name="connsiteY7" fmla="*/ 660618 h 5088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58498" h="5088743">
                <a:moveTo>
                  <a:pt x="1041364" y="660618"/>
                </a:moveTo>
                <a:cubicBezTo>
                  <a:pt x="1541443" y="247916"/>
                  <a:pt x="2182557" y="0"/>
                  <a:pt x="2881574" y="0"/>
                </a:cubicBezTo>
                <a:cubicBezTo>
                  <a:pt x="4179749" y="0"/>
                  <a:pt x="5278215" y="855058"/>
                  <a:pt x="5644500" y="2032703"/>
                </a:cubicBezTo>
                <a:lnTo>
                  <a:pt x="5658498" y="2087143"/>
                </a:lnTo>
                <a:lnTo>
                  <a:pt x="1928931" y="5088743"/>
                </a:lnTo>
                <a:lnTo>
                  <a:pt x="0" y="2691993"/>
                </a:lnTo>
                <a:lnTo>
                  <a:pt x="7450" y="2560795"/>
                </a:lnTo>
                <a:cubicBezTo>
                  <a:pt x="94683" y="1797754"/>
                  <a:pt x="478776" y="1124908"/>
                  <a:pt x="1041364" y="660618"/>
                </a:cubicBezTo>
                <a:close/>
              </a:path>
            </a:pathLst>
          </a:custGeom>
          <a:blipFill dpi="0" rotWithShape="1">
            <a:blip r:embed="rId2" cstate="screen">
              <a:extLst>
                <a:ext uri="{BEBA8EAE-BF5A-486C-A8C5-ECC9F3942E4B}">
                  <a14:imgProps xmlns:a14="http://schemas.microsoft.com/office/drawing/2010/main">
                    <a14:imgLayer r:embed="rId3">
                      <a14:imgEffect>
                        <a14:saturation sat="0"/>
                      </a14:imgEffect>
                      <a14:imgEffect>
                        <a14:brightnessContrast bright="8000" contrast="-25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p>
        </p:txBody>
      </p:sp>
      <p:sp>
        <p:nvSpPr>
          <p:cNvPr id="5" name="Soikio 4">
            <a:extLst>
              <a:ext uri="{FF2B5EF4-FFF2-40B4-BE49-F238E27FC236}">
                <a16:creationId xmlns:a16="http://schemas.microsoft.com/office/drawing/2014/main" id="{3B5704EA-7A65-5CC2-D428-F28396B06208}"/>
              </a:ext>
            </a:extLst>
          </p:cNvPr>
          <p:cNvSpPr/>
          <p:nvPr userDrawn="1"/>
        </p:nvSpPr>
        <p:spPr>
          <a:xfrm>
            <a:off x="356461" y="2238899"/>
            <a:ext cx="1411557" cy="1411557"/>
          </a:xfrm>
          <a:prstGeom prst="ellipse">
            <a:avLst/>
          </a:prstGeom>
          <a:solidFill>
            <a:schemeClr val="accent1">
              <a:alpha val="7607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noProof="0">
              <a:solidFill>
                <a:schemeClr val="accent1">
                  <a:lumMod val="75000"/>
                </a:schemeClr>
              </a:solidFill>
            </a:endParaRPr>
          </a:p>
        </p:txBody>
      </p:sp>
      <p:sp>
        <p:nvSpPr>
          <p:cNvPr id="3" name="Alatunnisteen paikkamerkki 2">
            <a:extLst>
              <a:ext uri="{FF2B5EF4-FFF2-40B4-BE49-F238E27FC236}">
                <a16:creationId xmlns:a16="http://schemas.microsoft.com/office/drawing/2014/main" id="{EF04B56E-067D-C824-6EEB-3CCE57E4B5BA}"/>
              </a:ext>
            </a:extLst>
          </p:cNvPr>
          <p:cNvSpPr>
            <a:spLocks noGrp="1"/>
          </p:cNvSpPr>
          <p:nvPr>
            <p:ph type="ftr" sz="quarter" idx="10"/>
          </p:nvPr>
        </p:nvSpPr>
        <p:spPr/>
        <p:txBody>
          <a:bodyPr rtlCol="0"/>
          <a:lstStyle/>
          <a:p>
            <a:pPr rtl="0"/>
            <a:r>
              <a:rPr lang="fi-FI" noProof="0"/>
              <a:t>Esityksen otsikko</a:t>
            </a:r>
          </a:p>
        </p:txBody>
      </p:sp>
      <p:sp>
        <p:nvSpPr>
          <p:cNvPr id="7" name="Dian numeron paikkamerkki 6">
            <a:extLst>
              <a:ext uri="{FF2B5EF4-FFF2-40B4-BE49-F238E27FC236}">
                <a16:creationId xmlns:a16="http://schemas.microsoft.com/office/drawing/2014/main" id="{915DB247-3AE7-BCCA-E0CC-BC0FD69A7E6D}"/>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3840231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sp>
        <p:nvSpPr>
          <p:cNvPr id="3" name="Tekstin paikkamerkki 2">
            <a:extLst>
              <a:ext uri="{FF2B5EF4-FFF2-40B4-BE49-F238E27FC236}">
                <a16:creationId xmlns:a16="http://schemas.microsoft.com/office/drawing/2014/main" id="{673DC3A9-D4E6-42CF-91A8-F267C7C66CCB}"/>
              </a:ext>
            </a:extLst>
          </p:cNvPr>
          <p:cNvSpPr>
            <a:spLocks noGrp="1"/>
          </p:cNvSpPr>
          <p:nvPr>
            <p:ph type="body" idx="1"/>
          </p:nvPr>
        </p:nvSpPr>
        <p:spPr>
          <a:xfrm>
            <a:off x="849880" y="1781357"/>
            <a:ext cx="5157787" cy="823912"/>
          </a:xfrm>
        </p:spPr>
        <p:txBody>
          <a:bodyPr lIns="0" tIns="0" rIns="0" bIns="0" rtlCol="0" anchor="b">
            <a:noAutofit/>
          </a:bodyPr>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i-FI" noProof="0"/>
              <a:t>Muokkaa tekstin perustyylejä napsauttamalla</a:t>
            </a:r>
          </a:p>
        </p:txBody>
      </p:sp>
      <p:sp>
        <p:nvSpPr>
          <p:cNvPr id="4" name="Sisällön paikkamerkki 3">
            <a:extLst>
              <a:ext uri="{FF2B5EF4-FFF2-40B4-BE49-F238E27FC236}">
                <a16:creationId xmlns:a16="http://schemas.microsoft.com/office/drawing/2014/main" id="{C752CCA9-53A3-4DA5-AD45-C2A2C12A3A6A}"/>
              </a:ext>
            </a:extLst>
          </p:cNvPr>
          <p:cNvSpPr>
            <a:spLocks noGrp="1"/>
          </p:cNvSpPr>
          <p:nvPr>
            <p:ph sz="half" idx="2"/>
          </p:nvPr>
        </p:nvSpPr>
        <p:spPr>
          <a:xfrm>
            <a:off x="849880" y="2605269"/>
            <a:ext cx="5157787" cy="3684588"/>
          </a:xfrm>
        </p:spPr>
        <p:txBody>
          <a:bodyPr lIns="0" tIns="0" rIns="0" bIns="0" rtlCol="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5" name="Tekstin paikkamerkki 4">
            <a:extLst>
              <a:ext uri="{FF2B5EF4-FFF2-40B4-BE49-F238E27FC236}">
                <a16:creationId xmlns:a16="http://schemas.microsoft.com/office/drawing/2014/main" id="{2100C9C6-BD61-4D2C-9146-FB785BAE4FF3}"/>
              </a:ext>
            </a:extLst>
          </p:cNvPr>
          <p:cNvSpPr>
            <a:spLocks noGrp="1"/>
          </p:cNvSpPr>
          <p:nvPr>
            <p:ph type="body" sz="quarter" idx="3"/>
          </p:nvPr>
        </p:nvSpPr>
        <p:spPr>
          <a:xfrm>
            <a:off x="6182292" y="1781357"/>
            <a:ext cx="5183188" cy="823912"/>
          </a:xfrm>
        </p:spPr>
        <p:txBody>
          <a:bodyPr lIns="0" tIns="0" rIns="0" bIns="0" rtlCol="0" anchor="b">
            <a:noAutofit/>
          </a:bodyPr>
          <a:lstStyle>
            <a:lvl1pPr marL="0" indent="0">
              <a:buNone/>
              <a:defRPr sz="24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i-FI" noProof="0"/>
              <a:t>Muokkaa tekstin perustyylejä napsauttamalla</a:t>
            </a:r>
          </a:p>
        </p:txBody>
      </p:sp>
      <p:sp>
        <p:nvSpPr>
          <p:cNvPr id="6" name="Sisällön paikkamerkki 5">
            <a:extLst>
              <a:ext uri="{FF2B5EF4-FFF2-40B4-BE49-F238E27FC236}">
                <a16:creationId xmlns:a16="http://schemas.microsoft.com/office/drawing/2014/main" id="{E2E342EE-68BB-484D-98C3-48A7847549D4}"/>
              </a:ext>
            </a:extLst>
          </p:cNvPr>
          <p:cNvSpPr>
            <a:spLocks noGrp="1"/>
          </p:cNvSpPr>
          <p:nvPr>
            <p:ph sz="quarter" idx="4"/>
          </p:nvPr>
        </p:nvSpPr>
        <p:spPr>
          <a:xfrm>
            <a:off x="6182292" y="2605269"/>
            <a:ext cx="5183188" cy="3684588"/>
          </a:xfrm>
        </p:spPr>
        <p:txBody>
          <a:bodyPr lIns="0" tIns="0" rIns="0" bIns="0" rtlCol="0">
            <a:noAutofit/>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8" name="Otsikko 1">
            <a:extLst>
              <a:ext uri="{FF2B5EF4-FFF2-40B4-BE49-F238E27FC236}">
                <a16:creationId xmlns:a16="http://schemas.microsoft.com/office/drawing/2014/main" id="{2EEB52FD-12DF-7F90-E06C-0C83CEB26F24}"/>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2" name="Alatunnisteen paikkamerkki 1">
            <a:extLst>
              <a:ext uri="{FF2B5EF4-FFF2-40B4-BE49-F238E27FC236}">
                <a16:creationId xmlns:a16="http://schemas.microsoft.com/office/drawing/2014/main" id="{EB5B760E-02DF-5B11-D744-D98DE8A01E9E}"/>
              </a:ext>
            </a:extLst>
          </p:cNvPr>
          <p:cNvSpPr>
            <a:spLocks noGrp="1"/>
          </p:cNvSpPr>
          <p:nvPr>
            <p:ph type="ftr" sz="quarter" idx="10"/>
          </p:nvPr>
        </p:nvSpPr>
        <p:spPr/>
        <p:txBody>
          <a:bodyPr rtlCol="0"/>
          <a:lstStyle/>
          <a:p>
            <a:pPr rtl="0"/>
            <a:r>
              <a:rPr lang="fi-FI" noProof="0"/>
              <a:t>Esityksen otsikko</a:t>
            </a:r>
          </a:p>
        </p:txBody>
      </p:sp>
      <p:sp>
        <p:nvSpPr>
          <p:cNvPr id="7" name="Dian numeron paikkamerkki 6">
            <a:extLst>
              <a:ext uri="{FF2B5EF4-FFF2-40B4-BE49-F238E27FC236}">
                <a16:creationId xmlns:a16="http://schemas.microsoft.com/office/drawing/2014/main" id="{50CBFEC7-DD3B-F9AE-2192-83960534DE75}"/>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4062460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ain otsikko">
    <p:spTree>
      <p:nvGrpSpPr>
        <p:cNvPr id="1" name=""/>
        <p:cNvGrpSpPr/>
        <p:nvPr/>
      </p:nvGrpSpPr>
      <p:grpSpPr>
        <a:xfrm>
          <a:off x="0" y="0"/>
          <a:ext cx="0" cy="0"/>
          <a:chOff x="0" y="0"/>
          <a:chExt cx="0" cy="0"/>
        </a:xfrm>
      </p:grpSpPr>
      <p:sp>
        <p:nvSpPr>
          <p:cNvPr id="11" name="Puolivapaa piirto 10">
            <a:extLst>
              <a:ext uri="{FF2B5EF4-FFF2-40B4-BE49-F238E27FC236}">
                <a16:creationId xmlns:a16="http://schemas.microsoft.com/office/drawing/2014/main" id="{AB86DE8E-78DF-CA66-5AED-C7FF0CCF03CD}"/>
              </a:ext>
              <a:ext uri="{C183D7F6-B498-43B3-948B-1728B52AA6E4}">
                <adec:decorative xmlns:adec="http://schemas.microsoft.com/office/drawing/2017/decorative" val="1"/>
              </a:ext>
            </a:extLst>
          </p:cNvPr>
          <p:cNvSpPr/>
          <p:nvPr userDrawn="1"/>
        </p:nvSpPr>
        <p:spPr>
          <a:xfrm>
            <a:off x="2817383" y="4010866"/>
            <a:ext cx="5056094" cy="2847135"/>
          </a:xfrm>
          <a:custGeom>
            <a:avLst/>
            <a:gdLst>
              <a:gd name="connsiteX0" fmla="*/ 2528047 w 5056094"/>
              <a:gd name="connsiteY0" fmla="*/ 0 h 2847135"/>
              <a:gd name="connsiteX1" fmla="*/ 5056094 w 5056094"/>
              <a:gd name="connsiteY1" fmla="*/ 2528047 h 2847135"/>
              <a:gd name="connsiteX2" fmla="*/ 5043042 w 5056094"/>
              <a:gd name="connsiteY2" fmla="*/ 2786525 h 2847135"/>
              <a:gd name="connsiteX3" fmla="*/ 5033792 w 5056094"/>
              <a:gd name="connsiteY3" fmla="*/ 2847135 h 2847135"/>
              <a:gd name="connsiteX4" fmla="*/ 22302 w 5056094"/>
              <a:gd name="connsiteY4" fmla="*/ 2847135 h 2847135"/>
              <a:gd name="connsiteX5" fmla="*/ 13052 w 5056094"/>
              <a:gd name="connsiteY5" fmla="*/ 2786525 h 2847135"/>
              <a:gd name="connsiteX6" fmla="*/ 0 w 5056094"/>
              <a:gd name="connsiteY6" fmla="*/ 2528047 h 2847135"/>
              <a:gd name="connsiteX7" fmla="*/ 2528047 w 5056094"/>
              <a:gd name="connsiteY7" fmla="*/ 0 h 2847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56094" h="2847135">
                <a:moveTo>
                  <a:pt x="2528047" y="0"/>
                </a:moveTo>
                <a:cubicBezTo>
                  <a:pt x="3924249" y="0"/>
                  <a:pt x="5056094" y="1131845"/>
                  <a:pt x="5056094" y="2528047"/>
                </a:cubicBezTo>
                <a:cubicBezTo>
                  <a:pt x="5056094" y="2615310"/>
                  <a:pt x="5051673" y="2701540"/>
                  <a:pt x="5043042" y="2786525"/>
                </a:cubicBezTo>
                <a:lnTo>
                  <a:pt x="5033792" y="2847135"/>
                </a:lnTo>
                <a:lnTo>
                  <a:pt x="22302" y="2847135"/>
                </a:lnTo>
                <a:lnTo>
                  <a:pt x="13052" y="2786525"/>
                </a:lnTo>
                <a:cubicBezTo>
                  <a:pt x="4422" y="2701540"/>
                  <a:pt x="0" y="2615310"/>
                  <a:pt x="0" y="2528047"/>
                </a:cubicBezTo>
                <a:cubicBezTo>
                  <a:pt x="0" y="1131845"/>
                  <a:pt x="1131845" y="0"/>
                  <a:pt x="2528047" y="0"/>
                </a:cubicBezTo>
                <a:close/>
              </a:path>
            </a:pathLst>
          </a:custGeom>
          <a:solidFill>
            <a:schemeClr val="accent1">
              <a:alpha val="8969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solidFill>
                <a:schemeClr val="accent1"/>
              </a:solidFill>
            </a:endParaRPr>
          </a:p>
        </p:txBody>
      </p:sp>
      <p:pic>
        <p:nvPicPr>
          <p:cNvPr id="12" name="Kuva 11" descr="Moderni talo kuutiomaisella suunnittelulla">
            <a:extLst>
              <a:ext uri="{FF2B5EF4-FFF2-40B4-BE49-F238E27FC236}">
                <a16:creationId xmlns:a16="http://schemas.microsoft.com/office/drawing/2014/main" id="{FE966628-FEAF-3BD3-2DC4-23A466ABB935}"/>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saturation sat="0"/>
                    </a14:imgEffect>
                    <a14:imgEffect>
                      <a14:brightnessContrast bright="12000" contrast="-17000"/>
                    </a14:imgEffect>
                  </a14:imgLayer>
                </a14:imgProps>
              </a:ext>
              <a:ext uri="{28A0092B-C50C-407E-A947-70E740481C1C}">
                <a14:useLocalDpi xmlns:a14="http://schemas.microsoft.com/office/drawing/2010/main"/>
              </a:ext>
            </a:extLst>
          </a:blip>
          <a:srcRect b="23487"/>
          <a:stretch/>
        </p:blipFill>
        <p:spPr>
          <a:xfrm>
            <a:off x="2531165" y="2125402"/>
            <a:ext cx="9279835" cy="4732598"/>
          </a:xfrm>
          <a:prstGeom prst="rect">
            <a:avLst/>
          </a:prstGeom>
        </p:spPr>
      </p:pic>
      <p:sp>
        <p:nvSpPr>
          <p:cNvPr id="2" name="Otsikko 1">
            <a:extLst>
              <a:ext uri="{FF2B5EF4-FFF2-40B4-BE49-F238E27FC236}">
                <a16:creationId xmlns:a16="http://schemas.microsoft.com/office/drawing/2014/main" id="{20B5ED18-7A07-47F1-8056-CD86B076AFE2}"/>
              </a:ext>
            </a:extLst>
          </p:cNvPr>
          <p:cNvSpPr>
            <a:spLocks noGrp="1"/>
          </p:cNvSpPr>
          <p:nvPr>
            <p:ph type="title" hasCustomPrompt="1"/>
          </p:nvPr>
        </p:nvSpPr>
        <p:spPr>
          <a:xfrm>
            <a:off x="1228500" y="1155320"/>
            <a:ext cx="8244113" cy="970081"/>
          </a:xfrm>
        </p:spPr>
        <p:txBody>
          <a:bodyPr lIns="0" tIns="0" rIns="0" bIns="0" rtlCol="0" anchor="t">
            <a:noAutofit/>
          </a:bodyPr>
          <a:lstStyle>
            <a:lvl1pPr>
              <a:lnSpc>
                <a:spcPct val="100000"/>
              </a:lnSpc>
              <a:defRPr sz="3000" b="0" i="0" spc="0" baseline="0">
                <a:latin typeface="+mn-lt"/>
              </a:defRPr>
            </a:lvl1pPr>
          </a:lstStyle>
          <a:p>
            <a:pPr rtl="0"/>
            <a:r>
              <a:rPr lang="fi-FI" noProof="0"/>
              <a:t>MUOKKAA OTSIKON PERUSTYYLIÄ NAPSAUTTAMALLA</a:t>
            </a:r>
          </a:p>
        </p:txBody>
      </p:sp>
      <p:sp>
        <p:nvSpPr>
          <p:cNvPr id="8" name="Alaotsikko 2">
            <a:extLst>
              <a:ext uri="{FF2B5EF4-FFF2-40B4-BE49-F238E27FC236}">
                <a16:creationId xmlns:a16="http://schemas.microsoft.com/office/drawing/2014/main" id="{304A311B-BF0E-4ABD-250E-58093E12EC36}"/>
              </a:ext>
            </a:extLst>
          </p:cNvPr>
          <p:cNvSpPr>
            <a:spLocks noGrp="1"/>
          </p:cNvSpPr>
          <p:nvPr>
            <p:ph type="subTitle" idx="1" hasCustomPrompt="1"/>
          </p:nvPr>
        </p:nvSpPr>
        <p:spPr>
          <a:xfrm>
            <a:off x="1228500" y="2229358"/>
            <a:ext cx="7044643" cy="559184"/>
          </a:xfrm>
        </p:spPr>
        <p:txBody>
          <a:bodyPr lIns="0" tIns="0" rIns="0" bIns="0" rtlCol="0">
            <a:noAutofit/>
          </a:bodyPr>
          <a:lstStyle>
            <a:lvl1pPr marL="0" indent="0" algn="l">
              <a:buNone/>
              <a:defRPr sz="1800" b="1" spc="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i-FI" noProof="0"/>
              <a:t>Muokkaa alaotsikon perustyyliä napsauttamalla</a:t>
            </a:r>
          </a:p>
        </p:txBody>
      </p:sp>
      <p:sp>
        <p:nvSpPr>
          <p:cNvPr id="3" name="Alatunnisteen paikkamerkki 2">
            <a:extLst>
              <a:ext uri="{FF2B5EF4-FFF2-40B4-BE49-F238E27FC236}">
                <a16:creationId xmlns:a16="http://schemas.microsoft.com/office/drawing/2014/main" id="{2C310569-B083-466A-F24B-8C44360B4EC2}"/>
              </a:ext>
            </a:extLst>
          </p:cNvPr>
          <p:cNvSpPr>
            <a:spLocks noGrp="1"/>
          </p:cNvSpPr>
          <p:nvPr>
            <p:ph type="ftr" sz="quarter" idx="10"/>
          </p:nvPr>
        </p:nvSpPr>
        <p:spPr/>
        <p:txBody>
          <a:bodyPr rtlCol="0"/>
          <a:lstStyle/>
          <a:p>
            <a:pPr rtl="0"/>
            <a:r>
              <a:rPr lang="fi-FI" noProof="0"/>
              <a:t>Esityksen otsikko</a:t>
            </a:r>
          </a:p>
        </p:txBody>
      </p:sp>
      <p:sp>
        <p:nvSpPr>
          <p:cNvPr id="4" name="Dian numeron paikkamerkki 3">
            <a:extLst>
              <a:ext uri="{FF2B5EF4-FFF2-40B4-BE49-F238E27FC236}">
                <a16:creationId xmlns:a16="http://schemas.microsoft.com/office/drawing/2014/main" id="{75FB78C1-0CD8-FD34-E7BB-B8F6E296A443}"/>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1476947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Vain otsikko">
    <p:spTree>
      <p:nvGrpSpPr>
        <p:cNvPr id="1" name=""/>
        <p:cNvGrpSpPr/>
        <p:nvPr/>
      </p:nvGrpSpPr>
      <p:grpSpPr>
        <a:xfrm>
          <a:off x="0" y="0"/>
          <a:ext cx="0" cy="0"/>
          <a:chOff x="0" y="0"/>
          <a:chExt cx="0" cy="0"/>
        </a:xfrm>
      </p:grpSpPr>
      <p:sp>
        <p:nvSpPr>
          <p:cNvPr id="15" name="Otsikko 1">
            <a:extLst>
              <a:ext uri="{FF2B5EF4-FFF2-40B4-BE49-F238E27FC236}">
                <a16:creationId xmlns:a16="http://schemas.microsoft.com/office/drawing/2014/main" id="{4227E488-456A-A645-EEF4-38AAED9C5ED1}"/>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6" name="Kuvan paikkamerkki 23">
            <a:extLst>
              <a:ext uri="{FF2B5EF4-FFF2-40B4-BE49-F238E27FC236}">
                <a16:creationId xmlns:a16="http://schemas.microsoft.com/office/drawing/2014/main" id="{5E48B363-63E8-4F17-842B-53AD935A6529}"/>
              </a:ext>
            </a:extLst>
          </p:cNvPr>
          <p:cNvSpPr>
            <a:spLocks noGrp="1"/>
          </p:cNvSpPr>
          <p:nvPr>
            <p:ph type="pic" sz="quarter" idx="13"/>
          </p:nvPr>
        </p:nvSpPr>
        <p:spPr>
          <a:xfrm>
            <a:off x="850327" y="1747520"/>
            <a:ext cx="2226360" cy="2940385"/>
          </a:xfrm>
          <a:solidFill>
            <a:schemeClr val="accent1">
              <a:lumMod val="20000"/>
              <a:lumOff val="80000"/>
            </a:schemeClr>
          </a:solidFill>
        </p:spPr>
        <p:txBody>
          <a:bodyPr rtlCol="0" anchor="ctr">
            <a:noAutofit/>
          </a:bodyPr>
          <a:lstStyle>
            <a:lvl1pPr marL="0" indent="0" algn="ctr">
              <a:buNone/>
              <a:defRPr sz="1400">
                <a:solidFill>
                  <a:schemeClr val="tx1"/>
                </a:solidFill>
              </a:defRPr>
            </a:lvl1pPr>
          </a:lstStyle>
          <a:p>
            <a:pPr rtl="0"/>
            <a:r>
              <a:rPr lang="fi-FI" noProof="0"/>
              <a:t>Lisää kuva napsauttamalla kuvaketta</a:t>
            </a:r>
          </a:p>
        </p:txBody>
      </p:sp>
      <p:sp>
        <p:nvSpPr>
          <p:cNvPr id="21" name="Tekstin paikkamerkki 20">
            <a:extLst>
              <a:ext uri="{FF2B5EF4-FFF2-40B4-BE49-F238E27FC236}">
                <a16:creationId xmlns:a16="http://schemas.microsoft.com/office/drawing/2014/main" id="{F4825303-FCCD-E705-1213-BF7CF16DF7F6}"/>
              </a:ext>
            </a:extLst>
          </p:cNvPr>
          <p:cNvSpPr>
            <a:spLocks noGrp="1"/>
          </p:cNvSpPr>
          <p:nvPr>
            <p:ph type="body" sz="quarter" idx="17" hasCustomPrompt="1"/>
          </p:nvPr>
        </p:nvSpPr>
        <p:spPr>
          <a:xfrm>
            <a:off x="850326"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rtlCol="0">
            <a:noAutofit/>
          </a:bodyPr>
          <a:lstStyle>
            <a:lvl1pPr marL="0" indent="0" algn="l">
              <a:lnSpc>
                <a:spcPct val="100000"/>
              </a:lnSpc>
              <a:spcBef>
                <a:spcPts val="0"/>
              </a:spcBef>
              <a:buNone/>
              <a:defRPr sz="1800" b="1" i="0" spc="20" baseline="0">
                <a:solidFill>
                  <a:schemeClr val="bg1"/>
                </a:solidFill>
                <a:latin typeface="+mn-lt"/>
              </a:defRPr>
            </a:lvl1pPr>
          </a:lstStyle>
          <a:p>
            <a:pPr lvl="0" rtl="0"/>
            <a:r>
              <a:rPr lang="fi-FI" noProof="0"/>
              <a:t>Nimi</a:t>
            </a:r>
          </a:p>
        </p:txBody>
      </p:sp>
      <p:sp>
        <p:nvSpPr>
          <p:cNvPr id="11" name="Tekstin paikkamerkki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985524" y="5567730"/>
            <a:ext cx="1943837" cy="347662"/>
          </a:xfrm>
        </p:spPr>
        <p:txBody>
          <a:bodyPr vert="horz" lIns="0" tIns="0" rIns="0" bIns="0" rtlCol="0">
            <a:noAutofit/>
          </a:bodyPr>
          <a:lstStyle>
            <a:lvl1pPr>
              <a:defRPr lang="en-US" sz="1200" spc="20" baseline="0" dirty="0">
                <a:solidFill>
                  <a:schemeClr val="bg1"/>
                </a:solidFill>
              </a:defRPr>
            </a:lvl1pPr>
          </a:lstStyle>
          <a:p>
            <a:pPr marL="0" lvl="0" indent="0" rtl="0">
              <a:lnSpc>
                <a:spcPct val="100000"/>
              </a:lnSpc>
              <a:spcBef>
                <a:spcPts val="0"/>
              </a:spcBef>
              <a:buNone/>
            </a:pPr>
            <a:r>
              <a:rPr lang="fi-FI" noProof="0"/>
              <a:t>Tehtävänimike</a:t>
            </a:r>
          </a:p>
        </p:txBody>
      </p:sp>
      <p:sp>
        <p:nvSpPr>
          <p:cNvPr id="25" name="Kuvan paikkamerkki 23">
            <a:extLst>
              <a:ext uri="{FF2B5EF4-FFF2-40B4-BE49-F238E27FC236}">
                <a16:creationId xmlns:a16="http://schemas.microsoft.com/office/drawing/2014/main" id="{EA9E795C-FED0-FB6B-2D18-0BDABCA2C5BB}"/>
              </a:ext>
            </a:extLst>
          </p:cNvPr>
          <p:cNvSpPr>
            <a:spLocks noGrp="1"/>
          </p:cNvSpPr>
          <p:nvPr>
            <p:ph type="pic" sz="quarter" idx="26"/>
          </p:nvPr>
        </p:nvSpPr>
        <p:spPr>
          <a:xfrm>
            <a:off x="3489968" y="1758108"/>
            <a:ext cx="2226360" cy="2940385"/>
          </a:xfrm>
          <a:solidFill>
            <a:schemeClr val="accent1">
              <a:lumMod val="20000"/>
              <a:lumOff val="80000"/>
            </a:schemeClr>
          </a:solidFill>
        </p:spPr>
        <p:txBody>
          <a:bodyPr rtlCol="0" anchor="ctr">
            <a:noAutofit/>
          </a:bodyPr>
          <a:lstStyle>
            <a:lvl1pPr marL="0" indent="0" algn="ctr">
              <a:buNone/>
              <a:defRPr sz="1400">
                <a:solidFill>
                  <a:schemeClr val="tx1"/>
                </a:solidFill>
              </a:defRPr>
            </a:lvl1pPr>
          </a:lstStyle>
          <a:p>
            <a:pPr rtl="0"/>
            <a:r>
              <a:rPr lang="fi-FI" noProof="0"/>
              <a:t>Lisää kuva napsauttamalla kuvaketta</a:t>
            </a:r>
          </a:p>
        </p:txBody>
      </p:sp>
      <p:sp>
        <p:nvSpPr>
          <p:cNvPr id="37" name="Tekstin paikkamerkki 36">
            <a:extLst>
              <a:ext uri="{FF2B5EF4-FFF2-40B4-BE49-F238E27FC236}">
                <a16:creationId xmlns:a16="http://schemas.microsoft.com/office/drawing/2014/main" id="{BF18F814-0B06-5B49-EC7F-2FFDDB498FF6}"/>
              </a:ext>
            </a:extLst>
          </p:cNvPr>
          <p:cNvSpPr>
            <a:spLocks noGrp="1"/>
          </p:cNvSpPr>
          <p:nvPr>
            <p:ph type="body" sz="quarter" idx="34" hasCustomPrompt="1"/>
          </p:nvPr>
        </p:nvSpPr>
        <p:spPr>
          <a:xfrm>
            <a:off x="3489968"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rtlCol="0">
            <a:noAutofit/>
          </a:bodyPr>
          <a:lstStyle>
            <a:lvl1pPr marL="0" indent="0" algn="l">
              <a:lnSpc>
                <a:spcPct val="100000"/>
              </a:lnSpc>
              <a:spcBef>
                <a:spcPts val="0"/>
              </a:spcBef>
              <a:buNone/>
              <a:defRPr sz="1800" b="1" i="0" spc="20" baseline="0">
                <a:solidFill>
                  <a:schemeClr val="bg1"/>
                </a:solidFill>
                <a:latin typeface="+mn-lt"/>
              </a:defRPr>
            </a:lvl1pPr>
          </a:lstStyle>
          <a:p>
            <a:pPr lvl="0" rtl="0"/>
            <a:r>
              <a:rPr lang="fi-FI" noProof="0"/>
              <a:t>Nimi</a:t>
            </a:r>
          </a:p>
        </p:txBody>
      </p:sp>
      <p:sp>
        <p:nvSpPr>
          <p:cNvPr id="28" name="Tekstin paikkamerkki 28">
            <a:extLst>
              <a:ext uri="{FF2B5EF4-FFF2-40B4-BE49-F238E27FC236}">
                <a16:creationId xmlns:a16="http://schemas.microsoft.com/office/drawing/2014/main" id="{518B0AC6-8555-9EC9-31D5-2D41E9278A30}"/>
              </a:ext>
            </a:extLst>
          </p:cNvPr>
          <p:cNvSpPr>
            <a:spLocks noGrp="1"/>
          </p:cNvSpPr>
          <p:nvPr>
            <p:ph type="body" sz="quarter" idx="29" hasCustomPrompt="1"/>
          </p:nvPr>
        </p:nvSpPr>
        <p:spPr>
          <a:xfrm>
            <a:off x="3631421" y="5584541"/>
            <a:ext cx="1943837" cy="347662"/>
          </a:xfrm>
        </p:spPr>
        <p:txBody>
          <a:bodyPr vert="horz" lIns="0" tIns="0" rIns="0" bIns="0" rtlCol="0">
            <a:noAutofit/>
          </a:bodyPr>
          <a:lstStyle>
            <a:lvl1pPr>
              <a:defRPr lang="en-US" sz="1200" spc="20" baseline="0" dirty="0">
                <a:solidFill>
                  <a:schemeClr val="bg1"/>
                </a:solidFill>
              </a:defRPr>
            </a:lvl1pPr>
          </a:lstStyle>
          <a:p>
            <a:pPr marL="0" lvl="0" indent="0" rtl="0">
              <a:lnSpc>
                <a:spcPct val="100000"/>
              </a:lnSpc>
              <a:spcBef>
                <a:spcPts val="0"/>
              </a:spcBef>
              <a:buNone/>
            </a:pPr>
            <a:r>
              <a:rPr lang="fi-FI" noProof="0"/>
              <a:t>Tehtävänimike</a:t>
            </a:r>
          </a:p>
        </p:txBody>
      </p:sp>
      <p:sp>
        <p:nvSpPr>
          <p:cNvPr id="26" name="Kuvan paikkamerkki 23">
            <a:extLst>
              <a:ext uri="{FF2B5EF4-FFF2-40B4-BE49-F238E27FC236}">
                <a16:creationId xmlns:a16="http://schemas.microsoft.com/office/drawing/2014/main" id="{1026B989-CBAD-BCCA-CE61-AC5ABC3F8752}"/>
              </a:ext>
            </a:extLst>
          </p:cNvPr>
          <p:cNvSpPr>
            <a:spLocks noGrp="1"/>
          </p:cNvSpPr>
          <p:nvPr>
            <p:ph type="pic" sz="quarter" idx="27"/>
          </p:nvPr>
        </p:nvSpPr>
        <p:spPr>
          <a:xfrm>
            <a:off x="6139567" y="1758108"/>
            <a:ext cx="2226360" cy="2940385"/>
          </a:xfrm>
          <a:solidFill>
            <a:schemeClr val="accent1">
              <a:lumMod val="20000"/>
              <a:lumOff val="80000"/>
            </a:schemeClr>
          </a:solidFill>
        </p:spPr>
        <p:txBody>
          <a:bodyPr rtlCol="0" anchor="ctr">
            <a:noAutofit/>
          </a:bodyPr>
          <a:lstStyle>
            <a:lvl1pPr marL="0" indent="0" algn="ctr">
              <a:buNone/>
              <a:defRPr sz="1400">
                <a:solidFill>
                  <a:schemeClr val="tx1"/>
                </a:solidFill>
              </a:defRPr>
            </a:lvl1pPr>
          </a:lstStyle>
          <a:p>
            <a:pPr rtl="0"/>
            <a:r>
              <a:rPr lang="fi-FI" noProof="0"/>
              <a:t>Lisää kuva napsauttamalla kuvaketta</a:t>
            </a:r>
          </a:p>
        </p:txBody>
      </p:sp>
      <p:sp>
        <p:nvSpPr>
          <p:cNvPr id="38" name="Tekstin paikkamerkki 37">
            <a:extLst>
              <a:ext uri="{FF2B5EF4-FFF2-40B4-BE49-F238E27FC236}">
                <a16:creationId xmlns:a16="http://schemas.microsoft.com/office/drawing/2014/main" id="{3A6E4A81-98BC-4A0B-637E-A8A4EF704A29}"/>
              </a:ext>
            </a:extLst>
          </p:cNvPr>
          <p:cNvSpPr>
            <a:spLocks noGrp="1"/>
          </p:cNvSpPr>
          <p:nvPr>
            <p:ph type="body" sz="quarter" idx="35" hasCustomPrompt="1"/>
          </p:nvPr>
        </p:nvSpPr>
        <p:spPr>
          <a:xfrm>
            <a:off x="6139567"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rtlCol="0">
            <a:noAutofit/>
          </a:bodyPr>
          <a:lstStyle>
            <a:lvl1pPr marL="0" indent="0" algn="l">
              <a:lnSpc>
                <a:spcPct val="100000"/>
              </a:lnSpc>
              <a:spcBef>
                <a:spcPts val="0"/>
              </a:spcBef>
              <a:buNone/>
              <a:defRPr sz="1800" b="1" i="0" spc="20" baseline="0">
                <a:solidFill>
                  <a:schemeClr val="bg1"/>
                </a:solidFill>
                <a:latin typeface="+mn-lt"/>
              </a:defRPr>
            </a:lvl1pPr>
          </a:lstStyle>
          <a:p>
            <a:pPr lvl="0" rtl="0"/>
            <a:r>
              <a:rPr lang="fi-FI" noProof="0"/>
              <a:t>Nimi</a:t>
            </a:r>
          </a:p>
        </p:txBody>
      </p:sp>
      <p:sp>
        <p:nvSpPr>
          <p:cNvPr id="34" name="Tekstin paikkamerkki 28">
            <a:extLst>
              <a:ext uri="{FF2B5EF4-FFF2-40B4-BE49-F238E27FC236}">
                <a16:creationId xmlns:a16="http://schemas.microsoft.com/office/drawing/2014/main" id="{671F3A8D-7485-35BA-4D51-752E669CD51B}"/>
              </a:ext>
            </a:extLst>
          </p:cNvPr>
          <p:cNvSpPr>
            <a:spLocks noGrp="1"/>
          </p:cNvSpPr>
          <p:nvPr>
            <p:ph type="body" sz="quarter" idx="31" hasCustomPrompt="1"/>
          </p:nvPr>
        </p:nvSpPr>
        <p:spPr>
          <a:xfrm>
            <a:off x="6260967" y="5584541"/>
            <a:ext cx="1943837" cy="347662"/>
          </a:xfrm>
        </p:spPr>
        <p:txBody>
          <a:bodyPr vert="horz" lIns="0" tIns="0" rIns="0" bIns="0" rtlCol="0">
            <a:noAutofit/>
          </a:bodyPr>
          <a:lstStyle>
            <a:lvl1pPr>
              <a:defRPr lang="en-US" sz="1200" spc="20" baseline="0" dirty="0">
                <a:solidFill>
                  <a:schemeClr val="bg1"/>
                </a:solidFill>
              </a:defRPr>
            </a:lvl1pPr>
          </a:lstStyle>
          <a:p>
            <a:pPr marL="0" lvl="0" indent="0" rtl="0">
              <a:lnSpc>
                <a:spcPct val="100000"/>
              </a:lnSpc>
              <a:spcBef>
                <a:spcPts val="0"/>
              </a:spcBef>
              <a:buNone/>
            </a:pPr>
            <a:r>
              <a:rPr lang="fi-FI" noProof="0"/>
              <a:t>Tehtävänimike</a:t>
            </a:r>
          </a:p>
        </p:txBody>
      </p:sp>
      <p:sp>
        <p:nvSpPr>
          <p:cNvPr id="24" name="Kuvan paikkamerkki 23">
            <a:extLst>
              <a:ext uri="{FF2B5EF4-FFF2-40B4-BE49-F238E27FC236}">
                <a16:creationId xmlns:a16="http://schemas.microsoft.com/office/drawing/2014/main" id="{EC3EE756-2FF0-64E0-D905-235B8973F7D5}"/>
              </a:ext>
            </a:extLst>
          </p:cNvPr>
          <p:cNvSpPr>
            <a:spLocks noGrp="1"/>
          </p:cNvSpPr>
          <p:nvPr>
            <p:ph type="pic" sz="quarter" idx="25"/>
          </p:nvPr>
        </p:nvSpPr>
        <p:spPr>
          <a:xfrm>
            <a:off x="8755158" y="1758108"/>
            <a:ext cx="2226360" cy="2940385"/>
          </a:xfrm>
          <a:solidFill>
            <a:schemeClr val="accent1">
              <a:lumMod val="20000"/>
              <a:lumOff val="80000"/>
            </a:schemeClr>
          </a:solidFill>
        </p:spPr>
        <p:txBody>
          <a:bodyPr rtlCol="0" anchor="ctr">
            <a:noAutofit/>
          </a:bodyPr>
          <a:lstStyle>
            <a:lvl1pPr marL="0" indent="0" algn="ctr">
              <a:buNone/>
              <a:defRPr sz="1400">
                <a:solidFill>
                  <a:schemeClr val="tx1"/>
                </a:solidFill>
              </a:defRPr>
            </a:lvl1pPr>
          </a:lstStyle>
          <a:p>
            <a:pPr rtl="0"/>
            <a:r>
              <a:rPr lang="fi-FI" noProof="0"/>
              <a:t>Lisää kuva napsauttamalla kuvaketta</a:t>
            </a:r>
          </a:p>
        </p:txBody>
      </p:sp>
      <p:sp>
        <p:nvSpPr>
          <p:cNvPr id="39" name="Tekstin paikkamerkki 38">
            <a:extLst>
              <a:ext uri="{FF2B5EF4-FFF2-40B4-BE49-F238E27FC236}">
                <a16:creationId xmlns:a16="http://schemas.microsoft.com/office/drawing/2014/main" id="{35068E76-B8E5-A95C-FAAC-7F43B2481D14}"/>
              </a:ext>
            </a:extLst>
          </p:cNvPr>
          <p:cNvSpPr>
            <a:spLocks noGrp="1"/>
          </p:cNvSpPr>
          <p:nvPr>
            <p:ph type="body" sz="quarter" idx="36" hasCustomPrompt="1"/>
          </p:nvPr>
        </p:nvSpPr>
        <p:spPr>
          <a:xfrm>
            <a:off x="8755158" y="4542790"/>
            <a:ext cx="2226360" cy="1530417"/>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118872" tIns="365760" rIns="0" bIns="0" rtlCol="0">
            <a:noAutofit/>
          </a:bodyPr>
          <a:lstStyle>
            <a:lvl1pPr marL="0" indent="0" algn="l">
              <a:lnSpc>
                <a:spcPct val="100000"/>
              </a:lnSpc>
              <a:spcBef>
                <a:spcPts val="0"/>
              </a:spcBef>
              <a:buNone/>
              <a:defRPr sz="1800" b="1" i="0" spc="20" baseline="0">
                <a:solidFill>
                  <a:schemeClr val="bg1"/>
                </a:solidFill>
                <a:latin typeface="+mn-lt"/>
              </a:defRPr>
            </a:lvl1pPr>
          </a:lstStyle>
          <a:p>
            <a:pPr lvl="0" rtl="0"/>
            <a:r>
              <a:rPr lang="fi-FI" noProof="0"/>
              <a:t>Nimi</a:t>
            </a:r>
          </a:p>
        </p:txBody>
      </p:sp>
      <p:sp>
        <p:nvSpPr>
          <p:cNvPr id="36" name="Tekstin paikkamerkki 28">
            <a:extLst>
              <a:ext uri="{FF2B5EF4-FFF2-40B4-BE49-F238E27FC236}">
                <a16:creationId xmlns:a16="http://schemas.microsoft.com/office/drawing/2014/main" id="{5985B1DB-E488-ABA9-E8FB-18D2006DCE09}"/>
              </a:ext>
            </a:extLst>
          </p:cNvPr>
          <p:cNvSpPr>
            <a:spLocks noGrp="1"/>
          </p:cNvSpPr>
          <p:nvPr>
            <p:ph type="body" sz="quarter" idx="33" hasCustomPrompt="1"/>
          </p:nvPr>
        </p:nvSpPr>
        <p:spPr>
          <a:xfrm>
            <a:off x="8890513" y="5584541"/>
            <a:ext cx="1943837" cy="347662"/>
          </a:xfrm>
        </p:spPr>
        <p:txBody>
          <a:bodyPr vert="horz" lIns="0" tIns="0" rIns="0" bIns="0" rtlCol="0">
            <a:noAutofit/>
          </a:bodyPr>
          <a:lstStyle>
            <a:lvl1pPr>
              <a:defRPr lang="en-US" sz="1200" spc="20" baseline="0" dirty="0">
                <a:solidFill>
                  <a:schemeClr val="bg1"/>
                </a:solidFill>
              </a:defRPr>
            </a:lvl1pPr>
          </a:lstStyle>
          <a:p>
            <a:pPr marL="0" lvl="0" indent="0" rtl="0">
              <a:lnSpc>
                <a:spcPct val="100000"/>
              </a:lnSpc>
              <a:spcBef>
                <a:spcPts val="0"/>
              </a:spcBef>
              <a:buNone/>
            </a:pPr>
            <a:r>
              <a:rPr lang="fi-FI" noProof="0"/>
              <a:t>Tehtävänimike</a:t>
            </a:r>
          </a:p>
        </p:txBody>
      </p:sp>
      <p:sp>
        <p:nvSpPr>
          <p:cNvPr id="4" name="Alatunnisteen paikkamerkki 3">
            <a:extLst>
              <a:ext uri="{FF2B5EF4-FFF2-40B4-BE49-F238E27FC236}">
                <a16:creationId xmlns:a16="http://schemas.microsoft.com/office/drawing/2014/main" id="{D6FC1105-93C5-0E50-1656-271A54E5D97D}"/>
              </a:ext>
            </a:extLst>
          </p:cNvPr>
          <p:cNvSpPr>
            <a:spLocks noGrp="1"/>
          </p:cNvSpPr>
          <p:nvPr>
            <p:ph type="ftr" sz="quarter" idx="37"/>
          </p:nvPr>
        </p:nvSpPr>
        <p:spPr/>
        <p:txBody>
          <a:bodyPr rtlCol="0"/>
          <a:lstStyle/>
          <a:p>
            <a:pPr rtl="0"/>
            <a:r>
              <a:rPr lang="fi-FI" noProof="0"/>
              <a:t>Esityksen otsikko</a:t>
            </a:r>
          </a:p>
        </p:txBody>
      </p:sp>
      <p:sp>
        <p:nvSpPr>
          <p:cNvPr id="5" name="Dian numeron paikkamerkki 4">
            <a:extLst>
              <a:ext uri="{FF2B5EF4-FFF2-40B4-BE49-F238E27FC236}">
                <a16:creationId xmlns:a16="http://schemas.microsoft.com/office/drawing/2014/main" id="{E134F48D-1D23-34DB-1FB6-07EEB752692C}"/>
              </a:ext>
            </a:extLst>
          </p:cNvPr>
          <p:cNvSpPr>
            <a:spLocks noGrp="1"/>
          </p:cNvSpPr>
          <p:nvPr>
            <p:ph type="sldNum" sz="quarter" idx="38"/>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3154419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yhjä">
    <p:spTree>
      <p:nvGrpSpPr>
        <p:cNvPr id="1" name=""/>
        <p:cNvGrpSpPr/>
        <p:nvPr/>
      </p:nvGrpSpPr>
      <p:grpSpPr>
        <a:xfrm>
          <a:off x="0" y="0"/>
          <a:ext cx="0" cy="0"/>
          <a:chOff x="0" y="0"/>
          <a:chExt cx="0" cy="0"/>
        </a:xfrm>
      </p:grpSpPr>
      <p:sp>
        <p:nvSpPr>
          <p:cNvPr id="31" name="Otsikko 1">
            <a:extLst>
              <a:ext uri="{FF2B5EF4-FFF2-40B4-BE49-F238E27FC236}">
                <a16:creationId xmlns:a16="http://schemas.microsoft.com/office/drawing/2014/main" id="{8D869122-E2BC-ED44-681B-43F70BEF81AF}"/>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8" name="Kuvan paikkamerkki 23">
            <a:extLst>
              <a:ext uri="{FF2B5EF4-FFF2-40B4-BE49-F238E27FC236}">
                <a16:creationId xmlns:a16="http://schemas.microsoft.com/office/drawing/2014/main" id="{255CBD6C-C281-8722-27D4-3D2CC5788A07}"/>
              </a:ext>
            </a:extLst>
          </p:cNvPr>
          <p:cNvSpPr>
            <a:spLocks noGrp="1"/>
          </p:cNvSpPr>
          <p:nvPr>
            <p:ph type="pic" sz="quarter" idx="13"/>
          </p:nvPr>
        </p:nvSpPr>
        <p:spPr>
          <a:xfrm>
            <a:off x="1090665" y="1650517"/>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34" name="Tekstin paikkamerkki 33">
            <a:extLst>
              <a:ext uri="{FF2B5EF4-FFF2-40B4-BE49-F238E27FC236}">
                <a16:creationId xmlns:a16="http://schemas.microsoft.com/office/drawing/2014/main" id="{F1774C4E-7344-8232-3750-E424576E1D73}"/>
              </a:ext>
            </a:extLst>
          </p:cNvPr>
          <p:cNvSpPr>
            <a:spLocks noGrp="1"/>
          </p:cNvSpPr>
          <p:nvPr>
            <p:ph type="body" sz="quarter" idx="37" hasCustomPrompt="1"/>
          </p:nvPr>
        </p:nvSpPr>
        <p:spPr>
          <a:xfrm>
            <a:off x="1088136"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30" name="Tekstin paikkamerkki 28">
            <a:extLst>
              <a:ext uri="{FF2B5EF4-FFF2-40B4-BE49-F238E27FC236}">
                <a16:creationId xmlns:a16="http://schemas.microsoft.com/office/drawing/2014/main" id="{1CE5D490-4727-FFF1-4BFF-A3DED42ECA3F}"/>
              </a:ext>
            </a:extLst>
          </p:cNvPr>
          <p:cNvSpPr>
            <a:spLocks noGrp="1"/>
          </p:cNvSpPr>
          <p:nvPr>
            <p:ph type="body" sz="quarter" idx="22" hasCustomPrompt="1"/>
          </p:nvPr>
        </p:nvSpPr>
        <p:spPr>
          <a:xfrm>
            <a:off x="1185312" y="3587657"/>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18" name="Kuvan paikkamerkki 23">
            <a:extLst>
              <a:ext uri="{FF2B5EF4-FFF2-40B4-BE49-F238E27FC236}">
                <a16:creationId xmlns:a16="http://schemas.microsoft.com/office/drawing/2014/main" id="{53802057-01C6-8655-30FA-091AC26925F4}"/>
              </a:ext>
            </a:extLst>
          </p:cNvPr>
          <p:cNvSpPr>
            <a:spLocks noGrp="1"/>
          </p:cNvSpPr>
          <p:nvPr>
            <p:ph type="pic" sz="quarter" idx="15"/>
          </p:nvPr>
        </p:nvSpPr>
        <p:spPr>
          <a:xfrm>
            <a:off x="3638242" y="1656748"/>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40" name="Tekstin paikkamerkki 39">
            <a:extLst>
              <a:ext uri="{FF2B5EF4-FFF2-40B4-BE49-F238E27FC236}">
                <a16:creationId xmlns:a16="http://schemas.microsoft.com/office/drawing/2014/main" id="{69E47AF5-CB74-C3EB-76CA-1CA76678E2D5}"/>
              </a:ext>
            </a:extLst>
          </p:cNvPr>
          <p:cNvSpPr>
            <a:spLocks noGrp="1"/>
          </p:cNvSpPr>
          <p:nvPr>
            <p:ph type="body" sz="quarter" idx="38" hasCustomPrompt="1"/>
          </p:nvPr>
        </p:nvSpPr>
        <p:spPr>
          <a:xfrm>
            <a:off x="3636236"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36" name="Tekstin paikkamerkki 28">
            <a:extLst>
              <a:ext uri="{FF2B5EF4-FFF2-40B4-BE49-F238E27FC236}">
                <a16:creationId xmlns:a16="http://schemas.microsoft.com/office/drawing/2014/main" id="{890DFA6A-3356-DE98-022D-0DA202FBFD7E}"/>
              </a:ext>
            </a:extLst>
          </p:cNvPr>
          <p:cNvSpPr>
            <a:spLocks noGrp="1"/>
          </p:cNvSpPr>
          <p:nvPr>
            <p:ph type="body" sz="quarter" idx="26" hasCustomPrompt="1"/>
          </p:nvPr>
        </p:nvSpPr>
        <p:spPr>
          <a:xfrm>
            <a:off x="3734201" y="3589774"/>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19" name="Kuvan paikkamerkki 23">
            <a:extLst>
              <a:ext uri="{FF2B5EF4-FFF2-40B4-BE49-F238E27FC236}">
                <a16:creationId xmlns:a16="http://schemas.microsoft.com/office/drawing/2014/main" id="{4EB02CDB-488A-8142-CAF9-8E37FFF7C07D}"/>
              </a:ext>
            </a:extLst>
          </p:cNvPr>
          <p:cNvSpPr>
            <a:spLocks noGrp="1"/>
          </p:cNvSpPr>
          <p:nvPr>
            <p:ph type="pic" sz="quarter" idx="16"/>
          </p:nvPr>
        </p:nvSpPr>
        <p:spPr>
          <a:xfrm>
            <a:off x="6185819" y="1662979"/>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43" name="Tekstin paikkamerkki 42">
            <a:extLst>
              <a:ext uri="{FF2B5EF4-FFF2-40B4-BE49-F238E27FC236}">
                <a16:creationId xmlns:a16="http://schemas.microsoft.com/office/drawing/2014/main" id="{4F3265D0-915B-E319-A154-B81C7A2C5B94}"/>
              </a:ext>
            </a:extLst>
          </p:cNvPr>
          <p:cNvSpPr>
            <a:spLocks noGrp="1"/>
          </p:cNvSpPr>
          <p:nvPr>
            <p:ph type="body" sz="quarter" idx="39" hasCustomPrompt="1"/>
          </p:nvPr>
        </p:nvSpPr>
        <p:spPr>
          <a:xfrm>
            <a:off x="6183813"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39" name="Tekstin paikkamerkki 28">
            <a:extLst>
              <a:ext uri="{FF2B5EF4-FFF2-40B4-BE49-F238E27FC236}">
                <a16:creationId xmlns:a16="http://schemas.microsoft.com/office/drawing/2014/main" id="{CC0A1957-087D-BAC8-2FD3-C7879A14D683}"/>
              </a:ext>
            </a:extLst>
          </p:cNvPr>
          <p:cNvSpPr>
            <a:spLocks noGrp="1"/>
          </p:cNvSpPr>
          <p:nvPr>
            <p:ph type="body" sz="quarter" idx="28" hasCustomPrompt="1"/>
          </p:nvPr>
        </p:nvSpPr>
        <p:spPr>
          <a:xfrm>
            <a:off x="6283090" y="3594007"/>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17" name="Kuvan paikkamerkki 23">
            <a:extLst>
              <a:ext uri="{FF2B5EF4-FFF2-40B4-BE49-F238E27FC236}">
                <a16:creationId xmlns:a16="http://schemas.microsoft.com/office/drawing/2014/main" id="{C0FA0782-5A43-CA2A-3152-A02B9D5D744A}"/>
              </a:ext>
            </a:extLst>
          </p:cNvPr>
          <p:cNvSpPr>
            <a:spLocks noGrp="1"/>
          </p:cNvSpPr>
          <p:nvPr>
            <p:ph type="pic" sz="quarter" idx="14"/>
          </p:nvPr>
        </p:nvSpPr>
        <p:spPr>
          <a:xfrm>
            <a:off x="8733396" y="1669209"/>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46" name="Tekstin paikkamerkki 45">
            <a:extLst>
              <a:ext uri="{FF2B5EF4-FFF2-40B4-BE49-F238E27FC236}">
                <a16:creationId xmlns:a16="http://schemas.microsoft.com/office/drawing/2014/main" id="{D922E682-729B-97DE-1956-5B8FDDB7A7B0}"/>
              </a:ext>
            </a:extLst>
          </p:cNvPr>
          <p:cNvSpPr>
            <a:spLocks noGrp="1"/>
          </p:cNvSpPr>
          <p:nvPr>
            <p:ph type="body" sz="quarter" idx="40" hasCustomPrompt="1"/>
          </p:nvPr>
        </p:nvSpPr>
        <p:spPr>
          <a:xfrm>
            <a:off x="8731390" y="3136392"/>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42" name="Tekstin paikkamerkki 28">
            <a:extLst>
              <a:ext uri="{FF2B5EF4-FFF2-40B4-BE49-F238E27FC236}">
                <a16:creationId xmlns:a16="http://schemas.microsoft.com/office/drawing/2014/main" id="{8A2E2333-661F-499A-4099-13003D5327DE}"/>
              </a:ext>
            </a:extLst>
          </p:cNvPr>
          <p:cNvSpPr>
            <a:spLocks noGrp="1"/>
          </p:cNvSpPr>
          <p:nvPr>
            <p:ph type="body" sz="quarter" idx="30" hasCustomPrompt="1"/>
          </p:nvPr>
        </p:nvSpPr>
        <p:spPr>
          <a:xfrm>
            <a:off x="8831978" y="3591891"/>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4" name="Kuvan paikkamerkki 23">
            <a:extLst>
              <a:ext uri="{FF2B5EF4-FFF2-40B4-BE49-F238E27FC236}">
                <a16:creationId xmlns:a16="http://schemas.microsoft.com/office/drawing/2014/main" id="{BC2B0E64-6036-C50A-4B09-3307E136D0DB}"/>
              </a:ext>
            </a:extLst>
          </p:cNvPr>
          <p:cNvSpPr>
            <a:spLocks noGrp="1"/>
          </p:cNvSpPr>
          <p:nvPr>
            <p:ph type="pic" sz="quarter" idx="17"/>
          </p:nvPr>
        </p:nvSpPr>
        <p:spPr>
          <a:xfrm>
            <a:off x="1090665" y="4221285"/>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49" name="Tekstin paikkamerkki 48">
            <a:extLst>
              <a:ext uri="{FF2B5EF4-FFF2-40B4-BE49-F238E27FC236}">
                <a16:creationId xmlns:a16="http://schemas.microsoft.com/office/drawing/2014/main" id="{B1360129-7F80-B48D-D46B-A111F17E47B4}"/>
              </a:ext>
            </a:extLst>
          </p:cNvPr>
          <p:cNvSpPr>
            <a:spLocks noGrp="1"/>
          </p:cNvSpPr>
          <p:nvPr>
            <p:ph type="body" sz="quarter" idx="41" hasCustomPrompt="1"/>
          </p:nvPr>
        </p:nvSpPr>
        <p:spPr>
          <a:xfrm>
            <a:off x="1088136"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33" name="Tekstin paikkamerkki 28">
            <a:extLst>
              <a:ext uri="{FF2B5EF4-FFF2-40B4-BE49-F238E27FC236}">
                <a16:creationId xmlns:a16="http://schemas.microsoft.com/office/drawing/2014/main" id="{34A00EE2-7DE2-BF48-E0C1-81C2158B4107}"/>
              </a:ext>
            </a:extLst>
          </p:cNvPr>
          <p:cNvSpPr>
            <a:spLocks noGrp="1"/>
          </p:cNvSpPr>
          <p:nvPr>
            <p:ph type="body" sz="quarter" idx="24" hasCustomPrompt="1"/>
          </p:nvPr>
        </p:nvSpPr>
        <p:spPr>
          <a:xfrm>
            <a:off x="1185312" y="6150401"/>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6" name="Kuvan paikkamerkki 23">
            <a:extLst>
              <a:ext uri="{FF2B5EF4-FFF2-40B4-BE49-F238E27FC236}">
                <a16:creationId xmlns:a16="http://schemas.microsoft.com/office/drawing/2014/main" id="{90EE9725-A8CC-5A72-59F1-663EECC9FDF7}"/>
              </a:ext>
            </a:extLst>
          </p:cNvPr>
          <p:cNvSpPr>
            <a:spLocks noGrp="1"/>
          </p:cNvSpPr>
          <p:nvPr>
            <p:ph type="pic" sz="quarter" idx="19"/>
          </p:nvPr>
        </p:nvSpPr>
        <p:spPr>
          <a:xfrm>
            <a:off x="3638242" y="4218973"/>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52" name="Tekstin paikkamerkki 51">
            <a:extLst>
              <a:ext uri="{FF2B5EF4-FFF2-40B4-BE49-F238E27FC236}">
                <a16:creationId xmlns:a16="http://schemas.microsoft.com/office/drawing/2014/main" id="{874C74F1-405C-C6EE-A607-2236B9B08E00}"/>
              </a:ext>
            </a:extLst>
          </p:cNvPr>
          <p:cNvSpPr>
            <a:spLocks noGrp="1"/>
          </p:cNvSpPr>
          <p:nvPr>
            <p:ph type="body" sz="quarter" idx="42" hasCustomPrompt="1"/>
          </p:nvPr>
        </p:nvSpPr>
        <p:spPr>
          <a:xfrm>
            <a:off x="3636236"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45" name="Tekstin paikkamerkki 28">
            <a:extLst>
              <a:ext uri="{FF2B5EF4-FFF2-40B4-BE49-F238E27FC236}">
                <a16:creationId xmlns:a16="http://schemas.microsoft.com/office/drawing/2014/main" id="{F3B25311-1AE4-31EC-9514-AD4642A2B4F9}"/>
              </a:ext>
            </a:extLst>
          </p:cNvPr>
          <p:cNvSpPr>
            <a:spLocks noGrp="1"/>
          </p:cNvSpPr>
          <p:nvPr>
            <p:ph type="body" sz="quarter" idx="32" hasCustomPrompt="1"/>
          </p:nvPr>
        </p:nvSpPr>
        <p:spPr>
          <a:xfrm>
            <a:off x="3734201" y="6151618"/>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7" name="Kuvan paikkamerkki 23">
            <a:extLst>
              <a:ext uri="{FF2B5EF4-FFF2-40B4-BE49-F238E27FC236}">
                <a16:creationId xmlns:a16="http://schemas.microsoft.com/office/drawing/2014/main" id="{EA14E23B-F3B1-C7A2-B03A-1CEABC2E4CF2}"/>
              </a:ext>
            </a:extLst>
          </p:cNvPr>
          <p:cNvSpPr>
            <a:spLocks noGrp="1"/>
          </p:cNvSpPr>
          <p:nvPr>
            <p:ph type="pic" sz="quarter" idx="20"/>
          </p:nvPr>
        </p:nvSpPr>
        <p:spPr>
          <a:xfrm>
            <a:off x="6185819" y="4220129"/>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53" name="Tekstin paikkamerkki 52">
            <a:extLst>
              <a:ext uri="{FF2B5EF4-FFF2-40B4-BE49-F238E27FC236}">
                <a16:creationId xmlns:a16="http://schemas.microsoft.com/office/drawing/2014/main" id="{3914135F-F251-D319-FE2A-787B519F9071}"/>
              </a:ext>
            </a:extLst>
          </p:cNvPr>
          <p:cNvSpPr>
            <a:spLocks noGrp="1"/>
          </p:cNvSpPr>
          <p:nvPr>
            <p:ph type="body" sz="quarter" idx="43" hasCustomPrompt="1"/>
          </p:nvPr>
        </p:nvSpPr>
        <p:spPr>
          <a:xfrm>
            <a:off x="6183813"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48" name="Tekstin paikkamerkki 28">
            <a:extLst>
              <a:ext uri="{FF2B5EF4-FFF2-40B4-BE49-F238E27FC236}">
                <a16:creationId xmlns:a16="http://schemas.microsoft.com/office/drawing/2014/main" id="{A39619BE-B308-86FC-D02B-5B8AE1C8BF91}"/>
              </a:ext>
            </a:extLst>
          </p:cNvPr>
          <p:cNvSpPr>
            <a:spLocks noGrp="1"/>
          </p:cNvSpPr>
          <p:nvPr>
            <p:ph type="body" sz="quarter" idx="34" hasCustomPrompt="1"/>
          </p:nvPr>
        </p:nvSpPr>
        <p:spPr>
          <a:xfrm>
            <a:off x="6283090" y="6149184"/>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5" name="Kuvan paikkamerkki 23">
            <a:extLst>
              <a:ext uri="{FF2B5EF4-FFF2-40B4-BE49-F238E27FC236}">
                <a16:creationId xmlns:a16="http://schemas.microsoft.com/office/drawing/2014/main" id="{D44FC776-875A-9EAD-435C-F5D0F3DF3852}"/>
              </a:ext>
            </a:extLst>
          </p:cNvPr>
          <p:cNvSpPr>
            <a:spLocks noGrp="1"/>
          </p:cNvSpPr>
          <p:nvPr>
            <p:ph type="pic" sz="quarter" idx="18"/>
          </p:nvPr>
        </p:nvSpPr>
        <p:spPr>
          <a:xfrm>
            <a:off x="8733396" y="4222440"/>
            <a:ext cx="2000530" cy="1612167"/>
          </a:xfrm>
          <a:solidFill>
            <a:schemeClr val="accent1">
              <a:lumMod val="20000"/>
              <a:lumOff val="80000"/>
            </a:schemeClr>
          </a:solidFill>
        </p:spPr>
        <p:txBody>
          <a:bodyPr rtlCol="0" anchor="ctr">
            <a:noAutofit/>
          </a:bodyPr>
          <a:lstStyle>
            <a:lvl1pPr marL="0" indent="0" algn="ctr">
              <a:buNone/>
              <a:defRPr sz="1400">
                <a:solidFill>
                  <a:schemeClr val="tx1"/>
                </a:solidFill>
                <a:latin typeface="+mn-lt"/>
              </a:defRPr>
            </a:lvl1pPr>
          </a:lstStyle>
          <a:p>
            <a:pPr rtl="0"/>
            <a:r>
              <a:rPr lang="fi-FI" noProof="0"/>
              <a:t>Lisää kuva napsauttamalla kuvaketta</a:t>
            </a:r>
          </a:p>
        </p:txBody>
      </p:sp>
      <p:sp>
        <p:nvSpPr>
          <p:cNvPr id="54" name="Tekstin paikkamerkki 53">
            <a:extLst>
              <a:ext uri="{FF2B5EF4-FFF2-40B4-BE49-F238E27FC236}">
                <a16:creationId xmlns:a16="http://schemas.microsoft.com/office/drawing/2014/main" id="{B9DED069-060F-0176-B4A9-26120A147B76}"/>
              </a:ext>
            </a:extLst>
          </p:cNvPr>
          <p:cNvSpPr>
            <a:spLocks noGrp="1"/>
          </p:cNvSpPr>
          <p:nvPr>
            <p:ph type="body" sz="quarter" idx="44" hasCustomPrompt="1"/>
          </p:nvPr>
        </p:nvSpPr>
        <p:spPr>
          <a:xfrm>
            <a:off x="8731390" y="5687568"/>
            <a:ext cx="2002536" cy="740664"/>
          </a:xfrm>
          <a:custGeom>
            <a:avLst/>
            <a:gdLst>
              <a:gd name="connsiteX0" fmla="*/ 0 w 2226360"/>
              <a:gd name="connsiteY0" fmla="*/ 0 h 1530417"/>
              <a:gd name="connsiteX1" fmla="*/ 2226360 w 2226360"/>
              <a:gd name="connsiteY1" fmla="*/ 0 h 1530417"/>
              <a:gd name="connsiteX2" fmla="*/ 2226360 w 2226360"/>
              <a:gd name="connsiteY2" fmla="*/ 1530417 h 1530417"/>
              <a:gd name="connsiteX3" fmla="*/ 0 w 2226360"/>
              <a:gd name="connsiteY3" fmla="*/ 1530417 h 1530417"/>
            </a:gdLst>
            <a:ahLst/>
            <a:cxnLst>
              <a:cxn ang="0">
                <a:pos x="connsiteX0" y="connsiteY0"/>
              </a:cxn>
              <a:cxn ang="0">
                <a:pos x="connsiteX1" y="connsiteY1"/>
              </a:cxn>
              <a:cxn ang="0">
                <a:pos x="connsiteX2" y="connsiteY2"/>
              </a:cxn>
              <a:cxn ang="0">
                <a:pos x="connsiteX3" y="connsiteY3"/>
              </a:cxn>
            </a:cxnLst>
            <a:rect l="l" t="t" r="r" b="b"/>
            <a:pathLst>
              <a:path w="2226360" h="1530417">
                <a:moveTo>
                  <a:pt x="0" y="0"/>
                </a:moveTo>
                <a:lnTo>
                  <a:pt x="2226360" y="0"/>
                </a:lnTo>
                <a:lnTo>
                  <a:pt x="2226360" y="1530417"/>
                </a:lnTo>
                <a:lnTo>
                  <a:pt x="0" y="1530417"/>
                </a:lnTo>
                <a:close/>
              </a:path>
            </a:pathLst>
          </a:custGeom>
          <a:solidFill>
            <a:schemeClr val="accent1">
              <a:alpha val="85000"/>
            </a:schemeClr>
          </a:solidFill>
        </p:spPr>
        <p:txBody>
          <a:bodyPr wrap="square" lIns="91440" tIns="219456" rIns="0" bIns="0" rtlCol="0">
            <a:noAutofit/>
          </a:bodyPr>
          <a:lstStyle>
            <a:lvl1pPr marL="0" indent="0" algn="l">
              <a:lnSpc>
                <a:spcPct val="100000"/>
              </a:lnSpc>
              <a:spcBef>
                <a:spcPts val="0"/>
              </a:spcBef>
              <a:buNone/>
              <a:defRPr sz="1400" b="1" i="0" spc="20" baseline="0">
                <a:solidFill>
                  <a:schemeClr val="bg1"/>
                </a:solidFill>
                <a:latin typeface="+mn-lt"/>
              </a:defRPr>
            </a:lvl1pPr>
          </a:lstStyle>
          <a:p>
            <a:pPr lvl="0" rtl="0"/>
            <a:r>
              <a:rPr lang="fi-FI" noProof="0"/>
              <a:t>Nimi</a:t>
            </a:r>
          </a:p>
        </p:txBody>
      </p:sp>
      <p:sp>
        <p:nvSpPr>
          <p:cNvPr id="51" name="Tekstin paikkamerkki 28">
            <a:extLst>
              <a:ext uri="{FF2B5EF4-FFF2-40B4-BE49-F238E27FC236}">
                <a16:creationId xmlns:a16="http://schemas.microsoft.com/office/drawing/2014/main" id="{4AD10861-EBBA-146D-C4EC-C0252F808B53}"/>
              </a:ext>
            </a:extLst>
          </p:cNvPr>
          <p:cNvSpPr>
            <a:spLocks noGrp="1"/>
          </p:cNvSpPr>
          <p:nvPr>
            <p:ph type="body" sz="quarter" idx="36" hasCustomPrompt="1"/>
          </p:nvPr>
        </p:nvSpPr>
        <p:spPr>
          <a:xfrm>
            <a:off x="8831978" y="6152835"/>
            <a:ext cx="1833441" cy="217186"/>
          </a:xfrm>
        </p:spPr>
        <p:txBody>
          <a:bodyPr vert="horz" lIns="0" tIns="0" rIns="0" bIns="0" rtlCol="0" anchor="b">
            <a:noAutofit/>
          </a:bodyPr>
          <a:lstStyle>
            <a:lvl1pPr>
              <a:defRPr lang="en-US" sz="1200" spc="20" baseline="0" dirty="0">
                <a:solidFill>
                  <a:schemeClr val="bg1"/>
                </a:solidFill>
                <a:latin typeface="+mn-lt"/>
              </a:defRPr>
            </a:lvl1pPr>
          </a:lstStyle>
          <a:p>
            <a:pPr marL="0" lvl="0" indent="0" rtl="0">
              <a:lnSpc>
                <a:spcPct val="100000"/>
              </a:lnSpc>
              <a:spcBef>
                <a:spcPts val="0"/>
              </a:spcBef>
              <a:buNone/>
            </a:pPr>
            <a:r>
              <a:rPr lang="fi-FI" noProof="0"/>
              <a:t>Tehtävänimike</a:t>
            </a:r>
          </a:p>
        </p:txBody>
      </p:sp>
      <p:sp>
        <p:nvSpPr>
          <p:cNvPr id="2" name="Alatunnisteen paikkamerkki 1">
            <a:extLst>
              <a:ext uri="{FF2B5EF4-FFF2-40B4-BE49-F238E27FC236}">
                <a16:creationId xmlns:a16="http://schemas.microsoft.com/office/drawing/2014/main" id="{58B2A1B4-8B38-9645-3655-35A4232B984C}"/>
              </a:ext>
            </a:extLst>
          </p:cNvPr>
          <p:cNvSpPr>
            <a:spLocks noGrp="1"/>
          </p:cNvSpPr>
          <p:nvPr>
            <p:ph type="ftr" sz="quarter" idx="45"/>
          </p:nvPr>
        </p:nvSpPr>
        <p:spPr/>
        <p:txBody>
          <a:bodyPr rtlCol="0"/>
          <a:lstStyle/>
          <a:p>
            <a:pPr rtl="0"/>
            <a:r>
              <a:rPr lang="fi-FI" noProof="0"/>
              <a:t>Esityksen otsikko</a:t>
            </a:r>
          </a:p>
        </p:txBody>
      </p:sp>
      <p:sp>
        <p:nvSpPr>
          <p:cNvPr id="3" name="Dian numeron paikkamerkki 2">
            <a:extLst>
              <a:ext uri="{FF2B5EF4-FFF2-40B4-BE49-F238E27FC236}">
                <a16:creationId xmlns:a16="http://schemas.microsoft.com/office/drawing/2014/main" id="{FFD77F83-709B-A595-838B-A50CBBA8DB76}"/>
              </a:ext>
            </a:extLst>
          </p:cNvPr>
          <p:cNvSpPr>
            <a:spLocks noGrp="1"/>
          </p:cNvSpPr>
          <p:nvPr>
            <p:ph type="sldNum" sz="quarter" idx="46"/>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2875107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tsikollinen sisältö">
    <p:spTree>
      <p:nvGrpSpPr>
        <p:cNvPr id="1" name=""/>
        <p:cNvGrpSpPr/>
        <p:nvPr/>
      </p:nvGrpSpPr>
      <p:grpSpPr>
        <a:xfrm>
          <a:off x="0" y="0"/>
          <a:ext cx="0" cy="0"/>
          <a:chOff x="0" y="0"/>
          <a:chExt cx="0" cy="0"/>
        </a:xfrm>
      </p:grpSpPr>
      <p:sp>
        <p:nvSpPr>
          <p:cNvPr id="11" name="Otsikko 21">
            <a:extLst>
              <a:ext uri="{FF2B5EF4-FFF2-40B4-BE49-F238E27FC236}">
                <a16:creationId xmlns:a16="http://schemas.microsoft.com/office/drawing/2014/main" id="{3995F526-330B-DAB7-25A1-EFA47C9C8033}"/>
              </a:ext>
            </a:extLst>
          </p:cNvPr>
          <p:cNvSpPr>
            <a:spLocks noGrp="1"/>
          </p:cNvSpPr>
          <p:nvPr>
            <p:ph type="title" hasCustomPrompt="1"/>
          </p:nvPr>
        </p:nvSpPr>
        <p:spPr>
          <a:xfrm>
            <a:off x="847384" y="884982"/>
            <a:ext cx="5744335" cy="979204"/>
          </a:xfrm>
        </p:spPr>
        <p:txBody>
          <a:bodyPr lIns="0" tIns="0" rIns="0" bIns="0" rtlCol="0" anchor="t">
            <a:noAutofit/>
          </a:bodyPr>
          <a:lstStyle>
            <a:lvl1pPr>
              <a:defRPr sz="3600" cap="all" baseline="0"/>
            </a:lvl1pPr>
          </a:lstStyle>
          <a:p>
            <a:pPr rtl="0"/>
            <a:r>
              <a:rPr lang="fi-FI" noProof="0"/>
              <a:t>MUOKKAA OTSIKON PERUSTYYLIÄ NAPSAUTTAMALLA</a:t>
            </a:r>
          </a:p>
        </p:txBody>
      </p:sp>
      <p:sp>
        <p:nvSpPr>
          <p:cNvPr id="15" name="Tekstin paikkamerkki 28">
            <a:extLst>
              <a:ext uri="{FF2B5EF4-FFF2-40B4-BE49-F238E27FC236}">
                <a16:creationId xmlns:a16="http://schemas.microsoft.com/office/drawing/2014/main" id="{93B8605C-A60E-DE47-5851-9BF04601C891}"/>
              </a:ext>
            </a:extLst>
          </p:cNvPr>
          <p:cNvSpPr>
            <a:spLocks noGrp="1"/>
          </p:cNvSpPr>
          <p:nvPr>
            <p:ph type="body" sz="quarter" idx="31" hasCustomPrompt="1"/>
          </p:nvPr>
        </p:nvSpPr>
        <p:spPr>
          <a:xfrm>
            <a:off x="852790" y="1864186"/>
            <a:ext cx="5753520" cy="631867"/>
          </a:xfrm>
        </p:spPr>
        <p:txBody>
          <a:bodyPr lIns="0" tIns="0" rIns="0" bIns="0" rtlCol="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pPr rtl="0"/>
            <a:r>
              <a:rPr lang="fi-FI" noProof="0"/>
              <a:t>MUOKKAA ALAOTSIKON PERUSTYYLIÄ NAPSAUTTAMALLA</a:t>
            </a:r>
          </a:p>
        </p:txBody>
      </p:sp>
      <p:sp>
        <p:nvSpPr>
          <p:cNvPr id="40" name="Tekstin paikkamerkki 28">
            <a:extLst>
              <a:ext uri="{FF2B5EF4-FFF2-40B4-BE49-F238E27FC236}">
                <a16:creationId xmlns:a16="http://schemas.microsoft.com/office/drawing/2014/main" id="{7B436DCE-21AD-38E2-5C66-1BA09385112D}"/>
              </a:ext>
            </a:extLst>
          </p:cNvPr>
          <p:cNvSpPr>
            <a:spLocks noGrp="1"/>
          </p:cNvSpPr>
          <p:nvPr>
            <p:ph type="body" sz="quarter" idx="29" hasCustomPrompt="1"/>
          </p:nvPr>
        </p:nvSpPr>
        <p:spPr>
          <a:xfrm>
            <a:off x="851805" y="2553205"/>
            <a:ext cx="5257800" cy="1311566"/>
          </a:xfrm>
        </p:spPr>
        <p:txBody>
          <a:bodyPr vert="horz" lIns="0" tIns="0" rIns="0" bIns="0" rtlCol="0">
            <a:noAutofit/>
          </a:bodyPr>
          <a:lstStyle>
            <a:lvl1pPr marL="0" indent="0">
              <a:buFont typeface="Arial" panose="020B0604020202020204" pitchFamily="34" charset="0"/>
              <a:buChar char="•"/>
              <a:defRPr lang="en-US" sz="1400" spc="0" baseline="0" dirty="0"/>
            </a:lvl1pPr>
          </a:lstStyle>
          <a:p>
            <a:pPr marL="285750" lvl="0" indent="-285750" rtl="0">
              <a:lnSpc>
                <a:spcPct val="100000"/>
              </a:lnSpc>
              <a:spcBef>
                <a:spcPts val="0"/>
              </a:spcBef>
            </a:pPr>
            <a:r>
              <a:rPr lang="fi-FI" noProof="0"/>
              <a:t>Toinen taso</a:t>
            </a:r>
          </a:p>
          <a:p>
            <a:pPr marL="285750" lvl="0" indent="-285750" rtl="0">
              <a:lnSpc>
                <a:spcPct val="100000"/>
              </a:lnSpc>
              <a:spcBef>
                <a:spcPts val="0"/>
              </a:spcBef>
            </a:pPr>
            <a:endParaRPr lang="fi-FI" noProof="0"/>
          </a:p>
        </p:txBody>
      </p:sp>
      <p:sp>
        <p:nvSpPr>
          <p:cNvPr id="20" name="Tekstin paikkamerkki 28">
            <a:extLst>
              <a:ext uri="{FF2B5EF4-FFF2-40B4-BE49-F238E27FC236}">
                <a16:creationId xmlns:a16="http://schemas.microsoft.com/office/drawing/2014/main" id="{3A8FAFF0-E023-1B32-CC58-E8ABA8632D2E}"/>
              </a:ext>
            </a:extLst>
          </p:cNvPr>
          <p:cNvSpPr>
            <a:spLocks noGrp="1"/>
          </p:cNvSpPr>
          <p:nvPr>
            <p:ph type="body" sz="quarter" idx="33" hasCustomPrompt="1"/>
          </p:nvPr>
        </p:nvSpPr>
        <p:spPr>
          <a:xfrm>
            <a:off x="852790" y="4057317"/>
            <a:ext cx="5753520" cy="631867"/>
          </a:xfrm>
        </p:spPr>
        <p:txBody>
          <a:bodyPr lIns="0" tIns="0" rIns="0" bIns="0" rtlCol="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pPr rtl="0"/>
            <a:r>
              <a:rPr lang="fi-FI" noProof="0"/>
              <a:t>MUOKKAA ALAOTSIKON PERUSTYYLIÄ NAPSAUTTAMALLA</a:t>
            </a:r>
          </a:p>
        </p:txBody>
      </p:sp>
      <p:sp>
        <p:nvSpPr>
          <p:cNvPr id="19" name="Tekstin paikkamerkki 28">
            <a:extLst>
              <a:ext uri="{FF2B5EF4-FFF2-40B4-BE49-F238E27FC236}">
                <a16:creationId xmlns:a16="http://schemas.microsoft.com/office/drawing/2014/main" id="{B73215FA-B8EB-7DD7-837F-F76B74F83728}"/>
              </a:ext>
            </a:extLst>
          </p:cNvPr>
          <p:cNvSpPr>
            <a:spLocks noGrp="1"/>
          </p:cNvSpPr>
          <p:nvPr>
            <p:ph type="body" sz="quarter" idx="32" hasCustomPrompt="1"/>
          </p:nvPr>
        </p:nvSpPr>
        <p:spPr>
          <a:xfrm>
            <a:off x="851805" y="4746336"/>
            <a:ext cx="5257800" cy="1311566"/>
          </a:xfrm>
        </p:spPr>
        <p:txBody>
          <a:bodyPr vert="horz" lIns="0" tIns="0" rIns="0" bIns="0" rtlCol="0">
            <a:noAutofit/>
          </a:bodyPr>
          <a:lstStyle>
            <a:lvl1pPr marL="0" indent="0">
              <a:buFont typeface="Arial" panose="020B0604020202020204" pitchFamily="34" charset="0"/>
              <a:buChar char="•"/>
              <a:defRPr lang="en-US" sz="1400" spc="0" baseline="0" dirty="0"/>
            </a:lvl1pPr>
          </a:lstStyle>
          <a:p>
            <a:pPr marL="285750" lvl="0" indent="-285750" rtl="0">
              <a:lnSpc>
                <a:spcPct val="100000"/>
              </a:lnSpc>
              <a:spcBef>
                <a:spcPts val="0"/>
              </a:spcBef>
            </a:pPr>
            <a:r>
              <a:rPr lang="fi-FI" noProof="0"/>
              <a:t>Toinen taso</a:t>
            </a:r>
          </a:p>
          <a:p>
            <a:pPr marL="285750" lvl="0" indent="-285750" rtl="0">
              <a:lnSpc>
                <a:spcPct val="100000"/>
              </a:lnSpc>
              <a:spcBef>
                <a:spcPts val="0"/>
              </a:spcBef>
            </a:pPr>
            <a:endParaRPr lang="fi-FI" noProof="0"/>
          </a:p>
        </p:txBody>
      </p:sp>
      <p:sp>
        <p:nvSpPr>
          <p:cNvPr id="32" name="Suorakulmio 31">
            <a:extLst>
              <a:ext uri="{FF2B5EF4-FFF2-40B4-BE49-F238E27FC236}">
                <a16:creationId xmlns:a16="http://schemas.microsoft.com/office/drawing/2014/main" id="{4AED9AA9-2FB1-B400-47C0-803090B07B01}"/>
              </a:ext>
            </a:extLst>
          </p:cNvPr>
          <p:cNvSpPr/>
          <p:nvPr userDrawn="1"/>
        </p:nvSpPr>
        <p:spPr>
          <a:xfrm>
            <a:off x="7793831" y="810843"/>
            <a:ext cx="3091172" cy="5597912"/>
          </a:xfrm>
          <a:prstGeom prst="rect">
            <a:avLst/>
          </a:prstGeom>
          <a:solidFill>
            <a:schemeClr val="accent1">
              <a:alpha val="9323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18" name="Kuvan paikkamerkki 17">
            <a:extLst>
              <a:ext uri="{FF2B5EF4-FFF2-40B4-BE49-F238E27FC236}">
                <a16:creationId xmlns:a16="http://schemas.microsoft.com/office/drawing/2014/main" id="{C39E8D03-897F-C49F-D816-03B8BD63013D}"/>
              </a:ext>
            </a:extLst>
          </p:cNvPr>
          <p:cNvSpPr>
            <a:spLocks noGrp="1"/>
          </p:cNvSpPr>
          <p:nvPr>
            <p:ph type="pic" sz="quarter" idx="10"/>
          </p:nvPr>
        </p:nvSpPr>
        <p:spPr>
          <a:xfrm>
            <a:off x="7214510" y="1066373"/>
            <a:ext cx="2243137" cy="4929188"/>
          </a:xfrm>
          <a:solidFill>
            <a:schemeClr val="accent1">
              <a:lumMod val="20000"/>
              <a:lumOff val="80000"/>
            </a:schemeClr>
          </a:solidFill>
        </p:spPr>
        <p:txBody>
          <a:bodyPr rtlCol="0" anchor="ctr">
            <a:noAutofit/>
          </a:bodyPr>
          <a:lstStyle>
            <a:lvl1pPr algn="ctr">
              <a:defRPr/>
            </a:lvl1pPr>
          </a:lstStyle>
          <a:p>
            <a:pPr rtl="0"/>
            <a:r>
              <a:rPr lang="fi-FI" noProof="0"/>
              <a:t>Lisää kuva napsauttamalla kuvaketta</a:t>
            </a:r>
          </a:p>
        </p:txBody>
      </p:sp>
      <p:sp>
        <p:nvSpPr>
          <p:cNvPr id="22" name="Kuvan paikkamerkki 17">
            <a:extLst>
              <a:ext uri="{FF2B5EF4-FFF2-40B4-BE49-F238E27FC236}">
                <a16:creationId xmlns:a16="http://schemas.microsoft.com/office/drawing/2014/main" id="{DE571619-8CCB-E378-472D-84C8ED7F8AC4}"/>
              </a:ext>
            </a:extLst>
          </p:cNvPr>
          <p:cNvSpPr>
            <a:spLocks noGrp="1"/>
          </p:cNvSpPr>
          <p:nvPr>
            <p:ph type="pic" sz="quarter" idx="13"/>
          </p:nvPr>
        </p:nvSpPr>
        <p:spPr>
          <a:xfrm>
            <a:off x="9791099" y="1066373"/>
            <a:ext cx="1672682" cy="2278993"/>
          </a:xfrm>
          <a:solidFill>
            <a:schemeClr val="accent1">
              <a:lumMod val="20000"/>
              <a:lumOff val="80000"/>
            </a:schemeClr>
          </a:solidFill>
        </p:spPr>
        <p:txBody>
          <a:bodyPr rtlCol="0" anchor="ctr">
            <a:noAutofit/>
          </a:bodyPr>
          <a:lstStyle>
            <a:lvl1pPr algn="ctr">
              <a:defRPr/>
            </a:lvl1pPr>
          </a:lstStyle>
          <a:p>
            <a:pPr rtl="0"/>
            <a:r>
              <a:rPr lang="fi-FI" noProof="0"/>
              <a:t>Lisää kuva napsauttamalla kuvaketta</a:t>
            </a:r>
          </a:p>
        </p:txBody>
      </p:sp>
      <p:sp>
        <p:nvSpPr>
          <p:cNvPr id="23" name="Kuvan paikkamerkki 17">
            <a:extLst>
              <a:ext uri="{FF2B5EF4-FFF2-40B4-BE49-F238E27FC236}">
                <a16:creationId xmlns:a16="http://schemas.microsoft.com/office/drawing/2014/main" id="{4A772672-1696-B0AC-34A7-37560F101DFE}"/>
              </a:ext>
            </a:extLst>
          </p:cNvPr>
          <p:cNvSpPr>
            <a:spLocks noGrp="1"/>
          </p:cNvSpPr>
          <p:nvPr>
            <p:ph type="pic" sz="quarter" idx="14"/>
          </p:nvPr>
        </p:nvSpPr>
        <p:spPr>
          <a:xfrm>
            <a:off x="9791099" y="3716568"/>
            <a:ext cx="1672682" cy="2278993"/>
          </a:xfrm>
          <a:solidFill>
            <a:schemeClr val="accent1">
              <a:lumMod val="20000"/>
              <a:lumOff val="80000"/>
            </a:schemeClr>
          </a:solidFill>
        </p:spPr>
        <p:txBody>
          <a:bodyPr rtlCol="0" anchor="ctr">
            <a:noAutofit/>
          </a:bodyPr>
          <a:lstStyle>
            <a:lvl1pPr algn="ctr">
              <a:defRPr/>
            </a:lvl1pPr>
          </a:lstStyle>
          <a:p>
            <a:pPr rtl="0"/>
            <a:r>
              <a:rPr lang="fi-FI" noProof="0"/>
              <a:t>Lisää kuva napsauttamalla kuvaketta</a:t>
            </a:r>
          </a:p>
        </p:txBody>
      </p:sp>
      <p:sp>
        <p:nvSpPr>
          <p:cNvPr id="2" name="Alatunnisteen paikkamerkki 1">
            <a:extLst>
              <a:ext uri="{FF2B5EF4-FFF2-40B4-BE49-F238E27FC236}">
                <a16:creationId xmlns:a16="http://schemas.microsoft.com/office/drawing/2014/main" id="{5A615220-DA65-3A8D-609D-95B6D86B192A}"/>
              </a:ext>
            </a:extLst>
          </p:cNvPr>
          <p:cNvSpPr>
            <a:spLocks noGrp="1"/>
          </p:cNvSpPr>
          <p:nvPr>
            <p:ph type="ftr" sz="quarter" idx="34"/>
          </p:nvPr>
        </p:nvSpPr>
        <p:spPr/>
        <p:txBody>
          <a:bodyPr rtlCol="0"/>
          <a:lstStyle/>
          <a:p>
            <a:pPr rtl="0"/>
            <a:r>
              <a:rPr lang="fi-FI" noProof="0"/>
              <a:t>Esityksen otsikko</a:t>
            </a:r>
          </a:p>
        </p:txBody>
      </p:sp>
      <p:sp>
        <p:nvSpPr>
          <p:cNvPr id="3" name="Dian numeron paikkamerkki 2">
            <a:extLst>
              <a:ext uri="{FF2B5EF4-FFF2-40B4-BE49-F238E27FC236}">
                <a16:creationId xmlns:a16="http://schemas.microsoft.com/office/drawing/2014/main" id="{6AC2A57F-F2BF-F3B3-9D45-5DCD2608D80C}"/>
              </a:ext>
            </a:extLst>
          </p:cNvPr>
          <p:cNvSpPr>
            <a:spLocks noGrp="1"/>
          </p:cNvSpPr>
          <p:nvPr>
            <p:ph type="sldNum" sz="quarter" idx="35"/>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799200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uva ja kuvateksti">
    <p:spTree>
      <p:nvGrpSpPr>
        <p:cNvPr id="1" name=""/>
        <p:cNvGrpSpPr/>
        <p:nvPr/>
      </p:nvGrpSpPr>
      <p:grpSpPr>
        <a:xfrm>
          <a:off x="0" y="0"/>
          <a:ext cx="0" cy="0"/>
          <a:chOff x="0" y="0"/>
          <a:chExt cx="0" cy="0"/>
        </a:xfrm>
      </p:grpSpPr>
      <p:sp>
        <p:nvSpPr>
          <p:cNvPr id="15" name="Otsikko 1">
            <a:extLst>
              <a:ext uri="{FF2B5EF4-FFF2-40B4-BE49-F238E27FC236}">
                <a16:creationId xmlns:a16="http://schemas.microsoft.com/office/drawing/2014/main" id="{821385B8-472C-422F-2A52-C71336190A24}"/>
              </a:ext>
            </a:extLst>
          </p:cNvPr>
          <p:cNvSpPr>
            <a:spLocks noGrp="1"/>
          </p:cNvSpPr>
          <p:nvPr>
            <p:ph type="title" hasCustomPrompt="1"/>
          </p:nvPr>
        </p:nvSpPr>
        <p:spPr>
          <a:xfrm>
            <a:off x="850168" y="876301"/>
            <a:ext cx="10122632" cy="652054"/>
          </a:xfrm>
        </p:spPr>
        <p:txBody>
          <a:bodyPr rtlCol="0" anchor="ctr">
            <a:noAutofit/>
          </a:bodyPr>
          <a:lstStyle>
            <a:lvl1pPr algn="ctr">
              <a:defRPr sz="3600" baseline="0"/>
            </a:lvl1pPr>
          </a:lstStyle>
          <a:p>
            <a:pPr rtl="0"/>
            <a:r>
              <a:rPr lang="fi-FI" noProof="0"/>
              <a:t>MUOKKAA OTSIKON PERUSTYYLIÄ NAPSAUTTAMALLA</a:t>
            </a:r>
          </a:p>
        </p:txBody>
      </p:sp>
      <p:sp>
        <p:nvSpPr>
          <p:cNvPr id="2" name="Soikio 1">
            <a:extLst>
              <a:ext uri="{FF2B5EF4-FFF2-40B4-BE49-F238E27FC236}">
                <a16:creationId xmlns:a16="http://schemas.microsoft.com/office/drawing/2014/main" id="{9DE7CA9C-8486-4EA1-8701-DB28FF478598}"/>
              </a:ext>
            </a:extLst>
          </p:cNvPr>
          <p:cNvSpPr/>
          <p:nvPr userDrawn="1"/>
        </p:nvSpPr>
        <p:spPr>
          <a:xfrm>
            <a:off x="2060160" y="2070777"/>
            <a:ext cx="956930" cy="956930"/>
          </a:xfrm>
          <a:prstGeom prst="ellipse">
            <a:avLst/>
          </a:prstGeom>
          <a:solidFill>
            <a:schemeClr val="accent1">
              <a:alpha val="7449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26" name="Kuvan paikkamerkki 13">
            <a:extLst>
              <a:ext uri="{FF2B5EF4-FFF2-40B4-BE49-F238E27FC236}">
                <a16:creationId xmlns:a16="http://schemas.microsoft.com/office/drawing/2014/main" id="{5C378C59-971F-BF38-742D-D95B205A12CA}"/>
              </a:ext>
            </a:extLst>
          </p:cNvPr>
          <p:cNvSpPr>
            <a:spLocks noGrp="1"/>
          </p:cNvSpPr>
          <p:nvPr>
            <p:ph type="pic" sz="quarter" idx="32"/>
          </p:nvPr>
        </p:nvSpPr>
        <p:spPr>
          <a:xfrm>
            <a:off x="1540257" y="2001750"/>
            <a:ext cx="1159161" cy="1036101"/>
          </a:xfrm>
          <a:noFill/>
        </p:spPr>
        <p:txBody>
          <a:bodyPr rtlCol="0" anchor="ctr">
            <a:noAutofit/>
          </a:bodyPr>
          <a:lstStyle>
            <a:lvl1pPr algn="ctr">
              <a:defRPr sz="1600"/>
            </a:lvl1pPr>
          </a:lstStyle>
          <a:p>
            <a:pPr rtl="0"/>
            <a:r>
              <a:rPr lang="fi-FI" noProof="0"/>
              <a:t>Lisää kuva napsauttamalla kuvaketta</a:t>
            </a:r>
          </a:p>
        </p:txBody>
      </p:sp>
      <p:sp>
        <p:nvSpPr>
          <p:cNvPr id="21" name="Alaotsikko 2">
            <a:extLst>
              <a:ext uri="{FF2B5EF4-FFF2-40B4-BE49-F238E27FC236}">
                <a16:creationId xmlns:a16="http://schemas.microsoft.com/office/drawing/2014/main" id="{3BAF3E19-6FBE-8CBB-4079-33F65C860D3F}"/>
              </a:ext>
            </a:extLst>
          </p:cNvPr>
          <p:cNvSpPr>
            <a:spLocks noGrp="1"/>
          </p:cNvSpPr>
          <p:nvPr>
            <p:ph type="subTitle" idx="1" hasCustomPrompt="1"/>
          </p:nvPr>
        </p:nvSpPr>
        <p:spPr>
          <a:xfrm>
            <a:off x="844257" y="3029583"/>
            <a:ext cx="2940863" cy="1002007"/>
          </a:xfrm>
        </p:spPr>
        <p:txBody>
          <a:bodyPr rtlCol="0" anchor="b">
            <a:noAutofit/>
          </a:bodyPr>
          <a:lstStyle>
            <a:lvl1pPr marL="0" indent="0" algn="l">
              <a:lnSpc>
                <a:spcPct val="100000"/>
              </a:lnSpc>
              <a:buNone/>
              <a:defRPr sz="2000" b="1" i="0" cap="all" spc="300" baseline="0">
                <a:latin typeface="+mj-lt"/>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i-FI" noProof="0"/>
              <a:t>MUOKKAA ALAOTSIKON PERUSTYYLIÄ NAPSAUTTAMALLA</a:t>
            </a:r>
          </a:p>
        </p:txBody>
      </p:sp>
      <p:sp>
        <p:nvSpPr>
          <p:cNvPr id="12" name="Sisällön paikkamerkki 2">
            <a:extLst>
              <a:ext uri="{FF2B5EF4-FFF2-40B4-BE49-F238E27FC236}">
                <a16:creationId xmlns:a16="http://schemas.microsoft.com/office/drawing/2014/main" id="{16C42666-9F54-E92B-0327-85CCBAD21F0A}"/>
              </a:ext>
            </a:extLst>
          </p:cNvPr>
          <p:cNvSpPr>
            <a:spLocks noGrp="1"/>
          </p:cNvSpPr>
          <p:nvPr>
            <p:ph idx="10"/>
          </p:nvPr>
        </p:nvSpPr>
        <p:spPr>
          <a:xfrm>
            <a:off x="844257" y="4053021"/>
            <a:ext cx="2944737" cy="2284667"/>
          </a:xfrm>
        </p:spPr>
        <p:txBody>
          <a:bodyPr lIns="0" tIns="0" rIns="0" bIns="0" rtlCol="0">
            <a:noAutofit/>
          </a:bodyPr>
          <a:lstStyle>
            <a:lvl1pPr marL="285750" indent="-285750">
              <a:lnSpc>
                <a:spcPct val="100000"/>
              </a:lnSpc>
              <a:buFont typeface="Arial" panose="020B0604020202020204" pitchFamily="34" charset="0"/>
              <a:buChar char="•"/>
              <a:defRPr sz="1400" b="0" i="0">
                <a:latin typeface="+mn-lt"/>
              </a:defRPr>
            </a:lvl1pPr>
            <a:lvl2pPr marL="800100" indent="-342900">
              <a:lnSpc>
                <a:spcPct val="100000"/>
              </a:lnSpc>
              <a:buFont typeface="Arial" panose="020B0604020202020204" pitchFamily="34" charset="0"/>
              <a:buChar char="•"/>
              <a:defRPr sz="1400" b="0" i="0">
                <a:latin typeface="+mn-lt"/>
              </a:defRPr>
            </a:lvl2pPr>
            <a:lvl3pPr marL="1200150" indent="-285750">
              <a:lnSpc>
                <a:spcPct val="100000"/>
              </a:lnSpc>
              <a:buFont typeface="Arial" panose="020B0604020202020204" pitchFamily="34" charset="0"/>
              <a:buChar char="•"/>
              <a:defRPr sz="1400" b="0" i="0">
                <a:latin typeface="+mn-lt"/>
              </a:defRPr>
            </a:lvl3pPr>
            <a:lvl4pPr marL="1657350" indent="-285750">
              <a:lnSpc>
                <a:spcPct val="100000"/>
              </a:lnSpc>
              <a:buFont typeface="Arial" panose="020B0604020202020204" pitchFamily="34" charset="0"/>
              <a:buChar char="•"/>
              <a:defRPr sz="1400" b="0" i="0">
                <a:latin typeface="+mn-lt"/>
              </a:defRPr>
            </a:lvl4pPr>
            <a:lvl5pPr marL="2114550" indent="-285750">
              <a:lnSpc>
                <a:spcPct val="100000"/>
              </a:lnSpc>
              <a:buFont typeface="Arial" panose="020B0604020202020204" pitchFamily="34" charset="0"/>
              <a:buChar char="•"/>
              <a:defRPr sz="1400" b="0" i="0">
                <a:latin typeface="+mn-lt"/>
              </a:defRPr>
            </a:lvl5pPr>
            <a:lvl6pPr>
              <a:defRPr sz="2000"/>
            </a:lvl6pPr>
            <a:lvl7pPr>
              <a:defRPr sz="2000"/>
            </a:lvl7pPr>
            <a:lvl8pPr>
              <a:defRPr sz="2000"/>
            </a:lvl8pPr>
            <a:lvl9pPr>
              <a:defRPr sz="2000"/>
            </a:lvl9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3" name="Soikio 2">
            <a:extLst>
              <a:ext uri="{FF2B5EF4-FFF2-40B4-BE49-F238E27FC236}">
                <a16:creationId xmlns:a16="http://schemas.microsoft.com/office/drawing/2014/main" id="{FCFF2E1B-0868-370D-4DD5-C9FAA608FAF8}"/>
              </a:ext>
            </a:extLst>
          </p:cNvPr>
          <p:cNvSpPr/>
          <p:nvPr userDrawn="1"/>
        </p:nvSpPr>
        <p:spPr>
          <a:xfrm>
            <a:off x="5617535" y="2070777"/>
            <a:ext cx="956930" cy="956930"/>
          </a:xfrm>
          <a:prstGeom prst="ellipse">
            <a:avLst/>
          </a:prstGeom>
          <a:solidFill>
            <a:schemeClr val="accent1">
              <a:alpha val="7449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14" name="Kuvan paikkamerkki 13">
            <a:extLst>
              <a:ext uri="{FF2B5EF4-FFF2-40B4-BE49-F238E27FC236}">
                <a16:creationId xmlns:a16="http://schemas.microsoft.com/office/drawing/2014/main" id="{0B4A9B4F-A838-18BA-A205-674E6E13EB45}"/>
              </a:ext>
            </a:extLst>
          </p:cNvPr>
          <p:cNvSpPr>
            <a:spLocks noGrp="1"/>
          </p:cNvSpPr>
          <p:nvPr>
            <p:ph type="pic" sz="quarter" idx="30"/>
          </p:nvPr>
        </p:nvSpPr>
        <p:spPr>
          <a:xfrm>
            <a:off x="5107541" y="2001750"/>
            <a:ext cx="1159161" cy="1036101"/>
          </a:xfrm>
          <a:noFill/>
        </p:spPr>
        <p:txBody>
          <a:bodyPr rtlCol="0" anchor="ctr">
            <a:noAutofit/>
          </a:bodyPr>
          <a:lstStyle>
            <a:lvl1pPr algn="ctr">
              <a:defRPr sz="1600"/>
            </a:lvl1pPr>
          </a:lstStyle>
          <a:p>
            <a:pPr rtl="0"/>
            <a:r>
              <a:rPr lang="fi-FI" noProof="0"/>
              <a:t>Lisää kuva napsauttamalla kuvaketta</a:t>
            </a:r>
          </a:p>
        </p:txBody>
      </p:sp>
      <p:sp>
        <p:nvSpPr>
          <p:cNvPr id="31" name="Tekstin paikkamerkki 28">
            <a:extLst>
              <a:ext uri="{FF2B5EF4-FFF2-40B4-BE49-F238E27FC236}">
                <a16:creationId xmlns:a16="http://schemas.microsoft.com/office/drawing/2014/main" id="{35959781-AA1F-7789-57AC-F3583B408E73}"/>
              </a:ext>
            </a:extLst>
          </p:cNvPr>
          <p:cNvSpPr>
            <a:spLocks noGrp="1"/>
          </p:cNvSpPr>
          <p:nvPr>
            <p:ph type="body" sz="quarter" idx="28" hasCustomPrompt="1"/>
          </p:nvPr>
        </p:nvSpPr>
        <p:spPr>
          <a:xfrm>
            <a:off x="4617227" y="3064120"/>
            <a:ext cx="2940864" cy="988902"/>
          </a:xfrm>
        </p:spPr>
        <p:txBody>
          <a:bodyPr lIns="0" tIns="0" rIns="0" bIns="0" rtlCol="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pPr rtl="0"/>
            <a:r>
              <a:rPr lang="fi-FI" noProof="0"/>
              <a:t>MUOKKAA ALAOTSIKON PERUSTYYLIÄ NAPSAUTTAMALLA</a:t>
            </a:r>
          </a:p>
        </p:txBody>
      </p:sp>
      <p:sp>
        <p:nvSpPr>
          <p:cNvPr id="24" name="Sisällön paikkamerkki 2">
            <a:extLst>
              <a:ext uri="{FF2B5EF4-FFF2-40B4-BE49-F238E27FC236}">
                <a16:creationId xmlns:a16="http://schemas.microsoft.com/office/drawing/2014/main" id="{73AFA26A-367B-C958-6FDA-30DC18B38549}"/>
              </a:ext>
            </a:extLst>
          </p:cNvPr>
          <p:cNvSpPr>
            <a:spLocks noGrp="1"/>
          </p:cNvSpPr>
          <p:nvPr>
            <p:ph idx="12"/>
          </p:nvPr>
        </p:nvSpPr>
        <p:spPr>
          <a:xfrm>
            <a:off x="4617226" y="4066126"/>
            <a:ext cx="2944737" cy="2284667"/>
          </a:xfrm>
        </p:spPr>
        <p:txBody>
          <a:bodyPr tIns="0" bIns="0" rtlCol="0">
            <a:noAutofit/>
          </a:bodyPr>
          <a:lstStyle>
            <a:lvl1pPr marL="285750" indent="-285750">
              <a:lnSpc>
                <a:spcPct val="100000"/>
              </a:lnSpc>
              <a:buFont typeface="Arial" panose="020B0604020202020204" pitchFamily="34" charset="0"/>
              <a:buChar char="•"/>
              <a:defRPr sz="1400" b="0" i="0">
                <a:latin typeface="+mn-lt"/>
              </a:defRPr>
            </a:lvl1pPr>
            <a:lvl2pPr marL="800100" indent="-342900">
              <a:lnSpc>
                <a:spcPct val="100000"/>
              </a:lnSpc>
              <a:buFont typeface="Arial" panose="020B0604020202020204" pitchFamily="34" charset="0"/>
              <a:buChar char="•"/>
              <a:defRPr sz="1400" b="0" i="0">
                <a:latin typeface="+mn-lt"/>
              </a:defRPr>
            </a:lvl2pPr>
            <a:lvl3pPr marL="1200150" indent="-285750">
              <a:lnSpc>
                <a:spcPct val="100000"/>
              </a:lnSpc>
              <a:buFont typeface="Arial" panose="020B0604020202020204" pitchFamily="34" charset="0"/>
              <a:buChar char="•"/>
              <a:defRPr sz="1400" b="0" i="0">
                <a:latin typeface="+mn-lt"/>
              </a:defRPr>
            </a:lvl3pPr>
            <a:lvl4pPr marL="1657350" indent="-285750">
              <a:lnSpc>
                <a:spcPct val="100000"/>
              </a:lnSpc>
              <a:buFont typeface="Arial" panose="020B0604020202020204" pitchFamily="34" charset="0"/>
              <a:buChar char="•"/>
              <a:defRPr sz="1400" b="0" i="0">
                <a:latin typeface="+mn-lt"/>
              </a:defRPr>
            </a:lvl4pPr>
            <a:lvl5pPr marL="2114550" indent="-285750">
              <a:lnSpc>
                <a:spcPct val="100000"/>
              </a:lnSpc>
              <a:buFont typeface="Arial" panose="020B0604020202020204" pitchFamily="34" charset="0"/>
              <a:buChar char="•"/>
              <a:defRPr sz="1400" b="0" i="0">
                <a:latin typeface="+mn-lt"/>
              </a:defRPr>
            </a:lvl5pPr>
            <a:lvl6pPr>
              <a:defRPr sz="2000"/>
            </a:lvl6pPr>
            <a:lvl7pPr>
              <a:defRPr sz="2000"/>
            </a:lvl7pPr>
            <a:lvl8pPr>
              <a:defRPr sz="2000"/>
            </a:lvl8pPr>
            <a:lvl9pPr>
              <a:defRPr sz="2000"/>
            </a:lvl9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4" name="Soikio 3">
            <a:extLst>
              <a:ext uri="{FF2B5EF4-FFF2-40B4-BE49-F238E27FC236}">
                <a16:creationId xmlns:a16="http://schemas.microsoft.com/office/drawing/2014/main" id="{BE993317-B15E-4278-C4C8-D2C8F54AED79}"/>
              </a:ext>
            </a:extLst>
          </p:cNvPr>
          <p:cNvSpPr/>
          <p:nvPr userDrawn="1"/>
        </p:nvSpPr>
        <p:spPr>
          <a:xfrm>
            <a:off x="8836567" y="2070777"/>
            <a:ext cx="956930" cy="956930"/>
          </a:xfrm>
          <a:prstGeom prst="ellipse">
            <a:avLst/>
          </a:prstGeom>
          <a:solidFill>
            <a:schemeClr val="accent1">
              <a:alpha val="7449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25" name="Kuvan paikkamerkki 13">
            <a:extLst>
              <a:ext uri="{FF2B5EF4-FFF2-40B4-BE49-F238E27FC236}">
                <a16:creationId xmlns:a16="http://schemas.microsoft.com/office/drawing/2014/main" id="{320E0A84-9337-4401-9D13-157978C60776}"/>
              </a:ext>
            </a:extLst>
          </p:cNvPr>
          <p:cNvSpPr>
            <a:spLocks noGrp="1"/>
          </p:cNvSpPr>
          <p:nvPr>
            <p:ph type="pic" sz="quarter" idx="31"/>
          </p:nvPr>
        </p:nvSpPr>
        <p:spPr>
          <a:xfrm>
            <a:off x="8333421" y="2004710"/>
            <a:ext cx="1159161" cy="1036101"/>
          </a:xfrm>
          <a:noFill/>
        </p:spPr>
        <p:txBody>
          <a:bodyPr rtlCol="0" anchor="ctr">
            <a:noAutofit/>
          </a:bodyPr>
          <a:lstStyle>
            <a:lvl1pPr algn="ctr">
              <a:defRPr sz="1600"/>
            </a:lvl1pPr>
          </a:lstStyle>
          <a:p>
            <a:pPr rtl="0"/>
            <a:r>
              <a:rPr lang="fi-FI" noProof="0"/>
              <a:t>Lisää kuva napsauttamalla kuvaketta</a:t>
            </a:r>
          </a:p>
        </p:txBody>
      </p:sp>
      <p:sp>
        <p:nvSpPr>
          <p:cNvPr id="32" name="Tekstin paikkamerkki 28">
            <a:extLst>
              <a:ext uri="{FF2B5EF4-FFF2-40B4-BE49-F238E27FC236}">
                <a16:creationId xmlns:a16="http://schemas.microsoft.com/office/drawing/2014/main" id="{AC8F3009-6B00-DF9F-8517-05A826556634}"/>
              </a:ext>
            </a:extLst>
          </p:cNvPr>
          <p:cNvSpPr>
            <a:spLocks noGrp="1"/>
          </p:cNvSpPr>
          <p:nvPr>
            <p:ph type="body" sz="quarter" idx="29" hasCustomPrompt="1"/>
          </p:nvPr>
        </p:nvSpPr>
        <p:spPr>
          <a:xfrm>
            <a:off x="8403008" y="3029583"/>
            <a:ext cx="2940864" cy="988902"/>
          </a:xfrm>
        </p:spPr>
        <p:txBody>
          <a:bodyPr lIns="0" tIns="0" rIns="0" bIns="0" rtlCol="0" anchor="b">
            <a:noAutofit/>
          </a:bodyPr>
          <a:lstStyle>
            <a:lvl1pPr marL="0" indent="0" algn="l">
              <a:lnSpc>
                <a:spcPct val="100000"/>
              </a:lnSpc>
              <a:spcBef>
                <a:spcPts val="0"/>
              </a:spcBef>
              <a:buNone/>
              <a:defRPr lang="en-US" sz="2000" b="1" i="0" kern="1200" cap="all" spc="300" baseline="0" dirty="0">
                <a:solidFill>
                  <a:schemeClr val="tx1"/>
                </a:solidFill>
                <a:latin typeface="+mj-lt"/>
                <a:ea typeface="+mn-ea"/>
                <a:cs typeface="Arial Black" panose="020B0604020202020204" pitchFamily="34" charset="0"/>
              </a:defRPr>
            </a:lvl1pPr>
          </a:lstStyle>
          <a:p>
            <a:pPr rtl="0"/>
            <a:r>
              <a:rPr lang="fi-FI" noProof="0"/>
              <a:t>MUOKKAA ALAOTSIKON PERUSTYYLIÄ NAPSAUTTAMALLA</a:t>
            </a:r>
          </a:p>
        </p:txBody>
      </p:sp>
      <p:sp>
        <p:nvSpPr>
          <p:cNvPr id="23" name="Sisällön paikkamerkki 2">
            <a:extLst>
              <a:ext uri="{FF2B5EF4-FFF2-40B4-BE49-F238E27FC236}">
                <a16:creationId xmlns:a16="http://schemas.microsoft.com/office/drawing/2014/main" id="{B51E11FB-D524-5781-B4B3-F6E5484F19F3}"/>
              </a:ext>
            </a:extLst>
          </p:cNvPr>
          <p:cNvSpPr>
            <a:spLocks noGrp="1"/>
          </p:cNvSpPr>
          <p:nvPr>
            <p:ph idx="11"/>
          </p:nvPr>
        </p:nvSpPr>
        <p:spPr>
          <a:xfrm>
            <a:off x="8398539" y="4031589"/>
            <a:ext cx="2944737" cy="2284667"/>
          </a:xfrm>
        </p:spPr>
        <p:txBody>
          <a:bodyPr tIns="0" bIns="0" rtlCol="0">
            <a:noAutofit/>
          </a:bodyPr>
          <a:lstStyle>
            <a:lvl1pPr marL="285750" indent="-285750">
              <a:lnSpc>
                <a:spcPct val="100000"/>
              </a:lnSpc>
              <a:buFont typeface="Arial" panose="020B0604020202020204" pitchFamily="34" charset="0"/>
              <a:buChar char="•"/>
              <a:defRPr sz="1400" b="0" i="0">
                <a:latin typeface="+mn-lt"/>
              </a:defRPr>
            </a:lvl1pPr>
            <a:lvl2pPr marL="800100" indent="-342900">
              <a:lnSpc>
                <a:spcPct val="100000"/>
              </a:lnSpc>
              <a:buFont typeface="Arial" panose="020B0604020202020204" pitchFamily="34" charset="0"/>
              <a:buChar char="•"/>
              <a:defRPr sz="1400" b="0" i="0">
                <a:latin typeface="+mn-lt"/>
              </a:defRPr>
            </a:lvl2pPr>
            <a:lvl3pPr marL="1200150" indent="-285750">
              <a:lnSpc>
                <a:spcPct val="100000"/>
              </a:lnSpc>
              <a:buFont typeface="Arial" panose="020B0604020202020204" pitchFamily="34" charset="0"/>
              <a:buChar char="•"/>
              <a:defRPr sz="1400" b="0" i="0">
                <a:latin typeface="+mn-lt"/>
              </a:defRPr>
            </a:lvl3pPr>
            <a:lvl4pPr marL="1657350" indent="-285750">
              <a:lnSpc>
                <a:spcPct val="100000"/>
              </a:lnSpc>
              <a:buFont typeface="Arial" panose="020B0604020202020204" pitchFamily="34" charset="0"/>
              <a:buChar char="•"/>
              <a:defRPr sz="1400" b="0" i="0">
                <a:latin typeface="+mn-lt"/>
              </a:defRPr>
            </a:lvl4pPr>
            <a:lvl5pPr marL="2114550" indent="-285750">
              <a:lnSpc>
                <a:spcPct val="100000"/>
              </a:lnSpc>
              <a:buFont typeface="Arial" panose="020B0604020202020204" pitchFamily="34" charset="0"/>
              <a:buChar char="•"/>
              <a:defRPr sz="1400" b="0" i="0">
                <a:latin typeface="+mn-lt"/>
              </a:defRPr>
            </a:lvl5pPr>
            <a:lvl6pPr>
              <a:defRPr sz="2000"/>
            </a:lvl6pPr>
            <a:lvl7pPr>
              <a:defRPr sz="2000"/>
            </a:lvl7pPr>
            <a:lvl8pPr>
              <a:defRPr sz="2000"/>
            </a:lvl8pPr>
            <a:lvl9pPr>
              <a:defRPr sz="2000"/>
            </a:lvl9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5" name="Alatunnisteen paikkamerkki 4">
            <a:extLst>
              <a:ext uri="{FF2B5EF4-FFF2-40B4-BE49-F238E27FC236}">
                <a16:creationId xmlns:a16="http://schemas.microsoft.com/office/drawing/2014/main" id="{A466B1E6-E67B-3B07-B464-6C782D2D21E7}"/>
              </a:ext>
            </a:extLst>
          </p:cNvPr>
          <p:cNvSpPr>
            <a:spLocks noGrp="1"/>
          </p:cNvSpPr>
          <p:nvPr>
            <p:ph type="ftr" sz="quarter" idx="33"/>
          </p:nvPr>
        </p:nvSpPr>
        <p:spPr/>
        <p:txBody>
          <a:bodyPr rtlCol="0"/>
          <a:lstStyle/>
          <a:p>
            <a:pPr rtl="0"/>
            <a:r>
              <a:rPr lang="fi-FI" noProof="0"/>
              <a:t>Esityksen otsikko</a:t>
            </a:r>
          </a:p>
        </p:txBody>
      </p:sp>
      <p:sp>
        <p:nvSpPr>
          <p:cNvPr id="6" name="Dian numeron paikkamerkki 5">
            <a:extLst>
              <a:ext uri="{FF2B5EF4-FFF2-40B4-BE49-F238E27FC236}">
                <a16:creationId xmlns:a16="http://schemas.microsoft.com/office/drawing/2014/main" id="{2B63D2A3-D5E9-1D68-8AB2-1DB5C21E9126}"/>
              </a:ext>
            </a:extLst>
          </p:cNvPr>
          <p:cNvSpPr>
            <a:spLocks noGrp="1"/>
          </p:cNvSpPr>
          <p:nvPr>
            <p:ph type="sldNum" sz="quarter" idx="34"/>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4351659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Mukautettu asettelu">
    <p:spTree>
      <p:nvGrpSpPr>
        <p:cNvPr id="1" name=""/>
        <p:cNvGrpSpPr/>
        <p:nvPr/>
      </p:nvGrpSpPr>
      <p:grpSpPr>
        <a:xfrm>
          <a:off x="0" y="0"/>
          <a:ext cx="0" cy="0"/>
          <a:chOff x="0" y="0"/>
          <a:chExt cx="0" cy="0"/>
        </a:xfrm>
      </p:grpSpPr>
      <p:sp>
        <p:nvSpPr>
          <p:cNvPr id="5" name="Otsikko 21">
            <a:extLst>
              <a:ext uri="{FF2B5EF4-FFF2-40B4-BE49-F238E27FC236}">
                <a16:creationId xmlns:a16="http://schemas.microsoft.com/office/drawing/2014/main" id="{592F592C-CC3F-8FC0-DAF8-24019474CAB1}"/>
              </a:ext>
            </a:extLst>
          </p:cNvPr>
          <p:cNvSpPr>
            <a:spLocks noGrp="1"/>
          </p:cNvSpPr>
          <p:nvPr>
            <p:ph type="title" hasCustomPrompt="1"/>
          </p:nvPr>
        </p:nvSpPr>
        <p:spPr>
          <a:xfrm>
            <a:off x="847384" y="884982"/>
            <a:ext cx="5744335" cy="979204"/>
          </a:xfrm>
        </p:spPr>
        <p:txBody>
          <a:bodyPr lIns="0" tIns="0" rIns="0" bIns="0" rtlCol="0" anchor="t">
            <a:noAutofit/>
          </a:bodyPr>
          <a:lstStyle>
            <a:lvl1pPr>
              <a:defRPr sz="3600" baseline="0">
                <a:latin typeface="+mj-lt"/>
              </a:defRPr>
            </a:lvl1pPr>
          </a:lstStyle>
          <a:p>
            <a:pPr rtl="0"/>
            <a:r>
              <a:rPr lang="fi-FI" noProof="0"/>
              <a:t>MUOKKAA OTSIKON PERUSTYYLIÄ NAPSAUTTAMALLA</a:t>
            </a:r>
          </a:p>
        </p:txBody>
      </p:sp>
      <p:sp>
        <p:nvSpPr>
          <p:cNvPr id="13" name="Tekstin paikkamerkki 2">
            <a:extLst>
              <a:ext uri="{FF2B5EF4-FFF2-40B4-BE49-F238E27FC236}">
                <a16:creationId xmlns:a16="http://schemas.microsoft.com/office/drawing/2014/main" id="{ED5AF112-F5BD-9AA8-0E64-A6972333DDB1}"/>
              </a:ext>
            </a:extLst>
          </p:cNvPr>
          <p:cNvSpPr>
            <a:spLocks noGrp="1"/>
          </p:cNvSpPr>
          <p:nvPr>
            <p:ph type="body" idx="1"/>
          </p:nvPr>
        </p:nvSpPr>
        <p:spPr>
          <a:xfrm>
            <a:off x="855915" y="2046038"/>
            <a:ext cx="4831207" cy="3568139"/>
          </a:xfrm>
        </p:spPr>
        <p:txBody>
          <a:bodyPr lIns="0" tIns="0" rIns="0" bIns="0" rtlCol="0">
            <a:no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i-FI" noProof="0"/>
              <a:t>Muokkaa tekstin perustyylejä napsauttamalla</a:t>
            </a:r>
          </a:p>
        </p:txBody>
      </p:sp>
      <p:sp>
        <p:nvSpPr>
          <p:cNvPr id="9" name="Kuvan paikkamerkki 8">
            <a:extLst>
              <a:ext uri="{FF2B5EF4-FFF2-40B4-BE49-F238E27FC236}">
                <a16:creationId xmlns:a16="http://schemas.microsoft.com/office/drawing/2014/main" id="{DD9A5508-A146-4C36-FF14-5B78325C526D}"/>
              </a:ext>
            </a:extLst>
          </p:cNvPr>
          <p:cNvSpPr>
            <a:spLocks noGrp="1"/>
          </p:cNvSpPr>
          <p:nvPr>
            <p:ph type="pic" sz="quarter" idx="12"/>
          </p:nvPr>
        </p:nvSpPr>
        <p:spPr>
          <a:xfrm>
            <a:off x="7868966" y="1112838"/>
            <a:ext cx="3475649" cy="4975225"/>
          </a:xfrm>
          <a:solidFill>
            <a:schemeClr val="accent1">
              <a:lumMod val="20000"/>
              <a:lumOff val="80000"/>
            </a:schemeClr>
          </a:solidFill>
        </p:spPr>
        <p:txBody>
          <a:bodyPr rtlCol="0" anchor="ctr"/>
          <a:lstStyle>
            <a:lvl1pPr algn="ctr">
              <a:defRPr/>
            </a:lvl1pPr>
          </a:lstStyle>
          <a:p>
            <a:pPr rtl="0"/>
            <a:r>
              <a:rPr lang="fi-FI" noProof="0"/>
              <a:t>Lisää kuva napsauttamalla kuvaketta</a:t>
            </a:r>
          </a:p>
        </p:txBody>
      </p:sp>
      <p:sp>
        <p:nvSpPr>
          <p:cNvPr id="14" name="Tekstin paikkamerkki 10">
            <a:extLst>
              <a:ext uri="{FF2B5EF4-FFF2-40B4-BE49-F238E27FC236}">
                <a16:creationId xmlns:a16="http://schemas.microsoft.com/office/drawing/2014/main" id="{104F5115-4987-5C8E-E191-E06A29A553D3}"/>
              </a:ext>
            </a:extLst>
          </p:cNvPr>
          <p:cNvSpPr>
            <a:spLocks noGrp="1"/>
          </p:cNvSpPr>
          <p:nvPr>
            <p:ph type="body" sz="quarter" idx="13"/>
          </p:nvPr>
        </p:nvSpPr>
        <p:spPr>
          <a:xfrm>
            <a:off x="7010733" y="2803273"/>
            <a:ext cx="2121408" cy="2121408"/>
          </a:xfrm>
          <a:prstGeom prst="ellipse">
            <a:avLst/>
          </a:prstGeom>
          <a:solidFill>
            <a:schemeClr val="accent1">
              <a:alpha val="89000"/>
            </a:schemeClr>
          </a:solidFill>
        </p:spPr>
        <p:txBody>
          <a:bodyPr rtlCol="0"/>
          <a:lstStyle>
            <a:lvl1pPr>
              <a:defRPr sz="300">
                <a:solidFill>
                  <a:schemeClr val="accent1">
                    <a:alpha val="0"/>
                  </a:schemeClr>
                </a:solidFill>
              </a:defRPr>
            </a:lvl1pPr>
          </a:lstStyle>
          <a:p>
            <a:pPr lvl="0" rtl="0"/>
            <a:r>
              <a:rPr lang="fi-FI" noProof="0"/>
              <a:t>Muokkaa tekstin perustyylejä napsauttamalla</a:t>
            </a:r>
          </a:p>
        </p:txBody>
      </p:sp>
      <p:sp>
        <p:nvSpPr>
          <p:cNvPr id="15" name="Tekstin paikkamerkki 10">
            <a:extLst>
              <a:ext uri="{FF2B5EF4-FFF2-40B4-BE49-F238E27FC236}">
                <a16:creationId xmlns:a16="http://schemas.microsoft.com/office/drawing/2014/main" id="{1EA969D2-43E7-374C-2BD3-3ED94ADEAE97}"/>
              </a:ext>
            </a:extLst>
          </p:cNvPr>
          <p:cNvSpPr>
            <a:spLocks noGrp="1"/>
          </p:cNvSpPr>
          <p:nvPr>
            <p:ph type="body" sz="quarter" idx="14"/>
          </p:nvPr>
        </p:nvSpPr>
        <p:spPr>
          <a:xfrm>
            <a:off x="11258537" y="4711495"/>
            <a:ext cx="192024" cy="1033272"/>
          </a:xfrm>
          <a:prstGeom prst="rect">
            <a:avLst/>
          </a:prstGeom>
          <a:solidFill>
            <a:schemeClr val="accent1">
              <a:alpha val="83000"/>
            </a:schemeClr>
          </a:solidFill>
        </p:spPr>
        <p:txBody>
          <a:bodyPr rtlCol="0"/>
          <a:lstStyle>
            <a:lvl1pPr>
              <a:defRPr sz="300">
                <a:solidFill>
                  <a:schemeClr val="accent1">
                    <a:alpha val="0"/>
                  </a:schemeClr>
                </a:solidFill>
              </a:defRPr>
            </a:lvl1pPr>
          </a:lstStyle>
          <a:p>
            <a:pPr lvl="0" rtl="0"/>
            <a:r>
              <a:rPr lang="fi-FI" noProof="0"/>
              <a:t>Muokkaa tekstin perustyylejä napsauttamalla</a:t>
            </a:r>
          </a:p>
        </p:txBody>
      </p:sp>
      <p:sp>
        <p:nvSpPr>
          <p:cNvPr id="3" name="Alatunnisteen paikkamerkki 2">
            <a:extLst>
              <a:ext uri="{FF2B5EF4-FFF2-40B4-BE49-F238E27FC236}">
                <a16:creationId xmlns:a16="http://schemas.microsoft.com/office/drawing/2014/main" id="{8DE7E217-DB17-AA1B-8753-DBFDF42AB32F}"/>
              </a:ext>
            </a:extLst>
          </p:cNvPr>
          <p:cNvSpPr>
            <a:spLocks noGrp="1"/>
          </p:cNvSpPr>
          <p:nvPr>
            <p:ph type="ftr" sz="quarter" idx="10"/>
          </p:nvPr>
        </p:nvSpPr>
        <p:spPr/>
        <p:txBody>
          <a:bodyPr rtlCol="0"/>
          <a:lstStyle/>
          <a:p>
            <a:pPr rtl="0"/>
            <a:r>
              <a:rPr lang="fi-FI" noProof="0"/>
              <a:t>Esityksen otsikko</a:t>
            </a:r>
          </a:p>
        </p:txBody>
      </p:sp>
      <p:sp>
        <p:nvSpPr>
          <p:cNvPr id="4" name="Dian numeron paikkamerkki 3">
            <a:extLst>
              <a:ext uri="{FF2B5EF4-FFF2-40B4-BE49-F238E27FC236}">
                <a16:creationId xmlns:a16="http://schemas.microsoft.com/office/drawing/2014/main" id="{CD6FA3F1-16D7-20B8-B929-59317A576C99}"/>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8305795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Mukautettu asettelu">
    <p:spTree>
      <p:nvGrpSpPr>
        <p:cNvPr id="1" name=""/>
        <p:cNvGrpSpPr/>
        <p:nvPr/>
      </p:nvGrpSpPr>
      <p:grpSpPr>
        <a:xfrm>
          <a:off x="0" y="0"/>
          <a:ext cx="0" cy="0"/>
          <a:chOff x="0" y="0"/>
          <a:chExt cx="0" cy="0"/>
        </a:xfrm>
      </p:grpSpPr>
      <p:pic>
        <p:nvPicPr>
          <p:cNvPr id="3" name="Kuva 2" descr="Suuri jalankulkuristeys, jossa on yksi henkilö">
            <a:extLst>
              <a:ext uri="{FF2B5EF4-FFF2-40B4-BE49-F238E27FC236}">
                <a16:creationId xmlns:a16="http://schemas.microsoft.com/office/drawing/2014/main" id="{09010683-ED2B-BF6C-90F9-AF09D38DB677}"/>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Effect>
                      <a14:brightnessContrast bright="27000" contrast="5000"/>
                    </a14:imgEffect>
                  </a14:imgLayer>
                </a14:imgProps>
              </a:ext>
              <a:ext uri="{28A0092B-C50C-407E-A947-70E740481C1C}">
                <a14:useLocalDpi xmlns:a14="http://schemas.microsoft.com/office/drawing/2010/main"/>
              </a:ext>
            </a:extLst>
          </a:blip>
          <a:srcRect/>
          <a:stretch/>
        </p:blipFill>
        <p:spPr>
          <a:xfrm>
            <a:off x="0" y="1"/>
            <a:ext cx="11811000" cy="6858000"/>
          </a:xfrm>
          <a:prstGeom prst="rect">
            <a:avLst/>
          </a:prstGeom>
        </p:spPr>
      </p:pic>
      <p:sp>
        <p:nvSpPr>
          <p:cNvPr id="13" name="Puolivapaa piirto 12">
            <a:extLst>
              <a:ext uri="{FF2B5EF4-FFF2-40B4-BE49-F238E27FC236}">
                <a16:creationId xmlns:a16="http://schemas.microsoft.com/office/drawing/2014/main" id="{C7A66511-B85E-197E-52D6-398E0BABD4A3}"/>
              </a:ext>
            </a:extLst>
          </p:cNvPr>
          <p:cNvSpPr/>
          <p:nvPr userDrawn="1"/>
        </p:nvSpPr>
        <p:spPr>
          <a:xfrm>
            <a:off x="777819" y="0"/>
            <a:ext cx="8272488" cy="6858000"/>
          </a:xfrm>
          <a:custGeom>
            <a:avLst/>
            <a:gdLst>
              <a:gd name="connsiteX0" fmla="*/ 2449074 w 8272488"/>
              <a:gd name="connsiteY0" fmla="*/ 0 h 6858000"/>
              <a:gd name="connsiteX1" fmla="*/ 5823415 w 8272488"/>
              <a:gd name="connsiteY1" fmla="*/ 0 h 6858000"/>
              <a:gd name="connsiteX2" fmla="*/ 5929477 w 8272488"/>
              <a:gd name="connsiteY2" fmla="*/ 47950 h 6858000"/>
              <a:gd name="connsiteX3" fmla="*/ 8272488 w 8272488"/>
              <a:gd name="connsiteY3" fmla="*/ 3776315 h 6858000"/>
              <a:gd name="connsiteX4" fmla="*/ 7025715 w 8272488"/>
              <a:gd name="connsiteY4" fmla="*/ 6735959 h 6858000"/>
              <a:gd name="connsiteX5" fmla="*/ 6893036 w 8272488"/>
              <a:gd name="connsiteY5" fmla="*/ 6858000 h 6858000"/>
              <a:gd name="connsiteX6" fmla="*/ 1379452 w 8272488"/>
              <a:gd name="connsiteY6" fmla="*/ 6858000 h 6858000"/>
              <a:gd name="connsiteX7" fmla="*/ 1246773 w 8272488"/>
              <a:gd name="connsiteY7" fmla="*/ 6735959 h 6858000"/>
              <a:gd name="connsiteX8" fmla="*/ 0 w 8272488"/>
              <a:gd name="connsiteY8" fmla="*/ 3776315 h 6858000"/>
              <a:gd name="connsiteX9" fmla="*/ 2343012 w 8272488"/>
              <a:gd name="connsiteY9" fmla="*/ 479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72488" h="6858000">
                <a:moveTo>
                  <a:pt x="2449074" y="0"/>
                </a:moveTo>
                <a:lnTo>
                  <a:pt x="5823415" y="0"/>
                </a:lnTo>
                <a:lnTo>
                  <a:pt x="5929477" y="47950"/>
                </a:lnTo>
                <a:cubicBezTo>
                  <a:pt x="7315814" y="715956"/>
                  <a:pt x="8272488" y="2134414"/>
                  <a:pt x="8272488" y="3776315"/>
                </a:cubicBezTo>
                <a:cubicBezTo>
                  <a:pt x="8272488" y="4936354"/>
                  <a:pt x="7794942" y="5984857"/>
                  <a:pt x="7025715" y="6735959"/>
                </a:cubicBezTo>
                <a:lnTo>
                  <a:pt x="6893036" y="6858000"/>
                </a:lnTo>
                <a:lnTo>
                  <a:pt x="1379452" y="6858000"/>
                </a:lnTo>
                <a:lnTo>
                  <a:pt x="1246773" y="6735959"/>
                </a:lnTo>
                <a:cubicBezTo>
                  <a:pt x="477546" y="5984857"/>
                  <a:pt x="0" y="4936354"/>
                  <a:pt x="0" y="3776315"/>
                </a:cubicBezTo>
                <a:cubicBezTo>
                  <a:pt x="0" y="2134414"/>
                  <a:pt x="956674" y="715956"/>
                  <a:pt x="2343012" y="47950"/>
                </a:cubicBezTo>
                <a:close/>
              </a:path>
            </a:pathLst>
          </a:custGeom>
          <a:solidFill>
            <a:schemeClr val="accent1">
              <a:alpha val="6736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i-FI" noProof="0">
              <a:solidFill>
                <a:schemeClr val="accent1"/>
              </a:solidFill>
            </a:endParaRPr>
          </a:p>
        </p:txBody>
      </p:sp>
      <p:sp>
        <p:nvSpPr>
          <p:cNvPr id="2" name="Otsikko 1">
            <a:extLst>
              <a:ext uri="{FF2B5EF4-FFF2-40B4-BE49-F238E27FC236}">
                <a16:creationId xmlns:a16="http://schemas.microsoft.com/office/drawing/2014/main" id="{71A36714-0A6D-7D0D-3336-B8081C409BA0}"/>
              </a:ext>
            </a:extLst>
          </p:cNvPr>
          <p:cNvSpPr>
            <a:spLocks noGrp="1"/>
          </p:cNvSpPr>
          <p:nvPr>
            <p:ph type="title" hasCustomPrompt="1"/>
          </p:nvPr>
        </p:nvSpPr>
        <p:spPr>
          <a:xfrm>
            <a:off x="1907196" y="2188196"/>
            <a:ext cx="5985159" cy="1594507"/>
          </a:xfrm>
        </p:spPr>
        <p:txBody>
          <a:bodyPr lIns="0" tIns="0" rIns="0" bIns="0" rtlCol="0" anchor="b">
            <a:noAutofit/>
          </a:bodyPr>
          <a:lstStyle>
            <a:lvl1pPr>
              <a:defRPr sz="3600" b="1" i="0" baseline="0">
                <a:solidFill>
                  <a:schemeClr val="bg1"/>
                </a:solidFill>
                <a:latin typeface="+mj-lt"/>
                <a:cs typeface="Arial Black" panose="020B0604020202020204" pitchFamily="34" charset="0"/>
              </a:defRPr>
            </a:lvl1pPr>
          </a:lstStyle>
          <a:p>
            <a:pPr rtl="0"/>
            <a:r>
              <a:rPr lang="fi-FI" noProof="0"/>
              <a:t>MUOKKAA OTSIKON PERUSTYYLIÄ NAPSAUTTAMALLA</a:t>
            </a:r>
          </a:p>
        </p:txBody>
      </p:sp>
      <p:sp>
        <p:nvSpPr>
          <p:cNvPr id="11" name="Tekstin paikkamerkki 2">
            <a:extLst>
              <a:ext uri="{FF2B5EF4-FFF2-40B4-BE49-F238E27FC236}">
                <a16:creationId xmlns:a16="http://schemas.microsoft.com/office/drawing/2014/main" id="{CFA9DBC5-E4A8-5230-9CE1-902849869495}"/>
              </a:ext>
            </a:extLst>
          </p:cNvPr>
          <p:cNvSpPr>
            <a:spLocks noGrp="1"/>
          </p:cNvSpPr>
          <p:nvPr>
            <p:ph type="body" idx="1"/>
          </p:nvPr>
        </p:nvSpPr>
        <p:spPr>
          <a:xfrm>
            <a:off x="1907196" y="3790988"/>
            <a:ext cx="5444517" cy="1731890"/>
          </a:xfrm>
        </p:spPr>
        <p:txBody>
          <a:bodyPr lIns="0" tIns="0" rIns="0" bIns="0" rtlCol="0" anchor="t">
            <a:noAutofit/>
          </a:bodyPr>
          <a:lstStyle>
            <a:lvl1pPr marL="0" indent="0">
              <a:buNone/>
              <a:defRPr sz="1800" b="0" i="0">
                <a:solidFill>
                  <a:schemeClr val="bg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i-FI" noProof="0"/>
              <a:t>Muokkaa tekstin perustyylejä napsauttamalla</a:t>
            </a:r>
          </a:p>
        </p:txBody>
      </p:sp>
      <p:sp>
        <p:nvSpPr>
          <p:cNvPr id="10" name="Suorakulmio 9">
            <a:extLst>
              <a:ext uri="{FF2B5EF4-FFF2-40B4-BE49-F238E27FC236}">
                <a16:creationId xmlns:a16="http://schemas.microsoft.com/office/drawing/2014/main" id="{829F29DD-6F0C-B005-FD16-89C061AE31C9}"/>
              </a:ext>
            </a:extLst>
          </p:cNvPr>
          <p:cNvSpPr/>
          <p:nvPr userDrawn="1"/>
        </p:nvSpPr>
        <p:spPr>
          <a:xfrm>
            <a:off x="10408059" y="1151133"/>
            <a:ext cx="190346" cy="1037063"/>
          </a:xfrm>
          <a:prstGeom prst="rect">
            <a:avLst/>
          </a:prstGeom>
          <a:solidFill>
            <a:schemeClr val="accent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12" name="Suorakulmio 11">
            <a:extLst>
              <a:ext uri="{FF2B5EF4-FFF2-40B4-BE49-F238E27FC236}">
                <a16:creationId xmlns:a16="http://schemas.microsoft.com/office/drawing/2014/main" id="{67980795-C54D-B27A-60D2-8758CAF840E2}"/>
              </a:ext>
            </a:extLst>
          </p:cNvPr>
          <p:cNvSpPr/>
          <p:nvPr userDrawn="1"/>
        </p:nvSpPr>
        <p:spPr>
          <a:xfrm>
            <a:off x="10987993" y="114070"/>
            <a:ext cx="190346" cy="1037063"/>
          </a:xfrm>
          <a:prstGeom prst="rect">
            <a:avLst/>
          </a:prstGeom>
          <a:solidFill>
            <a:schemeClr val="accent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fi-FI" noProof="0">
              <a:solidFill>
                <a:schemeClr val="accent1"/>
              </a:solidFill>
            </a:endParaRPr>
          </a:p>
        </p:txBody>
      </p:sp>
      <p:sp>
        <p:nvSpPr>
          <p:cNvPr id="4" name="Alatunnisteen paikkamerkki 3">
            <a:extLst>
              <a:ext uri="{FF2B5EF4-FFF2-40B4-BE49-F238E27FC236}">
                <a16:creationId xmlns:a16="http://schemas.microsoft.com/office/drawing/2014/main" id="{7B05DD54-AC6C-8FD6-3ABF-282F1F124B40}"/>
              </a:ext>
            </a:extLst>
          </p:cNvPr>
          <p:cNvSpPr>
            <a:spLocks noGrp="1"/>
          </p:cNvSpPr>
          <p:nvPr>
            <p:ph type="ftr" sz="quarter" idx="10"/>
          </p:nvPr>
        </p:nvSpPr>
        <p:spPr/>
        <p:txBody>
          <a:bodyPr rtlCol="0"/>
          <a:lstStyle/>
          <a:p>
            <a:pPr rtl="0"/>
            <a:r>
              <a:rPr lang="fi-FI" noProof="0"/>
              <a:t>Esityksen otsikko</a:t>
            </a:r>
          </a:p>
        </p:txBody>
      </p:sp>
      <p:sp>
        <p:nvSpPr>
          <p:cNvPr id="5" name="Dian numeron paikkamerkki 4">
            <a:extLst>
              <a:ext uri="{FF2B5EF4-FFF2-40B4-BE49-F238E27FC236}">
                <a16:creationId xmlns:a16="http://schemas.microsoft.com/office/drawing/2014/main" id="{22CBBA03-8EAF-9651-6DC8-7316BA1FE5F7}"/>
              </a:ext>
            </a:extLst>
          </p:cNvPr>
          <p:cNvSpPr>
            <a:spLocks noGrp="1"/>
          </p:cNvSpPr>
          <p:nvPr>
            <p:ph type="sldNum" sz="quarter" idx="11"/>
          </p:nvPr>
        </p:nvSpPr>
        <p:spPr/>
        <p:txBody>
          <a:bodyPr rtlCol="0"/>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52720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Otsikko ja sisältö">
    <p:bg>
      <p:bgPr>
        <a:solidFill>
          <a:schemeClr val="accent5"/>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F01426A-0740-2EB9-FC34-9C043459357E}"/>
              </a:ext>
            </a:extLst>
          </p:cNvPr>
          <p:cNvSpPr>
            <a:spLocks noGrp="1"/>
          </p:cNvSpPr>
          <p:nvPr>
            <p:ph type="title"/>
          </p:nvPr>
        </p:nvSpPr>
        <p:spPr/>
        <p:txBody>
          <a:bodyPr rtlCol="0"/>
          <a:lstStyle>
            <a:defPPr>
              <a:defRPr lang="fi-FI"/>
            </a:defPPr>
          </a:lstStyle>
          <a:p>
            <a:pPr rtl="0"/>
            <a:r>
              <a:rPr lang="fi-FI" noProof="0"/>
              <a:t>Muokkaa ots. perustyyl. napsautt.</a:t>
            </a:r>
          </a:p>
        </p:txBody>
      </p:sp>
      <p:sp>
        <p:nvSpPr>
          <p:cNvPr id="3" name="Sisällön paikkamerkki 2">
            <a:extLst>
              <a:ext uri="{FF2B5EF4-FFF2-40B4-BE49-F238E27FC236}">
                <a16:creationId xmlns:a16="http://schemas.microsoft.com/office/drawing/2014/main" id="{A00F6C1B-F86D-84E1-F13C-1A2310E172C3}"/>
              </a:ext>
            </a:extLst>
          </p:cNvPr>
          <p:cNvSpPr>
            <a:spLocks noGrp="1"/>
          </p:cNvSpPr>
          <p:nvPr>
            <p:ph idx="1"/>
          </p:nvPr>
        </p:nvSpPr>
        <p:spPr>
          <a:xfrm>
            <a:off x="484632" y="1810512"/>
            <a:ext cx="11000232" cy="4160520"/>
          </a:xfrm>
        </p:spPr>
        <p:txBody>
          <a:bodyPr rtlCol="0"/>
          <a:lstStyle>
            <a:defPPr>
              <a:defRPr lang="fi-FI"/>
            </a:defP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6" name="Dian numeron paikkamerkki 5">
            <a:extLst>
              <a:ext uri="{FF2B5EF4-FFF2-40B4-BE49-F238E27FC236}">
                <a16:creationId xmlns:a16="http://schemas.microsoft.com/office/drawing/2014/main" id="{754CBAEF-CF24-7502-B796-D47DF23F28D4}"/>
              </a:ext>
            </a:extLst>
          </p:cNvPr>
          <p:cNvSpPr>
            <a:spLocks noGrp="1"/>
          </p:cNvSpPr>
          <p:nvPr>
            <p:ph type="sldNum" sz="quarter" idx="12"/>
          </p:nvPr>
        </p:nvSpPr>
        <p:spPr/>
        <p:txBody>
          <a:bodyPr rtlCol="0"/>
          <a:lstStyle>
            <a:defPPr>
              <a:defRPr lang="fi-FI"/>
            </a:defPPr>
          </a:lstStyle>
          <a:p>
            <a:pPr rtl="0"/>
            <a:fld id="{8D0AFDD5-844D-364D-8AEC-50CF4D36D55D}" type="slidenum">
              <a:rPr lang="fi-FI" noProof="0" smtClean="0"/>
              <a:t>‹#›</a:t>
            </a:fld>
            <a:endParaRPr lang="fi-FI" noProof="0"/>
          </a:p>
        </p:txBody>
      </p:sp>
      <p:sp>
        <p:nvSpPr>
          <p:cNvPr id="5" name="Alatunnisteen paikkamerkki 4">
            <a:extLst>
              <a:ext uri="{FF2B5EF4-FFF2-40B4-BE49-F238E27FC236}">
                <a16:creationId xmlns:a16="http://schemas.microsoft.com/office/drawing/2014/main" id="{82D9E7CE-C596-EE32-BBFE-799C10EFBBB2}"/>
              </a:ext>
            </a:extLst>
          </p:cNvPr>
          <p:cNvSpPr>
            <a:spLocks noGrp="1"/>
          </p:cNvSpPr>
          <p:nvPr>
            <p:ph type="ftr" sz="quarter" idx="11"/>
          </p:nvPr>
        </p:nvSpPr>
        <p:spPr/>
        <p:txBody>
          <a:bodyPr rtlCol="0"/>
          <a:lstStyle>
            <a:defPPr>
              <a:defRPr lang="fi-FI"/>
            </a:defPPr>
          </a:lstStyle>
          <a:p>
            <a:pPr rtl="0"/>
            <a:r>
              <a:rPr lang="fi-FI" noProof="0"/>
              <a:t>Esityksen otsikko</a:t>
            </a:r>
          </a:p>
        </p:txBody>
      </p:sp>
      <p:sp>
        <p:nvSpPr>
          <p:cNvPr id="4" name="Päivämäärän paikkamerkki 3">
            <a:extLst>
              <a:ext uri="{FF2B5EF4-FFF2-40B4-BE49-F238E27FC236}">
                <a16:creationId xmlns:a16="http://schemas.microsoft.com/office/drawing/2014/main" id="{7490B60C-999F-167B-3927-D752A0DE60A7}"/>
              </a:ext>
            </a:extLst>
          </p:cNvPr>
          <p:cNvSpPr>
            <a:spLocks noGrp="1"/>
          </p:cNvSpPr>
          <p:nvPr>
            <p:ph type="dt" sz="half" idx="10"/>
          </p:nvPr>
        </p:nvSpPr>
        <p:spPr/>
        <p:txBody>
          <a:bodyPr rtlCol="0"/>
          <a:lstStyle>
            <a:defPPr>
              <a:defRPr lang="fi-FI"/>
            </a:defPPr>
          </a:lstStyle>
          <a:p>
            <a:pPr rtl="0"/>
            <a:r>
              <a:rPr lang="fi-FI" noProof="0"/>
              <a:t>20XX</a:t>
            </a:r>
          </a:p>
        </p:txBody>
      </p:sp>
    </p:spTree>
    <p:extLst>
      <p:ext uri="{BB962C8B-B14F-4D97-AF65-F5344CB8AC3E}">
        <p14:creationId xmlns:p14="http://schemas.microsoft.com/office/powerpoint/2010/main" val="187836210"/>
      </p:ext>
    </p:extLst>
  </p:cSld>
  <p:clrMapOvr>
    <a:masterClrMapping/>
  </p:clrMapOvr>
  <p:transition>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CD688C66-2A77-64CD-38B5-90492185CACE}"/>
              </a:ext>
            </a:extLst>
          </p:cNvPr>
          <p:cNvSpPr/>
          <p:nvPr userDrawn="1"/>
        </p:nvSpPr>
        <p:spPr>
          <a:xfrm rot="5400000" flipH="1" flipV="1">
            <a:off x="8570975" y="3236976"/>
            <a:ext cx="6858000" cy="384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noProof="0"/>
          </a:p>
        </p:txBody>
      </p:sp>
      <p:sp>
        <p:nvSpPr>
          <p:cNvPr id="7" name="Alatunnisteen paikkamerkki 4">
            <a:extLst>
              <a:ext uri="{FF2B5EF4-FFF2-40B4-BE49-F238E27FC236}">
                <a16:creationId xmlns:a16="http://schemas.microsoft.com/office/drawing/2014/main" id="{89035839-CD36-5568-9808-CCDD9953C933}"/>
              </a:ext>
            </a:extLst>
          </p:cNvPr>
          <p:cNvSpPr>
            <a:spLocks noGrp="1"/>
          </p:cNvSpPr>
          <p:nvPr>
            <p:ph type="ftr" sz="quarter" idx="3"/>
          </p:nvPr>
        </p:nvSpPr>
        <p:spPr>
          <a:xfrm rot="16200000">
            <a:off x="8854442" y="2953511"/>
            <a:ext cx="6291068" cy="384048"/>
          </a:xfrm>
          <a:prstGeom prst="rect">
            <a:avLst/>
          </a:prstGeom>
          <a:noFill/>
        </p:spPr>
        <p:txBody>
          <a:bodyPr vert="horz" lIns="210312" tIns="45720" rIns="91440" bIns="45720" rtlCol="0" anchor="ctr"/>
          <a:lstStyle>
            <a:lvl1pPr algn="l">
              <a:defRPr sz="1200" b="1" cap="all" spc="300" baseline="0">
                <a:solidFill>
                  <a:schemeClr val="bg1"/>
                </a:solidFill>
                <a:latin typeface="+mj-lt"/>
              </a:defRPr>
            </a:lvl1pPr>
          </a:lstStyle>
          <a:p>
            <a:pPr rtl="0"/>
            <a:r>
              <a:rPr lang="fi-FI" noProof="0"/>
              <a:t>Esityksen otsikko</a:t>
            </a:r>
          </a:p>
        </p:txBody>
      </p:sp>
      <p:sp>
        <p:nvSpPr>
          <p:cNvPr id="2" name="Otsikon paikkamerkki 1">
            <a:extLst>
              <a:ext uri="{FF2B5EF4-FFF2-40B4-BE49-F238E27FC236}">
                <a16:creationId xmlns:a16="http://schemas.microsoft.com/office/drawing/2014/main" id="{9198F9AA-2C87-421D-97C1-B4248DFDC2C2}"/>
              </a:ext>
            </a:extLst>
          </p:cNvPr>
          <p:cNvSpPr>
            <a:spLocks noGrp="1"/>
          </p:cNvSpPr>
          <p:nvPr>
            <p:ph type="title"/>
          </p:nvPr>
        </p:nvSpPr>
        <p:spPr>
          <a:xfrm>
            <a:off x="846438" y="409576"/>
            <a:ext cx="10972800" cy="1325563"/>
          </a:xfrm>
          <a:prstGeom prst="rect">
            <a:avLst/>
          </a:prstGeom>
        </p:spPr>
        <p:txBody>
          <a:bodyPr vert="horz" lIns="0" tIns="0" rIns="0" bIns="0" rtlCol="0" anchor="t">
            <a:noAutofit/>
          </a:bodyPr>
          <a:lstStyle/>
          <a:p>
            <a:pPr rtl="0"/>
            <a:r>
              <a:rPr lang="fi-FI" noProof="0"/>
              <a:t>MUOKKAA OTSIKON PERUSTYYLIÄ NAPSAUTTAMALLA</a:t>
            </a:r>
          </a:p>
        </p:txBody>
      </p:sp>
      <p:sp>
        <p:nvSpPr>
          <p:cNvPr id="3" name="Tekstin paikkamerkki 2">
            <a:extLst>
              <a:ext uri="{FF2B5EF4-FFF2-40B4-BE49-F238E27FC236}">
                <a16:creationId xmlns:a16="http://schemas.microsoft.com/office/drawing/2014/main" id="{AE98FC63-C8D2-4CE6-A3F1-EE8ED24590C4}"/>
              </a:ext>
            </a:extLst>
          </p:cNvPr>
          <p:cNvSpPr>
            <a:spLocks noGrp="1"/>
          </p:cNvSpPr>
          <p:nvPr>
            <p:ph type="body" idx="1"/>
          </p:nvPr>
        </p:nvSpPr>
        <p:spPr>
          <a:xfrm>
            <a:off x="745644" y="1825625"/>
            <a:ext cx="11098307" cy="4351338"/>
          </a:xfrm>
          <a:prstGeom prst="rect">
            <a:avLst/>
          </a:prstGeom>
        </p:spPr>
        <p:txBody>
          <a:bodyPr vert="horz" lIns="0" tIns="0" rIns="0" bIns="0" rtlCol="0">
            <a:noAutofit/>
          </a:bodyPr>
          <a:lstStyle/>
          <a:p>
            <a:pPr lvl="0" rtl="0"/>
            <a:r>
              <a:rPr lang="fi-FI" noProof="0"/>
              <a:t>MUOKKAA TEKSTIN PERUSTYYLEJÄ NAPSAUTTAMALLA</a:t>
            </a:r>
          </a:p>
          <a:p>
            <a:pPr lvl="1" rtl="0"/>
            <a:r>
              <a:rPr lang="fi-FI" noProof="0"/>
              <a:t>TOINEN TASO</a:t>
            </a:r>
          </a:p>
          <a:p>
            <a:pPr lvl="2" rtl="0"/>
            <a:r>
              <a:rPr lang="fi-FI" noProof="0"/>
              <a:t>KOLMAS TASO</a:t>
            </a:r>
          </a:p>
          <a:p>
            <a:pPr lvl="3" rtl="0"/>
            <a:r>
              <a:rPr lang="fi-FI" noProof="0"/>
              <a:t>NELJÄS TASO</a:t>
            </a:r>
          </a:p>
          <a:p>
            <a:pPr lvl="4" rtl="0"/>
            <a:r>
              <a:rPr lang="fi-FI" noProof="0"/>
              <a:t>VIIDES TASO</a:t>
            </a:r>
          </a:p>
        </p:txBody>
      </p:sp>
      <p:sp>
        <p:nvSpPr>
          <p:cNvPr id="8" name="Dian numeron paikkamerkki 5">
            <a:extLst>
              <a:ext uri="{FF2B5EF4-FFF2-40B4-BE49-F238E27FC236}">
                <a16:creationId xmlns:a16="http://schemas.microsoft.com/office/drawing/2014/main" id="{533E5E79-C396-3919-759D-5AD893CE4260}"/>
              </a:ext>
            </a:extLst>
          </p:cNvPr>
          <p:cNvSpPr>
            <a:spLocks noGrp="1"/>
          </p:cNvSpPr>
          <p:nvPr>
            <p:ph type="sldNum" sz="quarter" idx="4"/>
          </p:nvPr>
        </p:nvSpPr>
        <p:spPr>
          <a:xfrm rot="16200000">
            <a:off x="11716511" y="6382510"/>
            <a:ext cx="566928" cy="384048"/>
          </a:xfrm>
          <a:prstGeom prst="rect">
            <a:avLst/>
          </a:prstGeom>
        </p:spPr>
        <p:txBody>
          <a:bodyPr vert="horz" lIns="91440" tIns="45720" rIns="91440" bIns="45720" rtlCol="0" anchor="ctr"/>
          <a:lstStyle>
            <a:lvl1pPr algn="ctr">
              <a:defRPr sz="1400">
                <a:solidFill>
                  <a:schemeClr val="bg1"/>
                </a:solidFill>
              </a:defRPr>
            </a:lvl1pPr>
          </a:lstStyle>
          <a:p>
            <a:pPr rtl="0"/>
            <a:fld id="{09A01C0A-2BB6-49E7-91A3-DCB9F9F59583}" type="slidenum">
              <a:rPr lang="fi-FI" noProof="0" smtClean="0"/>
              <a:pPr/>
              <a:t>‹#›</a:t>
            </a:fld>
            <a:endParaRPr lang="fi-FI" noProof="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9" r:id="rId4"/>
    <p:sldLayoutId id="2147483652" r:id="rId5"/>
    <p:sldLayoutId id="2147483665" r:id="rId6"/>
    <p:sldLayoutId id="2147483653" r:id="rId7"/>
    <p:sldLayoutId id="2147483654" r:id="rId8"/>
    <p:sldLayoutId id="2147483658" r:id="rId9"/>
    <p:sldLayoutId id="2147483655" r:id="rId10"/>
    <p:sldLayoutId id="2147483656" r:id="rId11"/>
    <p:sldLayoutId id="2147483657" r:id="rId12"/>
    <p:sldLayoutId id="2147483664" r:id="rId13"/>
    <p:sldLayoutId id="2147483663" r:id="rId14"/>
    <p:sldLayoutId id="2147483666" r:id="rId15"/>
  </p:sldLayoutIdLst>
  <p:hf hdr="0" dt="0"/>
  <p:txStyles>
    <p:titleStyle>
      <a:lvl1pPr algn="l" defTabSz="914400" rtl="0" eaLnBrk="1" latinLnBrk="0" hangingPunct="1">
        <a:lnSpc>
          <a:spcPct val="90000"/>
        </a:lnSpc>
        <a:spcBef>
          <a:spcPct val="0"/>
        </a:spcBef>
        <a:buNone/>
        <a:defRPr sz="4000" b="1" i="0" kern="1200" cap="all" spc="600" baseline="0">
          <a:solidFill>
            <a:schemeClr val="tx1"/>
          </a:solidFill>
          <a:latin typeface="+mj-lt"/>
          <a:ea typeface="+mj-ea"/>
          <a:cs typeface="Arial Black" panose="020B0604020202020204" pitchFamily="34" charset="0"/>
        </a:defRPr>
      </a:lvl1pPr>
    </p:titleStyle>
    <p:bodyStyle>
      <a:lvl1pPr marL="0" indent="0" algn="l" defTabSz="914400" rtl="0" eaLnBrk="1" latinLnBrk="0" hangingPunct="1">
        <a:lnSpc>
          <a:spcPct val="150000"/>
        </a:lnSpc>
        <a:spcBef>
          <a:spcPts val="1000"/>
        </a:spcBef>
        <a:buFontTx/>
        <a:buNone/>
        <a:defRPr sz="2400" b="0" i="0" kern="1200">
          <a:solidFill>
            <a:schemeClr val="tx1"/>
          </a:solidFill>
          <a:latin typeface="+mn-lt"/>
          <a:ea typeface="+mn-ea"/>
          <a:cs typeface="+mn-cs"/>
        </a:defRPr>
      </a:lvl1pPr>
      <a:lvl2pPr marL="457200" indent="0" algn="l" defTabSz="914400" rtl="0" eaLnBrk="1" latinLnBrk="0" hangingPunct="1">
        <a:lnSpc>
          <a:spcPct val="150000"/>
        </a:lnSpc>
        <a:spcBef>
          <a:spcPts val="500"/>
        </a:spcBef>
        <a:buFontTx/>
        <a:buNone/>
        <a:defRPr sz="2200" b="0" i="0" kern="1200">
          <a:solidFill>
            <a:schemeClr val="tx1"/>
          </a:solidFill>
          <a:latin typeface="Avenir Next LT Pro" panose="020B0504020202020204" pitchFamily="34" charset="77"/>
          <a:ea typeface="+mn-ea"/>
          <a:cs typeface="+mn-cs"/>
        </a:defRPr>
      </a:lvl2pPr>
      <a:lvl3pPr marL="914400" indent="0" algn="l" defTabSz="914400" rtl="0" eaLnBrk="1" latinLnBrk="0" hangingPunct="1">
        <a:lnSpc>
          <a:spcPct val="150000"/>
        </a:lnSpc>
        <a:spcBef>
          <a:spcPts val="500"/>
        </a:spcBef>
        <a:buFontTx/>
        <a:buNone/>
        <a:defRPr sz="2000" b="0" i="0" kern="1200">
          <a:solidFill>
            <a:schemeClr val="tx1"/>
          </a:solidFill>
          <a:latin typeface="Avenir Next LT Pro" panose="020B0504020202020204" pitchFamily="34" charset="77"/>
          <a:ea typeface="+mn-ea"/>
          <a:cs typeface="+mn-cs"/>
        </a:defRPr>
      </a:lvl3pPr>
      <a:lvl4pPr marL="1371600" indent="0" algn="l" defTabSz="914400" rtl="0" eaLnBrk="1" latinLnBrk="0" hangingPunct="1">
        <a:lnSpc>
          <a:spcPct val="150000"/>
        </a:lnSpc>
        <a:spcBef>
          <a:spcPts val="500"/>
        </a:spcBef>
        <a:buFontTx/>
        <a:buNone/>
        <a:defRPr sz="1800" b="0" i="0" kern="1200">
          <a:solidFill>
            <a:schemeClr val="tx1"/>
          </a:solidFill>
          <a:latin typeface="Avenir Next LT Pro" panose="020B0504020202020204" pitchFamily="34" charset="77"/>
          <a:ea typeface="+mn-ea"/>
          <a:cs typeface="+mn-cs"/>
        </a:defRPr>
      </a:lvl4pPr>
      <a:lvl5pPr marL="1828800" indent="0" algn="l" defTabSz="914400" rtl="0" eaLnBrk="1" latinLnBrk="0" hangingPunct="1">
        <a:lnSpc>
          <a:spcPct val="150000"/>
        </a:lnSpc>
        <a:spcBef>
          <a:spcPts val="500"/>
        </a:spcBef>
        <a:buFontTx/>
        <a:buNone/>
        <a:defRPr sz="1800" b="0" i="0" kern="1200">
          <a:solidFill>
            <a:schemeClr val="tx1"/>
          </a:solidFill>
          <a:latin typeface="Avenir Next LT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4" orient="horz" pos="1152" userDrawn="1">
          <p15:clr>
            <a:srgbClr val="547EBF"/>
          </p15:clr>
        </p15:guide>
        <p15:guide id="5" pos="7440" userDrawn="1">
          <p15:clr>
            <a:srgbClr val="547EBF"/>
          </p15:clr>
        </p15:guide>
        <p15:guide id="6" orient="horz" pos="4080" userDrawn="1">
          <p15:clr>
            <a:srgbClr val="547EBF"/>
          </p15:clr>
        </p15:guide>
        <p15:guide id="19" userDrawn="1">
          <p15:clr>
            <a:srgbClr val="547EBF"/>
          </p15:clr>
        </p15:guide>
        <p15:guide id="20" pos="7680" userDrawn="1">
          <p15:clr>
            <a:srgbClr val="547EBF"/>
          </p15:clr>
        </p15:guide>
        <p15:guide id="21" pos="528" userDrawn="1">
          <p15:clr>
            <a:srgbClr val="547EBF"/>
          </p15:clr>
        </p15:guide>
        <p15:guide id="22" pos="6912" userDrawn="1">
          <p15:clr>
            <a:srgbClr val="547EBF"/>
          </p15:clr>
        </p15:guide>
        <p15:guide id="23" orient="horz" pos="240" userDrawn="1">
          <p15:clr>
            <a:srgbClr val="547EBF"/>
          </p15:clr>
        </p15:guide>
        <p15:guide id="25" orient="horz" pos="552" userDrawn="1">
          <p15:clr>
            <a:srgbClr val="547EBF"/>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hdphoto" Target="../media/hdphoto6.wdp"/><Relationship Id="rId13" Type="http://schemas.openxmlformats.org/officeDocument/2006/relationships/image" Target="../media/image19.png"/><Relationship Id="rId3" Type="http://schemas.openxmlformats.org/officeDocument/2006/relationships/image" Target="../media/image12.jpeg"/><Relationship Id="rId7" Type="http://schemas.openxmlformats.org/officeDocument/2006/relationships/image" Target="../media/image16.png"/><Relationship Id="rId12" Type="http://schemas.microsoft.com/office/2007/relationships/hdphoto" Target="../media/hdphoto8.wdp"/><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15.jpeg"/><Relationship Id="rId11" Type="http://schemas.openxmlformats.org/officeDocument/2006/relationships/image" Target="../media/image18.png"/><Relationship Id="rId5" Type="http://schemas.openxmlformats.org/officeDocument/2006/relationships/image" Target="../media/image14.jpeg"/><Relationship Id="rId10" Type="http://schemas.microsoft.com/office/2007/relationships/hdphoto" Target="../media/hdphoto7.wdp"/><Relationship Id="rId4" Type="http://schemas.openxmlformats.org/officeDocument/2006/relationships/image" Target="../media/image13.jpeg"/><Relationship Id="rId9" Type="http://schemas.openxmlformats.org/officeDocument/2006/relationships/image" Target="../media/image17.png"/><Relationship Id="rId14" Type="http://schemas.microsoft.com/office/2007/relationships/hdphoto" Target="../media/hdphoto9.wdp"/></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microsoft.com/office/2007/relationships/hdphoto" Target="../media/hdphoto10.wdp"/></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15.xml"/><Relationship Id="rId5" Type="http://schemas.openxmlformats.org/officeDocument/2006/relationships/hyperlink" Target="https://creativecommons.org/licenses/by-nc/3.0/" TargetMode="External"/><Relationship Id="rId4" Type="http://schemas.openxmlformats.org/officeDocument/2006/relationships/hyperlink" Target="http://nodesquehablar.blogspot.com/"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orakulmio 5">
            <a:extLst>
              <a:ext uri="{FF2B5EF4-FFF2-40B4-BE49-F238E27FC236}">
                <a16:creationId xmlns:a16="http://schemas.microsoft.com/office/drawing/2014/main" id="{92E632DD-7039-0183-A4F2-8F30E07FE5E7}"/>
              </a:ext>
            </a:extLst>
          </p:cNvPr>
          <p:cNvSpPr/>
          <p:nvPr/>
        </p:nvSpPr>
        <p:spPr>
          <a:xfrm>
            <a:off x="661261" y="653461"/>
            <a:ext cx="10833621" cy="55499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Otsikko 4">
            <a:extLst>
              <a:ext uri="{FF2B5EF4-FFF2-40B4-BE49-F238E27FC236}">
                <a16:creationId xmlns:a16="http://schemas.microsoft.com/office/drawing/2014/main" id="{27228BAE-048B-681E-DD8D-BD96B22560E0}"/>
              </a:ext>
            </a:extLst>
          </p:cNvPr>
          <p:cNvSpPr>
            <a:spLocks noGrp="1"/>
          </p:cNvSpPr>
          <p:nvPr>
            <p:ph type="title"/>
          </p:nvPr>
        </p:nvSpPr>
        <p:spPr>
          <a:xfrm>
            <a:off x="6095997" y="654050"/>
            <a:ext cx="4834517" cy="2774361"/>
          </a:xfrm>
        </p:spPr>
        <p:txBody>
          <a:bodyPr rtlCol="0"/>
          <a:lstStyle/>
          <a:p>
            <a:pPr rtl="0"/>
            <a:r>
              <a:rPr lang="fi-FI" sz="4800" dirty="0">
                <a:solidFill>
                  <a:schemeClr val="bg2"/>
                </a:solidFill>
              </a:rPr>
              <a:t>Tulevaisuus-paja</a:t>
            </a:r>
          </a:p>
        </p:txBody>
      </p:sp>
      <p:pic>
        <p:nvPicPr>
          <p:cNvPr id="4" name="Kuvan paikkamerkki 3" descr="Kuva, joka sisältää kohteen henkilö, taivas, vesi, piha-&#10;&#10;Kuvaus luotu automaattisesti">
            <a:extLst>
              <a:ext uri="{FF2B5EF4-FFF2-40B4-BE49-F238E27FC236}">
                <a16:creationId xmlns:a16="http://schemas.microsoft.com/office/drawing/2014/main" id="{B300D09B-38A7-2487-0D5E-D8F660DA96DD}"/>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l="22387" r="22387"/>
          <a:stretch>
            <a:fillRect/>
          </a:stretch>
        </p:blipFill>
        <p:spPr>
          <a:xfrm>
            <a:off x="979301" y="928786"/>
            <a:ext cx="4141396" cy="4999250"/>
          </a:xfrm>
        </p:spPr>
      </p:pic>
      <p:sp>
        <p:nvSpPr>
          <p:cNvPr id="7" name="Alaotsikko 6">
            <a:extLst>
              <a:ext uri="{FF2B5EF4-FFF2-40B4-BE49-F238E27FC236}">
                <a16:creationId xmlns:a16="http://schemas.microsoft.com/office/drawing/2014/main" id="{3AFD8D3D-82CB-EA16-814E-A3FED8BBF39B}"/>
              </a:ext>
            </a:extLst>
          </p:cNvPr>
          <p:cNvSpPr>
            <a:spLocks noGrp="1"/>
          </p:cNvSpPr>
          <p:nvPr>
            <p:ph idx="1"/>
          </p:nvPr>
        </p:nvSpPr>
        <p:spPr>
          <a:xfrm>
            <a:off x="6095997" y="3428411"/>
            <a:ext cx="4834517" cy="2774361"/>
          </a:xfrm>
        </p:spPr>
        <p:txBody>
          <a:bodyPr rtlCol="0"/>
          <a:lstStyle/>
          <a:p>
            <a:pPr rtl="0"/>
            <a:r>
              <a:rPr lang="fi-FI" sz="2800" dirty="0">
                <a:solidFill>
                  <a:schemeClr val="accent4"/>
                </a:solidFill>
              </a:rPr>
              <a:t>Pajakerta 1/4</a:t>
            </a:r>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D5B7F8D-D146-9B6A-532C-3BAB50598297}"/>
              </a:ext>
            </a:extLst>
          </p:cNvPr>
          <p:cNvSpPr>
            <a:spLocks noGrp="1"/>
          </p:cNvSpPr>
          <p:nvPr>
            <p:ph type="title"/>
          </p:nvPr>
        </p:nvSpPr>
        <p:spPr>
          <a:xfrm>
            <a:off x="484632" y="484949"/>
            <a:ext cx="10972800" cy="1325563"/>
          </a:xfrm>
        </p:spPr>
        <p:txBody>
          <a:bodyPr/>
          <a:lstStyle/>
          <a:p>
            <a:r>
              <a:rPr lang="fi-FI" sz="3600" spc="300" dirty="0"/>
              <a:t>Ohje pajan vetäjälle</a:t>
            </a:r>
          </a:p>
        </p:txBody>
      </p:sp>
      <p:sp>
        <p:nvSpPr>
          <p:cNvPr id="3" name="Sisällön paikkamerkki 2">
            <a:extLst>
              <a:ext uri="{FF2B5EF4-FFF2-40B4-BE49-F238E27FC236}">
                <a16:creationId xmlns:a16="http://schemas.microsoft.com/office/drawing/2014/main" id="{256DC2AD-E73A-EBC2-6CF2-5DE1136212E2}"/>
              </a:ext>
            </a:extLst>
          </p:cNvPr>
          <p:cNvSpPr>
            <a:spLocks noGrp="1"/>
          </p:cNvSpPr>
          <p:nvPr>
            <p:ph idx="1"/>
          </p:nvPr>
        </p:nvSpPr>
        <p:spPr/>
        <p:txBody>
          <a:bodyPr/>
          <a:lstStyle/>
          <a:p>
            <a:pPr marL="342900" indent="-342900">
              <a:buFont typeface="Arial" panose="020B0604020202020204" pitchFamily="34" charset="0"/>
              <a:buChar char="•"/>
            </a:pPr>
            <a:r>
              <a:rPr lang="fi-FI" dirty="0"/>
              <a:t>Anna ennakkotehtävä (nostalgia-tehtävä työkirjasta) osallistujille täytettäväksi ennen ensimmäistä pajakertaa. </a:t>
            </a:r>
          </a:p>
          <a:p>
            <a:pPr marL="342900" indent="-342900">
              <a:buFont typeface="Arial" panose="020B0604020202020204" pitchFamily="34" charset="0"/>
              <a:buChar char="•"/>
            </a:pPr>
            <a:r>
              <a:rPr lang="fi-FI" dirty="0"/>
              <a:t>Valitse ryhmällesi sopiva vaihtoehto Millainen kasvi olisin? –osion kahdesta vaihtoehdosta (A tai B). Poista tai piilota toinen dioista.</a:t>
            </a:r>
          </a:p>
          <a:p>
            <a:pPr marL="342900" indent="-342900">
              <a:buFont typeface="Arial" panose="020B0604020202020204" pitchFamily="34" charset="0"/>
              <a:buChar char="•"/>
            </a:pPr>
            <a:endParaRPr lang="fi-FI" dirty="0"/>
          </a:p>
        </p:txBody>
      </p:sp>
      <p:sp>
        <p:nvSpPr>
          <p:cNvPr id="4" name="Dian numeron paikkamerkki 3">
            <a:extLst>
              <a:ext uri="{FF2B5EF4-FFF2-40B4-BE49-F238E27FC236}">
                <a16:creationId xmlns:a16="http://schemas.microsoft.com/office/drawing/2014/main" id="{0EDA48C3-FAF5-C0FF-30AE-60F1840F02FD}"/>
              </a:ext>
            </a:extLst>
          </p:cNvPr>
          <p:cNvSpPr>
            <a:spLocks noGrp="1"/>
          </p:cNvSpPr>
          <p:nvPr>
            <p:ph type="sldNum" sz="quarter" idx="12"/>
          </p:nvPr>
        </p:nvSpPr>
        <p:spPr/>
        <p:txBody>
          <a:bodyPr/>
          <a:lstStyle/>
          <a:p>
            <a:pPr rtl="0"/>
            <a:fld id="{8D0AFDD5-844D-364D-8AEC-50CF4D36D55D}" type="slidenum">
              <a:rPr lang="fi-FI" noProof="0" smtClean="0"/>
              <a:t>2</a:t>
            </a:fld>
            <a:endParaRPr lang="fi-FI" noProof="0"/>
          </a:p>
        </p:txBody>
      </p:sp>
      <p:sp>
        <p:nvSpPr>
          <p:cNvPr id="5" name="Alatunnisteen paikkamerkki 4">
            <a:extLst>
              <a:ext uri="{FF2B5EF4-FFF2-40B4-BE49-F238E27FC236}">
                <a16:creationId xmlns:a16="http://schemas.microsoft.com/office/drawing/2014/main" id="{2D449C01-52A6-34A8-42AE-290B9BE2A151}"/>
              </a:ext>
            </a:extLst>
          </p:cNvPr>
          <p:cNvSpPr>
            <a:spLocks noGrp="1"/>
          </p:cNvSpPr>
          <p:nvPr>
            <p:ph type="ftr" sz="quarter" idx="11"/>
          </p:nvPr>
        </p:nvSpPr>
        <p:spPr/>
        <p:txBody>
          <a:bodyPr/>
          <a:lstStyle/>
          <a:p>
            <a:pPr rtl="0"/>
            <a:r>
              <a:rPr lang="fi-FI" noProof="0" dirty="0"/>
              <a:t>Tulevaisuuspaja 1/4</a:t>
            </a:r>
          </a:p>
        </p:txBody>
      </p:sp>
    </p:spTree>
    <p:extLst>
      <p:ext uri="{BB962C8B-B14F-4D97-AF65-F5344CB8AC3E}">
        <p14:creationId xmlns:p14="http://schemas.microsoft.com/office/powerpoint/2010/main" val="26782537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chemeClr val="accent5"/>
        </a:solid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56DC2AD-E73A-EBC2-6CF2-5DE1136212E2}"/>
              </a:ext>
            </a:extLst>
          </p:cNvPr>
          <p:cNvSpPr>
            <a:spLocks noGrp="1"/>
          </p:cNvSpPr>
          <p:nvPr>
            <p:ph sz="half" idx="2"/>
          </p:nvPr>
        </p:nvSpPr>
        <p:spPr>
          <a:xfrm>
            <a:off x="850169" y="1781357"/>
            <a:ext cx="4020596" cy="3684588"/>
          </a:xfrm>
        </p:spPr>
        <p:txBody>
          <a:bodyPr/>
          <a:lstStyle/>
          <a:p>
            <a:pPr marL="342900" indent="-342900">
              <a:buFont typeface="Arial" panose="020B0604020202020204" pitchFamily="34" charset="0"/>
              <a:buChar char="•"/>
            </a:pPr>
            <a:r>
              <a:rPr lang="fi-FI" dirty="0"/>
              <a:t>Työkirjat (jokaiselle oma)</a:t>
            </a:r>
          </a:p>
          <a:p>
            <a:pPr marL="342900" indent="-342900">
              <a:buFont typeface="Arial" panose="020B0604020202020204" pitchFamily="34" charset="0"/>
              <a:buChar char="•"/>
            </a:pPr>
            <a:r>
              <a:rPr lang="fi-FI" i="1" dirty="0"/>
              <a:t>Kansiot työkirjoille (valinnainen)</a:t>
            </a:r>
            <a:endParaRPr lang="fi-FI" dirty="0"/>
          </a:p>
          <a:p>
            <a:pPr marL="342900" indent="-342900">
              <a:buFont typeface="Arial" panose="020B0604020202020204" pitchFamily="34" charset="0"/>
              <a:buChar char="•"/>
            </a:pPr>
            <a:r>
              <a:rPr lang="fi-FI" dirty="0"/>
              <a:t>Myötätuntoinen käsi –harjoitus tulostettuna tai sähköisenä</a:t>
            </a:r>
          </a:p>
          <a:p>
            <a:pPr marL="342900" indent="-342900">
              <a:buFont typeface="Arial" panose="020B0604020202020204" pitchFamily="34" charset="0"/>
              <a:buChar char="•"/>
            </a:pPr>
            <a:r>
              <a:rPr lang="fi-FI" dirty="0"/>
              <a:t>Lyijykyniä, kultatusseja</a:t>
            </a:r>
          </a:p>
        </p:txBody>
      </p:sp>
      <p:sp>
        <p:nvSpPr>
          <p:cNvPr id="8" name="Sisällön paikkamerkki 7">
            <a:extLst>
              <a:ext uri="{FF2B5EF4-FFF2-40B4-BE49-F238E27FC236}">
                <a16:creationId xmlns:a16="http://schemas.microsoft.com/office/drawing/2014/main" id="{6D8C3832-F7F8-6B86-A909-DC478CF3C35C}"/>
              </a:ext>
            </a:extLst>
          </p:cNvPr>
          <p:cNvSpPr>
            <a:spLocks noGrp="1"/>
          </p:cNvSpPr>
          <p:nvPr>
            <p:ph sz="quarter" idx="4"/>
          </p:nvPr>
        </p:nvSpPr>
        <p:spPr>
          <a:xfrm>
            <a:off x="5911913" y="1781357"/>
            <a:ext cx="5455322" cy="3684588"/>
          </a:xfrm>
        </p:spPr>
        <p:txBody>
          <a:bodyPr/>
          <a:lstStyle/>
          <a:p>
            <a:pPr marL="342900" indent="-342900">
              <a:buFont typeface="Arial" panose="020B0604020202020204" pitchFamily="34" charset="0"/>
              <a:buChar char="•"/>
            </a:pPr>
            <a:r>
              <a:rPr lang="fi-FI" dirty="0"/>
              <a:t>Maalausvälineet</a:t>
            </a:r>
          </a:p>
          <a:p>
            <a:pPr marL="800100" lvl="1" indent="-342900">
              <a:buFont typeface="Wingdings" panose="05000000000000000000" pitchFamily="2" charset="2"/>
              <a:buChar char="ü"/>
            </a:pPr>
            <a:r>
              <a:rPr lang="fi-FI" sz="2000" dirty="0"/>
              <a:t>Voimapaperia (jokaiselle oma arkki TAI yksi yhteinen, johon jokainen maalaa omansa)</a:t>
            </a:r>
          </a:p>
          <a:p>
            <a:pPr marL="800100" lvl="1" indent="-342900">
              <a:buFont typeface="Wingdings" panose="05000000000000000000" pitchFamily="2" charset="2"/>
              <a:buChar char="ü"/>
            </a:pPr>
            <a:r>
              <a:rPr lang="fi-FI" sz="2000" dirty="0"/>
              <a:t>Akryylimaalit</a:t>
            </a:r>
          </a:p>
          <a:p>
            <a:pPr marL="800100" lvl="1" indent="-342900">
              <a:buFont typeface="Wingdings" panose="05000000000000000000" pitchFamily="2" charset="2"/>
              <a:buChar char="ü"/>
            </a:pPr>
            <a:r>
              <a:rPr lang="fi-FI" sz="2000" dirty="0"/>
              <a:t>Maalikipot/kertakäyttölautaset</a:t>
            </a:r>
          </a:p>
          <a:p>
            <a:pPr marL="800100" lvl="1" indent="-342900">
              <a:buFont typeface="Wingdings" panose="05000000000000000000" pitchFamily="2" charset="2"/>
              <a:buChar char="ü"/>
            </a:pPr>
            <a:r>
              <a:rPr lang="fi-FI" sz="2000" dirty="0"/>
              <a:t>Siveltimiä</a:t>
            </a:r>
          </a:p>
          <a:p>
            <a:pPr marL="800100" lvl="1" indent="-342900">
              <a:buFont typeface="Wingdings" panose="05000000000000000000" pitchFamily="2" charset="2"/>
              <a:buChar char="ü"/>
            </a:pPr>
            <a:r>
              <a:rPr lang="fi-FI" sz="2000" dirty="0"/>
              <a:t>Liimapuikkoja</a:t>
            </a:r>
          </a:p>
          <a:p>
            <a:pPr marL="800100" lvl="1" indent="-342900">
              <a:buFont typeface="Wingdings" panose="05000000000000000000" pitchFamily="2" charset="2"/>
              <a:buChar char="ü"/>
            </a:pPr>
            <a:r>
              <a:rPr lang="fi-FI" sz="2000" dirty="0"/>
              <a:t>Sakset</a:t>
            </a:r>
          </a:p>
          <a:p>
            <a:endParaRPr lang="fi-FI" dirty="0"/>
          </a:p>
        </p:txBody>
      </p:sp>
      <p:sp>
        <p:nvSpPr>
          <p:cNvPr id="2" name="Otsikko 1">
            <a:extLst>
              <a:ext uri="{FF2B5EF4-FFF2-40B4-BE49-F238E27FC236}">
                <a16:creationId xmlns:a16="http://schemas.microsoft.com/office/drawing/2014/main" id="{1D5B7F8D-D146-9B6A-532C-3BAB50598297}"/>
              </a:ext>
            </a:extLst>
          </p:cNvPr>
          <p:cNvSpPr>
            <a:spLocks noGrp="1"/>
          </p:cNvSpPr>
          <p:nvPr>
            <p:ph type="title"/>
          </p:nvPr>
        </p:nvSpPr>
        <p:spPr/>
        <p:txBody>
          <a:bodyPr/>
          <a:lstStyle/>
          <a:p>
            <a:r>
              <a:rPr lang="fi-FI" sz="3600" spc="300" dirty="0"/>
              <a:t>tarvikkeet</a:t>
            </a:r>
          </a:p>
        </p:txBody>
      </p:sp>
      <p:sp>
        <p:nvSpPr>
          <p:cNvPr id="5" name="Alatunnisteen paikkamerkki 4">
            <a:extLst>
              <a:ext uri="{FF2B5EF4-FFF2-40B4-BE49-F238E27FC236}">
                <a16:creationId xmlns:a16="http://schemas.microsoft.com/office/drawing/2014/main" id="{2D449C01-52A6-34A8-42AE-290B9BE2A151}"/>
              </a:ext>
            </a:extLst>
          </p:cNvPr>
          <p:cNvSpPr>
            <a:spLocks noGrp="1"/>
          </p:cNvSpPr>
          <p:nvPr>
            <p:ph type="ftr" sz="quarter" idx="10"/>
          </p:nvPr>
        </p:nvSpPr>
        <p:spPr/>
        <p:txBody>
          <a:bodyPr/>
          <a:lstStyle/>
          <a:p>
            <a:pPr rtl="0"/>
            <a:r>
              <a:rPr lang="fi-FI" noProof="0" dirty="0"/>
              <a:t>Tulevaisuuspaja 1/4</a:t>
            </a:r>
          </a:p>
        </p:txBody>
      </p:sp>
      <p:sp>
        <p:nvSpPr>
          <p:cNvPr id="4" name="Dian numeron paikkamerkki 3">
            <a:extLst>
              <a:ext uri="{FF2B5EF4-FFF2-40B4-BE49-F238E27FC236}">
                <a16:creationId xmlns:a16="http://schemas.microsoft.com/office/drawing/2014/main" id="{0EDA48C3-FAF5-C0FF-30AE-60F1840F02FD}"/>
              </a:ext>
            </a:extLst>
          </p:cNvPr>
          <p:cNvSpPr>
            <a:spLocks noGrp="1"/>
          </p:cNvSpPr>
          <p:nvPr>
            <p:ph type="sldNum" sz="quarter" idx="11"/>
          </p:nvPr>
        </p:nvSpPr>
        <p:spPr/>
        <p:txBody>
          <a:bodyPr/>
          <a:lstStyle/>
          <a:p>
            <a:pPr rtl="0"/>
            <a:fld id="{8D0AFDD5-844D-364D-8AEC-50CF4D36D55D}" type="slidenum">
              <a:rPr lang="fi-FI" noProof="0" smtClean="0"/>
              <a:t>3</a:t>
            </a:fld>
            <a:endParaRPr lang="fi-FI" noProof="0"/>
          </a:p>
        </p:txBody>
      </p:sp>
    </p:spTree>
    <p:extLst>
      <p:ext uri="{BB962C8B-B14F-4D97-AF65-F5344CB8AC3E}">
        <p14:creationId xmlns:p14="http://schemas.microsoft.com/office/powerpoint/2010/main" val="2533810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B93353-5B36-F9CF-4061-2D138386D3FF}"/>
              </a:ext>
            </a:extLst>
          </p:cNvPr>
          <p:cNvSpPr>
            <a:spLocks noGrp="1"/>
          </p:cNvSpPr>
          <p:nvPr>
            <p:ph type="title"/>
          </p:nvPr>
        </p:nvSpPr>
        <p:spPr/>
        <p:txBody>
          <a:bodyPr/>
          <a:lstStyle/>
          <a:p>
            <a:r>
              <a:rPr lang="fi-FI" spc="300" dirty="0"/>
              <a:t>Pajan</a:t>
            </a:r>
            <a:r>
              <a:rPr lang="fi-FI" dirty="0"/>
              <a:t> sisältö</a:t>
            </a:r>
          </a:p>
        </p:txBody>
      </p:sp>
      <p:sp>
        <p:nvSpPr>
          <p:cNvPr id="4" name="Alatunnisteen paikkamerkki 3">
            <a:extLst>
              <a:ext uri="{FF2B5EF4-FFF2-40B4-BE49-F238E27FC236}">
                <a16:creationId xmlns:a16="http://schemas.microsoft.com/office/drawing/2014/main" id="{F6D75D12-C302-7B3D-DF17-D96A50FD4D42}"/>
              </a:ext>
            </a:extLst>
          </p:cNvPr>
          <p:cNvSpPr>
            <a:spLocks noGrp="1"/>
          </p:cNvSpPr>
          <p:nvPr>
            <p:ph type="ftr" sz="quarter" idx="10"/>
          </p:nvPr>
        </p:nvSpPr>
        <p:spPr/>
        <p:txBody>
          <a:bodyPr/>
          <a:lstStyle/>
          <a:p>
            <a:pPr rtl="0"/>
            <a:r>
              <a:rPr lang="fi-FI" noProof="0" dirty="0"/>
              <a:t>Tulevaisuuspaja 1/4</a:t>
            </a:r>
          </a:p>
        </p:txBody>
      </p:sp>
      <p:sp>
        <p:nvSpPr>
          <p:cNvPr id="5" name="Dian numeron paikkamerkki 4">
            <a:extLst>
              <a:ext uri="{FF2B5EF4-FFF2-40B4-BE49-F238E27FC236}">
                <a16:creationId xmlns:a16="http://schemas.microsoft.com/office/drawing/2014/main" id="{9E925FFC-812B-58A6-CA90-ACF91ECC5731}"/>
              </a:ext>
            </a:extLst>
          </p:cNvPr>
          <p:cNvSpPr>
            <a:spLocks noGrp="1"/>
          </p:cNvSpPr>
          <p:nvPr>
            <p:ph type="sldNum" sz="quarter" idx="11"/>
          </p:nvPr>
        </p:nvSpPr>
        <p:spPr/>
        <p:txBody>
          <a:bodyPr/>
          <a:lstStyle/>
          <a:p>
            <a:pPr rtl="0"/>
            <a:fld id="{09A01C0A-2BB6-49E7-91A3-DCB9F9F59583}" type="slidenum">
              <a:rPr lang="fi-FI" noProof="0" smtClean="0"/>
              <a:pPr rtl="0"/>
              <a:t>4</a:t>
            </a:fld>
            <a:endParaRPr lang="fi-FI" noProof="0"/>
          </a:p>
        </p:txBody>
      </p:sp>
      <p:sp>
        <p:nvSpPr>
          <p:cNvPr id="16" name="Tekstin paikkamerkki 2">
            <a:extLst>
              <a:ext uri="{FF2B5EF4-FFF2-40B4-BE49-F238E27FC236}">
                <a16:creationId xmlns:a16="http://schemas.microsoft.com/office/drawing/2014/main" id="{0A7AD614-0EFF-9855-AA5F-EF25597349DD}"/>
              </a:ext>
            </a:extLst>
          </p:cNvPr>
          <p:cNvSpPr txBox="1">
            <a:spLocks/>
          </p:cNvSpPr>
          <p:nvPr/>
        </p:nvSpPr>
        <p:spPr>
          <a:xfrm>
            <a:off x="1007651" y="2486716"/>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dirty="0">
                <a:ln>
                  <a:noFill/>
                </a:ln>
                <a:solidFill>
                  <a:srgbClr val="FFFFFF"/>
                </a:solidFill>
                <a:effectLst/>
                <a:uLnTx/>
                <a:uFillTx/>
                <a:latin typeface="+mn-lt"/>
                <a:ea typeface="+mn-ea"/>
                <a:cs typeface="+mn-cs"/>
              </a:rPr>
              <a:t>1</a:t>
            </a:r>
          </a:p>
        </p:txBody>
      </p:sp>
      <p:sp>
        <p:nvSpPr>
          <p:cNvPr id="17" name="Tekstin paikkamerkki 3">
            <a:extLst>
              <a:ext uri="{FF2B5EF4-FFF2-40B4-BE49-F238E27FC236}">
                <a16:creationId xmlns:a16="http://schemas.microsoft.com/office/drawing/2014/main" id="{05B97420-39A1-5558-8A41-9589B5A3919D}"/>
              </a:ext>
            </a:extLst>
          </p:cNvPr>
          <p:cNvSpPr txBox="1">
            <a:spLocks/>
          </p:cNvSpPr>
          <p:nvPr/>
        </p:nvSpPr>
        <p:spPr>
          <a:xfrm>
            <a:off x="3053721" y="2486716"/>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2</a:t>
            </a:r>
          </a:p>
        </p:txBody>
      </p:sp>
      <p:sp>
        <p:nvSpPr>
          <p:cNvPr id="18" name="Tekstin paikkamerkki 4">
            <a:extLst>
              <a:ext uri="{FF2B5EF4-FFF2-40B4-BE49-F238E27FC236}">
                <a16:creationId xmlns:a16="http://schemas.microsoft.com/office/drawing/2014/main" id="{06BAF47F-0235-FA26-0BFB-1C72A6AC9CA4}"/>
              </a:ext>
            </a:extLst>
          </p:cNvPr>
          <p:cNvSpPr txBox="1">
            <a:spLocks/>
          </p:cNvSpPr>
          <p:nvPr/>
        </p:nvSpPr>
        <p:spPr>
          <a:xfrm>
            <a:off x="5095562" y="2486716"/>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3</a:t>
            </a:r>
          </a:p>
        </p:txBody>
      </p:sp>
      <p:sp>
        <p:nvSpPr>
          <p:cNvPr id="19" name="Tekstin paikkamerkki 5">
            <a:extLst>
              <a:ext uri="{FF2B5EF4-FFF2-40B4-BE49-F238E27FC236}">
                <a16:creationId xmlns:a16="http://schemas.microsoft.com/office/drawing/2014/main" id="{D4CA9350-04A2-0B63-86A3-6E0858240705}"/>
              </a:ext>
            </a:extLst>
          </p:cNvPr>
          <p:cNvSpPr txBox="1">
            <a:spLocks/>
          </p:cNvSpPr>
          <p:nvPr/>
        </p:nvSpPr>
        <p:spPr>
          <a:xfrm>
            <a:off x="7137403" y="2486716"/>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4</a:t>
            </a:r>
          </a:p>
        </p:txBody>
      </p:sp>
      <p:sp>
        <p:nvSpPr>
          <p:cNvPr id="20" name="Tekstin paikkamerkki 6">
            <a:extLst>
              <a:ext uri="{FF2B5EF4-FFF2-40B4-BE49-F238E27FC236}">
                <a16:creationId xmlns:a16="http://schemas.microsoft.com/office/drawing/2014/main" id="{D5E538E1-C546-4EF2-B3BC-A2C0D24A7B6E}"/>
              </a:ext>
            </a:extLst>
          </p:cNvPr>
          <p:cNvSpPr txBox="1">
            <a:spLocks/>
          </p:cNvSpPr>
          <p:nvPr/>
        </p:nvSpPr>
        <p:spPr>
          <a:xfrm>
            <a:off x="9179244" y="2486715"/>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5</a:t>
            </a:r>
          </a:p>
        </p:txBody>
      </p:sp>
      <p:sp>
        <p:nvSpPr>
          <p:cNvPr id="21" name="Tekstin paikkamerkki 7">
            <a:extLst>
              <a:ext uri="{FF2B5EF4-FFF2-40B4-BE49-F238E27FC236}">
                <a16:creationId xmlns:a16="http://schemas.microsoft.com/office/drawing/2014/main" id="{0CEA0674-9DA1-7533-C45A-CE62BAE0A74A}"/>
              </a:ext>
            </a:extLst>
          </p:cNvPr>
          <p:cNvSpPr txBox="1">
            <a:spLocks/>
          </p:cNvSpPr>
          <p:nvPr/>
        </p:nvSpPr>
        <p:spPr>
          <a:xfrm>
            <a:off x="771249" y="4370380"/>
            <a:ext cx="2029134" cy="83714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Aloitus &amp; virittäytyminen</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2" name="Tekstin paikkamerkki 8">
            <a:extLst>
              <a:ext uri="{FF2B5EF4-FFF2-40B4-BE49-F238E27FC236}">
                <a16:creationId xmlns:a16="http://schemas.microsoft.com/office/drawing/2014/main" id="{DAD9D2CE-6D0A-10D1-FFCD-9CAE49AB6657}"/>
              </a:ext>
            </a:extLst>
          </p:cNvPr>
          <p:cNvSpPr txBox="1">
            <a:spLocks/>
          </p:cNvSpPr>
          <p:nvPr/>
        </p:nvSpPr>
        <p:spPr>
          <a:xfrm>
            <a:off x="2920021" y="4370380"/>
            <a:ext cx="1884961" cy="848613"/>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Unelmat itämään</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3" name="Tekstin paikkamerkki 9">
            <a:extLst>
              <a:ext uri="{FF2B5EF4-FFF2-40B4-BE49-F238E27FC236}">
                <a16:creationId xmlns:a16="http://schemas.microsoft.com/office/drawing/2014/main" id="{188BC9BF-C639-3336-CF6B-84AA5E63E9BF}"/>
              </a:ext>
            </a:extLst>
          </p:cNvPr>
          <p:cNvSpPr txBox="1">
            <a:spLocks/>
          </p:cNvSpPr>
          <p:nvPr/>
        </p:nvSpPr>
        <p:spPr>
          <a:xfrm>
            <a:off x="4924620" y="4358910"/>
            <a:ext cx="2029134"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Juuret</a:t>
            </a:r>
          </a:p>
        </p:txBody>
      </p:sp>
      <p:sp>
        <p:nvSpPr>
          <p:cNvPr id="24" name="Tekstin paikkamerkki 10">
            <a:extLst>
              <a:ext uri="{FF2B5EF4-FFF2-40B4-BE49-F238E27FC236}">
                <a16:creationId xmlns:a16="http://schemas.microsoft.com/office/drawing/2014/main" id="{38700E73-5EFE-E183-30A8-8F1783C7BFD9}"/>
              </a:ext>
            </a:extLst>
          </p:cNvPr>
          <p:cNvSpPr txBox="1">
            <a:spLocks/>
          </p:cNvSpPr>
          <p:nvPr/>
        </p:nvSpPr>
        <p:spPr>
          <a:xfrm>
            <a:off x="7073392" y="4367936"/>
            <a:ext cx="1789952"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Menneisyys meissä</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5" name="Tekstin paikkamerkki 11">
            <a:extLst>
              <a:ext uri="{FF2B5EF4-FFF2-40B4-BE49-F238E27FC236}">
                <a16:creationId xmlns:a16="http://schemas.microsoft.com/office/drawing/2014/main" id="{417F0B09-462D-CA48-6B5B-0C4F6865A194}"/>
              </a:ext>
            </a:extLst>
          </p:cNvPr>
          <p:cNvSpPr txBox="1">
            <a:spLocks/>
          </p:cNvSpPr>
          <p:nvPr/>
        </p:nvSpPr>
        <p:spPr>
          <a:xfrm>
            <a:off x="8982982" y="4358910"/>
            <a:ext cx="1989818"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Puhetta itselle</a:t>
            </a:r>
          </a:p>
        </p:txBody>
      </p:sp>
    </p:spTree>
    <p:extLst>
      <p:ext uri="{BB962C8B-B14F-4D97-AF65-F5344CB8AC3E}">
        <p14:creationId xmlns:p14="http://schemas.microsoft.com/office/powerpoint/2010/main" val="896938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1C830F41-FEF5-D307-7322-0413A39F5238}"/>
              </a:ext>
            </a:extLst>
          </p:cNvPr>
          <p:cNvSpPr>
            <a:spLocks noGrp="1"/>
          </p:cNvSpPr>
          <p:nvPr>
            <p:ph sz="half" idx="2"/>
          </p:nvPr>
        </p:nvSpPr>
        <p:spPr>
          <a:xfrm>
            <a:off x="662084" y="2072640"/>
            <a:ext cx="3303335" cy="3815319"/>
          </a:xfrm>
        </p:spPr>
        <p:txBody>
          <a:bodyPr anchor="ctr"/>
          <a:lstStyle/>
          <a:p>
            <a:pPr>
              <a:lnSpc>
                <a:spcPct val="100000"/>
              </a:lnSpc>
            </a:pPr>
            <a:r>
              <a:rPr lang="fi-FI" sz="2000" cap="none" dirty="0"/>
              <a:t>K</a:t>
            </a:r>
            <a:r>
              <a:rPr lang="fi-FI" sz="2000" cap="none" dirty="0">
                <a:latin typeface="+mn-lt"/>
              </a:rPr>
              <a:t>erro muille</a:t>
            </a:r>
          </a:p>
          <a:p>
            <a:pPr>
              <a:lnSpc>
                <a:spcPct val="100000"/>
              </a:lnSpc>
            </a:pPr>
            <a:br>
              <a:rPr lang="fi-FI" sz="2000" cap="none" dirty="0">
                <a:latin typeface="+mn-lt"/>
              </a:rPr>
            </a:br>
            <a:r>
              <a:rPr lang="fi-FI" sz="2000" cap="none" dirty="0">
                <a:latin typeface="+mn-lt"/>
              </a:rPr>
              <a:t>1. </a:t>
            </a:r>
            <a:r>
              <a:rPr lang="fi-FI" sz="2000" b="1" cap="none" dirty="0">
                <a:latin typeface="+mn-lt"/>
              </a:rPr>
              <a:t>nimesi</a:t>
            </a:r>
          </a:p>
          <a:p>
            <a:pPr>
              <a:lnSpc>
                <a:spcPct val="100000"/>
              </a:lnSpc>
            </a:pPr>
            <a:br>
              <a:rPr lang="fi-FI" sz="2000" cap="none" dirty="0">
                <a:latin typeface="+mn-lt"/>
              </a:rPr>
            </a:br>
            <a:r>
              <a:rPr lang="fi-FI" sz="2000" cap="none" dirty="0">
                <a:latin typeface="+mn-lt"/>
              </a:rPr>
              <a:t>2. jokin </a:t>
            </a:r>
            <a:r>
              <a:rPr lang="fi-FI" sz="2000" b="1" cap="none" dirty="0">
                <a:latin typeface="+mn-lt"/>
              </a:rPr>
              <a:t>lempiasiasi</a:t>
            </a:r>
            <a:r>
              <a:rPr lang="fi-FI" sz="2000" cap="none" dirty="0">
                <a:latin typeface="+mn-lt"/>
              </a:rPr>
              <a:t> (esim. väri, ruoka, eläin, peli)</a:t>
            </a:r>
          </a:p>
          <a:p>
            <a:pPr>
              <a:lnSpc>
                <a:spcPct val="100000"/>
              </a:lnSpc>
            </a:pPr>
            <a:br>
              <a:rPr lang="fi-FI" sz="2000" cap="none" dirty="0">
                <a:latin typeface="+mn-lt"/>
              </a:rPr>
            </a:br>
            <a:r>
              <a:rPr lang="fi-FI" sz="2000" cap="none" dirty="0">
                <a:latin typeface="+mn-lt"/>
              </a:rPr>
              <a:t>3. mikä </a:t>
            </a:r>
            <a:r>
              <a:rPr lang="fi-FI" sz="2000" b="1" cap="none" dirty="0">
                <a:latin typeface="+mn-lt"/>
              </a:rPr>
              <a:t>fiilis</a:t>
            </a:r>
            <a:r>
              <a:rPr lang="fi-FI" sz="2000" cap="none" dirty="0">
                <a:latin typeface="+mn-lt"/>
              </a:rPr>
              <a:t> tällä hetkellä, ja miksi?</a:t>
            </a:r>
            <a:endParaRPr lang="fi-FI" sz="2000" cap="none" dirty="0"/>
          </a:p>
        </p:txBody>
      </p:sp>
      <p:sp>
        <p:nvSpPr>
          <p:cNvPr id="6" name="Otsikko 5">
            <a:extLst>
              <a:ext uri="{FF2B5EF4-FFF2-40B4-BE49-F238E27FC236}">
                <a16:creationId xmlns:a16="http://schemas.microsoft.com/office/drawing/2014/main" id="{AD1CA8E6-A463-F4E9-4843-E510509B52F6}"/>
              </a:ext>
            </a:extLst>
          </p:cNvPr>
          <p:cNvSpPr>
            <a:spLocks noGrp="1"/>
          </p:cNvSpPr>
          <p:nvPr>
            <p:ph type="title"/>
          </p:nvPr>
        </p:nvSpPr>
        <p:spPr>
          <a:xfrm>
            <a:off x="662084" y="876301"/>
            <a:ext cx="3372857" cy="728980"/>
          </a:xfrm>
        </p:spPr>
        <p:txBody>
          <a:bodyPr/>
          <a:lstStyle/>
          <a:p>
            <a:pPr algn="l"/>
            <a:r>
              <a:rPr lang="fi-FI" spc="300" dirty="0"/>
              <a:t>Fiiliskierros</a:t>
            </a:r>
          </a:p>
        </p:txBody>
      </p:sp>
      <p:sp>
        <p:nvSpPr>
          <p:cNvPr id="7" name="Alatunnisteen paikkamerkki 6">
            <a:extLst>
              <a:ext uri="{FF2B5EF4-FFF2-40B4-BE49-F238E27FC236}">
                <a16:creationId xmlns:a16="http://schemas.microsoft.com/office/drawing/2014/main" id="{8A33A589-8182-5439-07F1-05C869ADCBB0}"/>
              </a:ext>
            </a:extLst>
          </p:cNvPr>
          <p:cNvSpPr>
            <a:spLocks noGrp="1"/>
          </p:cNvSpPr>
          <p:nvPr>
            <p:ph type="ftr" sz="quarter" idx="10"/>
          </p:nvPr>
        </p:nvSpPr>
        <p:spPr/>
        <p:txBody>
          <a:bodyPr/>
          <a:lstStyle/>
          <a:p>
            <a:pPr rtl="0"/>
            <a:r>
              <a:rPr lang="fi-FI" noProof="0" dirty="0"/>
              <a:t>Tulevaisuuspaja 1/4</a:t>
            </a:r>
          </a:p>
        </p:txBody>
      </p:sp>
      <p:sp>
        <p:nvSpPr>
          <p:cNvPr id="8" name="Dian numeron paikkamerkki 7">
            <a:extLst>
              <a:ext uri="{FF2B5EF4-FFF2-40B4-BE49-F238E27FC236}">
                <a16:creationId xmlns:a16="http://schemas.microsoft.com/office/drawing/2014/main" id="{4E15EDAF-042A-EA90-F57E-9EBD04C84557}"/>
              </a:ext>
            </a:extLst>
          </p:cNvPr>
          <p:cNvSpPr>
            <a:spLocks noGrp="1"/>
          </p:cNvSpPr>
          <p:nvPr>
            <p:ph type="sldNum" sz="quarter" idx="11"/>
          </p:nvPr>
        </p:nvSpPr>
        <p:spPr/>
        <p:txBody>
          <a:bodyPr/>
          <a:lstStyle/>
          <a:p>
            <a:pPr rtl="0"/>
            <a:fld id="{09A01C0A-2BB6-49E7-91A3-DCB9F9F59583}" type="slidenum">
              <a:rPr lang="fi-FI" noProof="0" smtClean="0"/>
              <a:pPr rtl="0"/>
              <a:t>5</a:t>
            </a:fld>
            <a:endParaRPr lang="fi-FI" noProof="0"/>
          </a:p>
        </p:txBody>
      </p:sp>
      <p:pic>
        <p:nvPicPr>
          <p:cNvPr id="9" name="Kuvan paikkamerkki 6" descr="Kuva, joka sisältää kohteen teksti, animaatio, hymiö, clipart&#10;&#10;Kuvaus luotu automaattisesti">
            <a:extLst>
              <a:ext uri="{FF2B5EF4-FFF2-40B4-BE49-F238E27FC236}">
                <a16:creationId xmlns:a16="http://schemas.microsoft.com/office/drawing/2014/main" id="{1206790F-C89A-1DEC-4C3F-A6906EF5AD06}"/>
              </a:ext>
            </a:extLst>
          </p:cNvPr>
          <p:cNvPicPr>
            <a:picLocks noGrp="1" noChangeAspect="1"/>
          </p:cNvPicPr>
          <p:nvPr>
            <p:ph sz="quarter" idx="4"/>
          </p:nvPr>
        </p:nvPicPr>
        <p:blipFill rotWithShape="1">
          <a:blip r:embed="rId3"/>
          <a:srcRect l="239" r="370"/>
          <a:stretch/>
        </p:blipFill>
        <p:spPr>
          <a:xfrm>
            <a:off x="4599160" y="970041"/>
            <a:ext cx="6644573" cy="4917918"/>
          </a:xfrm>
        </p:spPr>
      </p:pic>
    </p:spTree>
    <p:extLst>
      <p:ext uri="{BB962C8B-B14F-4D97-AF65-F5344CB8AC3E}">
        <p14:creationId xmlns:p14="http://schemas.microsoft.com/office/powerpoint/2010/main" val="915025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3A10A701-666F-F4C1-0A87-6E8A99762715}"/>
              </a:ext>
            </a:extLst>
          </p:cNvPr>
          <p:cNvSpPr>
            <a:spLocks noGrp="1"/>
          </p:cNvSpPr>
          <p:nvPr>
            <p:ph type="body" idx="1"/>
          </p:nvPr>
        </p:nvSpPr>
        <p:spPr>
          <a:xfrm>
            <a:off x="849881" y="2272419"/>
            <a:ext cx="4139764" cy="837446"/>
          </a:xfrm>
        </p:spPr>
        <p:txBody>
          <a:bodyPr/>
          <a:lstStyle/>
          <a:p>
            <a:r>
              <a:rPr lang="fi-FI" dirty="0"/>
              <a:t>Sopikaa yhdessä pajan säännöistä</a:t>
            </a:r>
          </a:p>
        </p:txBody>
      </p:sp>
      <p:sp>
        <p:nvSpPr>
          <p:cNvPr id="3" name="Sisällön paikkamerkki 2">
            <a:extLst>
              <a:ext uri="{FF2B5EF4-FFF2-40B4-BE49-F238E27FC236}">
                <a16:creationId xmlns:a16="http://schemas.microsoft.com/office/drawing/2014/main" id="{33D13786-9299-5D9E-CE62-C7BBF565DBE0}"/>
              </a:ext>
            </a:extLst>
          </p:cNvPr>
          <p:cNvSpPr>
            <a:spLocks noGrp="1"/>
          </p:cNvSpPr>
          <p:nvPr>
            <p:ph sz="half" idx="2"/>
          </p:nvPr>
        </p:nvSpPr>
        <p:spPr>
          <a:xfrm>
            <a:off x="849882" y="3439977"/>
            <a:ext cx="4139764" cy="2541722"/>
          </a:xfrm>
        </p:spPr>
        <p:txBody>
          <a:bodyPr/>
          <a:lstStyle/>
          <a:p>
            <a:r>
              <a:rPr lang="fi-FI" sz="2000" dirty="0"/>
              <a:t>Säännöistä ja periaatteista sopiminen ja niiden noudattaminen mahdollistavat sen, että kaikilla on mahdollisimman hyvä ja turvallinen olo ryhmässä.</a:t>
            </a:r>
          </a:p>
        </p:txBody>
      </p:sp>
      <p:sp>
        <p:nvSpPr>
          <p:cNvPr id="4" name="Tekstin paikkamerkki 3">
            <a:extLst>
              <a:ext uri="{FF2B5EF4-FFF2-40B4-BE49-F238E27FC236}">
                <a16:creationId xmlns:a16="http://schemas.microsoft.com/office/drawing/2014/main" id="{DA4CE182-A46D-ECD0-8E54-8ABBDF8270F8}"/>
              </a:ext>
            </a:extLst>
          </p:cNvPr>
          <p:cNvSpPr>
            <a:spLocks noGrp="1"/>
          </p:cNvSpPr>
          <p:nvPr>
            <p:ph type="body" sz="quarter" idx="3"/>
          </p:nvPr>
        </p:nvSpPr>
        <p:spPr>
          <a:xfrm>
            <a:off x="6146116" y="2272419"/>
            <a:ext cx="5183188" cy="332850"/>
          </a:xfrm>
        </p:spPr>
        <p:txBody>
          <a:bodyPr/>
          <a:lstStyle/>
          <a:p>
            <a:r>
              <a:rPr lang="fi-FI" dirty="0"/>
              <a:t>Esimerkiksi</a:t>
            </a:r>
          </a:p>
        </p:txBody>
      </p:sp>
      <p:sp>
        <p:nvSpPr>
          <p:cNvPr id="5" name="Sisällön paikkamerkki 4">
            <a:extLst>
              <a:ext uri="{FF2B5EF4-FFF2-40B4-BE49-F238E27FC236}">
                <a16:creationId xmlns:a16="http://schemas.microsoft.com/office/drawing/2014/main" id="{32764912-4C95-A259-8FCF-4AB217C08151}"/>
              </a:ext>
            </a:extLst>
          </p:cNvPr>
          <p:cNvSpPr>
            <a:spLocks noGrp="1"/>
          </p:cNvSpPr>
          <p:nvPr>
            <p:ph sz="quarter" idx="4"/>
          </p:nvPr>
        </p:nvSpPr>
        <p:spPr>
          <a:xfrm>
            <a:off x="6146116" y="2858271"/>
            <a:ext cx="5183188" cy="3431586"/>
          </a:xfrm>
        </p:spPr>
        <p:txBody>
          <a:bodyPr/>
          <a:lstStyle/>
          <a:p>
            <a:pPr marL="342900" indent="-342900">
              <a:buFont typeface="Arial" panose="020B0604020202020204" pitchFamily="34" charset="0"/>
              <a:buChar char="•"/>
            </a:pPr>
            <a:r>
              <a:rPr lang="fi-FI" sz="2000" dirty="0"/>
              <a:t>VAPAAEHTOISUUS: Osallistuminen ja omista asioista kertominen on vapaaehtoista.</a:t>
            </a:r>
          </a:p>
          <a:p>
            <a:pPr marL="342900" indent="-342900">
              <a:buFont typeface="Arial" panose="020B0604020202020204" pitchFamily="34" charset="0"/>
              <a:buChar char="•"/>
            </a:pPr>
            <a:r>
              <a:rPr lang="fi-FI" sz="2000" dirty="0"/>
              <a:t>LUOTTAMUKSELLISUUS: Muiden asioita ei kerrota ulkopuolisille.</a:t>
            </a:r>
          </a:p>
          <a:p>
            <a:pPr marL="342900" indent="-342900">
              <a:buFont typeface="Arial" panose="020B0604020202020204" pitchFamily="34" charset="0"/>
              <a:buChar char="•"/>
            </a:pPr>
            <a:r>
              <a:rPr lang="fi-FI" sz="2000" dirty="0"/>
              <a:t>PUHELIMEN KÄYTTÖ: Vain tauoilla tai erikseen ohjeistettuna, pidetään äänettömällä.</a:t>
            </a:r>
          </a:p>
        </p:txBody>
      </p:sp>
      <p:sp>
        <p:nvSpPr>
          <p:cNvPr id="6" name="Otsikko 5">
            <a:extLst>
              <a:ext uri="{FF2B5EF4-FFF2-40B4-BE49-F238E27FC236}">
                <a16:creationId xmlns:a16="http://schemas.microsoft.com/office/drawing/2014/main" id="{BB480F95-9B8D-D5E1-F53E-45EAC13C1773}"/>
              </a:ext>
            </a:extLst>
          </p:cNvPr>
          <p:cNvSpPr>
            <a:spLocks noGrp="1"/>
          </p:cNvSpPr>
          <p:nvPr>
            <p:ph type="title"/>
          </p:nvPr>
        </p:nvSpPr>
        <p:spPr/>
        <p:txBody>
          <a:bodyPr/>
          <a:lstStyle/>
          <a:p>
            <a:pPr algn="l"/>
            <a:r>
              <a:rPr lang="fi-FI" spc="300" dirty="0"/>
              <a:t>Pajan säännöt</a:t>
            </a:r>
          </a:p>
        </p:txBody>
      </p:sp>
      <p:sp>
        <p:nvSpPr>
          <p:cNvPr id="7" name="Alatunnisteen paikkamerkki 6">
            <a:extLst>
              <a:ext uri="{FF2B5EF4-FFF2-40B4-BE49-F238E27FC236}">
                <a16:creationId xmlns:a16="http://schemas.microsoft.com/office/drawing/2014/main" id="{E81EE8F4-9BBB-8499-D0A1-B49ADD8206BD}"/>
              </a:ext>
            </a:extLst>
          </p:cNvPr>
          <p:cNvSpPr>
            <a:spLocks noGrp="1"/>
          </p:cNvSpPr>
          <p:nvPr>
            <p:ph type="ftr" sz="quarter" idx="10"/>
          </p:nvPr>
        </p:nvSpPr>
        <p:spPr/>
        <p:txBody>
          <a:bodyPr/>
          <a:lstStyle/>
          <a:p>
            <a:pPr rtl="0"/>
            <a:r>
              <a:rPr lang="fi-FI" noProof="0" dirty="0"/>
              <a:t>Tulevaisuuspaja 1/4</a:t>
            </a:r>
          </a:p>
        </p:txBody>
      </p:sp>
      <p:sp>
        <p:nvSpPr>
          <p:cNvPr id="8" name="Dian numeron paikkamerkki 7">
            <a:extLst>
              <a:ext uri="{FF2B5EF4-FFF2-40B4-BE49-F238E27FC236}">
                <a16:creationId xmlns:a16="http://schemas.microsoft.com/office/drawing/2014/main" id="{336B42A1-E315-956F-8785-C3228C83FE92}"/>
              </a:ext>
            </a:extLst>
          </p:cNvPr>
          <p:cNvSpPr>
            <a:spLocks noGrp="1"/>
          </p:cNvSpPr>
          <p:nvPr>
            <p:ph type="sldNum" sz="quarter" idx="11"/>
          </p:nvPr>
        </p:nvSpPr>
        <p:spPr/>
        <p:txBody>
          <a:bodyPr/>
          <a:lstStyle/>
          <a:p>
            <a:pPr rtl="0"/>
            <a:fld id="{09A01C0A-2BB6-49E7-91A3-DCB9F9F59583}" type="slidenum">
              <a:rPr lang="fi-FI" noProof="0" smtClean="0"/>
              <a:pPr rtl="0"/>
              <a:t>6</a:t>
            </a:fld>
            <a:endParaRPr lang="fi-FI" noProof="0"/>
          </a:p>
        </p:txBody>
      </p:sp>
      <p:cxnSp>
        <p:nvCxnSpPr>
          <p:cNvPr id="11" name="Suora yhdysviiva 10">
            <a:extLst>
              <a:ext uri="{FF2B5EF4-FFF2-40B4-BE49-F238E27FC236}">
                <a16:creationId xmlns:a16="http://schemas.microsoft.com/office/drawing/2014/main" id="{937F9119-E0D1-0B49-8158-AC7410269E94}"/>
              </a:ext>
            </a:extLst>
          </p:cNvPr>
          <p:cNvCxnSpPr/>
          <p:nvPr/>
        </p:nvCxnSpPr>
        <p:spPr>
          <a:xfrm>
            <a:off x="5468293" y="2127564"/>
            <a:ext cx="0" cy="4017437"/>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0308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Kuva 7" descr="Kuva, joka sisältää kohteen teksti, sisä-, asuminen, seinä&#10;&#10;Kuvaus luotu automaattisesti">
            <a:extLst>
              <a:ext uri="{FF2B5EF4-FFF2-40B4-BE49-F238E27FC236}">
                <a16:creationId xmlns:a16="http://schemas.microsoft.com/office/drawing/2014/main" id="{811A6324-067D-FCC6-D408-47374C5F9B53}"/>
              </a:ext>
            </a:extLst>
          </p:cNvPr>
          <p:cNvPicPr>
            <a:picLocks noChangeAspect="1"/>
          </p:cNvPicPr>
          <p:nvPr/>
        </p:nvPicPr>
        <p:blipFill rotWithShape="1">
          <a:blip r:embed="rId3"/>
          <a:srcRect t="3433"/>
          <a:stretch/>
        </p:blipFill>
        <p:spPr>
          <a:xfrm>
            <a:off x="20" y="10"/>
            <a:ext cx="12191980" cy="6857990"/>
          </a:xfrm>
          <a:prstGeom prst="rect">
            <a:avLst/>
          </a:prstGeom>
          <a:noFill/>
        </p:spPr>
      </p:pic>
      <p:sp>
        <p:nvSpPr>
          <p:cNvPr id="2" name="Dian numeron paikkamerkki 1" hidden="1">
            <a:extLst>
              <a:ext uri="{FF2B5EF4-FFF2-40B4-BE49-F238E27FC236}">
                <a16:creationId xmlns:a16="http://schemas.microsoft.com/office/drawing/2014/main" id="{726CA8F7-4333-88C2-FB37-287C75EC9812}"/>
              </a:ext>
            </a:extLst>
          </p:cNvPr>
          <p:cNvSpPr>
            <a:spLocks noGrp="1"/>
          </p:cNvSpPr>
          <p:nvPr>
            <p:ph type="sldNum" sz="quarter" idx="12"/>
          </p:nvPr>
        </p:nvSpPr>
        <p:spPr/>
        <p:txBody>
          <a:bodyPr/>
          <a:lstStyle/>
          <a:p>
            <a:pPr rtl="0">
              <a:spcAft>
                <a:spcPts val="600"/>
              </a:spcAft>
            </a:pPr>
            <a:fld id="{8D0AFDD5-844D-364D-8AEC-50CF4D36D55D}" type="slidenum">
              <a:rPr lang="fi-FI" noProof="0" smtClean="0"/>
              <a:pPr rtl="0">
                <a:spcAft>
                  <a:spcPts val="600"/>
                </a:spcAft>
              </a:pPr>
              <a:t>7</a:t>
            </a:fld>
            <a:endParaRPr lang="fi-FI" noProof="0"/>
          </a:p>
        </p:txBody>
      </p:sp>
      <p:sp>
        <p:nvSpPr>
          <p:cNvPr id="4" name="Päivämäärän paikkamerkki 3" hidden="1">
            <a:extLst>
              <a:ext uri="{FF2B5EF4-FFF2-40B4-BE49-F238E27FC236}">
                <a16:creationId xmlns:a16="http://schemas.microsoft.com/office/drawing/2014/main" id="{6C6CCE91-ABFA-3CC7-4865-C901CD1F6B53}"/>
              </a:ext>
            </a:extLst>
          </p:cNvPr>
          <p:cNvSpPr>
            <a:spLocks noGrp="1"/>
          </p:cNvSpPr>
          <p:nvPr>
            <p:ph type="dt" sz="half" idx="10"/>
          </p:nvPr>
        </p:nvSpPr>
        <p:spPr/>
        <p:txBody>
          <a:bodyPr/>
          <a:lstStyle/>
          <a:p>
            <a:pPr rtl="0">
              <a:spcAft>
                <a:spcPts val="600"/>
              </a:spcAft>
            </a:pPr>
            <a:r>
              <a:rPr lang="fi-FI" noProof="0"/>
              <a:t>20XX</a:t>
            </a:r>
          </a:p>
        </p:txBody>
      </p:sp>
    </p:spTree>
    <p:extLst>
      <p:ext uri="{BB962C8B-B14F-4D97-AF65-F5344CB8AC3E}">
        <p14:creationId xmlns:p14="http://schemas.microsoft.com/office/powerpoint/2010/main" val="7839645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071F8BD-20C9-9A21-D3B9-78997D0EDD8F}"/>
              </a:ext>
            </a:extLst>
          </p:cNvPr>
          <p:cNvSpPr>
            <a:spLocks noGrp="1"/>
          </p:cNvSpPr>
          <p:nvPr>
            <p:ph type="title"/>
          </p:nvPr>
        </p:nvSpPr>
        <p:spPr/>
        <p:txBody>
          <a:bodyPr/>
          <a:lstStyle/>
          <a:p>
            <a:r>
              <a:rPr lang="fi-FI" spc="300" dirty="0"/>
              <a:t>Keltainen</a:t>
            </a:r>
            <a:r>
              <a:rPr lang="fi-FI" dirty="0"/>
              <a:t> auto</a:t>
            </a:r>
          </a:p>
        </p:txBody>
      </p:sp>
      <p:sp>
        <p:nvSpPr>
          <p:cNvPr id="3" name="Tekstin paikkamerkki 2">
            <a:extLst>
              <a:ext uri="{FF2B5EF4-FFF2-40B4-BE49-F238E27FC236}">
                <a16:creationId xmlns:a16="http://schemas.microsoft.com/office/drawing/2014/main" id="{A5F0616C-3721-F144-4961-EF2BFBD1C2CC}"/>
              </a:ext>
            </a:extLst>
          </p:cNvPr>
          <p:cNvSpPr>
            <a:spLocks noGrp="1"/>
          </p:cNvSpPr>
          <p:nvPr>
            <p:ph type="body" idx="1"/>
          </p:nvPr>
        </p:nvSpPr>
        <p:spPr>
          <a:xfrm>
            <a:off x="855915" y="2426329"/>
            <a:ext cx="5735804" cy="3661734"/>
          </a:xfrm>
        </p:spPr>
        <p:txBody>
          <a:bodyPr anchor="ctr"/>
          <a:lstStyle/>
          <a:p>
            <a:pPr rtl="0">
              <a:spcAft>
                <a:spcPts val="600"/>
              </a:spcAft>
            </a:pPr>
            <a:r>
              <a:rPr lang="fi-FI" sz="2000" dirty="0"/>
              <a:t>Kiinnitämme huomion tiettyihin asioihin, jolloin toiset asiat jäävät huomaamatta. </a:t>
            </a:r>
          </a:p>
          <a:p>
            <a:pPr rtl="0">
              <a:spcAft>
                <a:spcPts val="600"/>
              </a:spcAft>
            </a:pPr>
            <a:r>
              <a:rPr lang="fi-FI" sz="2000" dirty="0"/>
              <a:t>Jos sanoitamme, visioimme ja määritämme unelmamme, on todennäköisempää huomata asioita, jotka liittyvät unelmaamme ja johdattavat meitä sitä kohti!</a:t>
            </a:r>
          </a:p>
          <a:p>
            <a:endParaRPr lang="fi-FI" sz="2000" dirty="0"/>
          </a:p>
        </p:txBody>
      </p:sp>
      <p:pic>
        <p:nvPicPr>
          <p:cNvPr id="9" name="Kuvan paikkamerkki 8">
            <a:extLst>
              <a:ext uri="{FF2B5EF4-FFF2-40B4-BE49-F238E27FC236}">
                <a16:creationId xmlns:a16="http://schemas.microsoft.com/office/drawing/2014/main" id="{E5C47D36-2E08-F22D-088D-20DB39A25751}"/>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t="2480" b="2480"/>
          <a:stretch>
            <a:fillRect/>
          </a:stretch>
        </p:blipFill>
        <p:spPr>
          <a:xfrm>
            <a:off x="7869238" y="884238"/>
            <a:ext cx="3475037" cy="5203825"/>
          </a:xfrm>
          <a:prstGeom prst="rect">
            <a:avLst/>
          </a:prstGeom>
        </p:spPr>
      </p:pic>
      <p:sp>
        <p:nvSpPr>
          <p:cNvPr id="7" name="Alatunnisteen paikkamerkki 6">
            <a:extLst>
              <a:ext uri="{FF2B5EF4-FFF2-40B4-BE49-F238E27FC236}">
                <a16:creationId xmlns:a16="http://schemas.microsoft.com/office/drawing/2014/main" id="{D34910DF-14A1-4FD0-F6FD-2DE9EE90F30D}"/>
              </a:ext>
            </a:extLst>
          </p:cNvPr>
          <p:cNvSpPr>
            <a:spLocks noGrp="1"/>
          </p:cNvSpPr>
          <p:nvPr>
            <p:ph type="ftr" sz="quarter" idx="10"/>
          </p:nvPr>
        </p:nvSpPr>
        <p:spPr/>
        <p:txBody>
          <a:bodyPr/>
          <a:lstStyle/>
          <a:p>
            <a:pPr rtl="0"/>
            <a:r>
              <a:rPr lang="fi-FI" noProof="0" dirty="0"/>
              <a:t>Tulevaisuuspaja 1/4</a:t>
            </a:r>
          </a:p>
        </p:txBody>
      </p:sp>
      <p:sp>
        <p:nvSpPr>
          <p:cNvPr id="8" name="Dian numeron paikkamerkki 7">
            <a:extLst>
              <a:ext uri="{FF2B5EF4-FFF2-40B4-BE49-F238E27FC236}">
                <a16:creationId xmlns:a16="http://schemas.microsoft.com/office/drawing/2014/main" id="{8B5A06AC-1A4B-A9EB-C526-1AF721AA0B7C}"/>
              </a:ext>
            </a:extLst>
          </p:cNvPr>
          <p:cNvSpPr>
            <a:spLocks noGrp="1"/>
          </p:cNvSpPr>
          <p:nvPr>
            <p:ph type="sldNum" sz="quarter" idx="11"/>
          </p:nvPr>
        </p:nvSpPr>
        <p:spPr/>
        <p:txBody>
          <a:bodyPr/>
          <a:lstStyle/>
          <a:p>
            <a:pPr rtl="0"/>
            <a:fld id="{09A01C0A-2BB6-49E7-91A3-DCB9F9F59583}" type="slidenum">
              <a:rPr lang="fi-FI" noProof="0" smtClean="0"/>
              <a:pPr rtl="0"/>
              <a:t>8</a:t>
            </a:fld>
            <a:endParaRPr lang="fi-FI" noProof="0"/>
          </a:p>
        </p:txBody>
      </p:sp>
    </p:spTree>
    <p:extLst>
      <p:ext uri="{BB962C8B-B14F-4D97-AF65-F5344CB8AC3E}">
        <p14:creationId xmlns:p14="http://schemas.microsoft.com/office/powerpoint/2010/main" val="719736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2654E99-3981-C8C3-8A7C-D49FD961B0EF}"/>
              </a:ext>
            </a:extLst>
          </p:cNvPr>
          <p:cNvSpPr>
            <a:spLocks noGrp="1"/>
          </p:cNvSpPr>
          <p:nvPr>
            <p:ph type="title"/>
          </p:nvPr>
        </p:nvSpPr>
        <p:spPr>
          <a:xfrm>
            <a:off x="6696222" y="729000"/>
            <a:ext cx="4834517" cy="1009266"/>
          </a:xfrm>
        </p:spPr>
        <p:txBody>
          <a:bodyPr anchor="b"/>
          <a:lstStyle/>
          <a:p>
            <a:r>
              <a:rPr lang="fi-FI" spc="300" dirty="0">
                <a:solidFill>
                  <a:schemeClr val="bg2"/>
                </a:solidFill>
              </a:rPr>
              <a:t>Unelmat</a:t>
            </a:r>
            <a:r>
              <a:rPr lang="fi-FI" dirty="0">
                <a:solidFill>
                  <a:schemeClr val="bg2"/>
                </a:solidFill>
              </a:rPr>
              <a:t> itämään</a:t>
            </a:r>
          </a:p>
        </p:txBody>
      </p:sp>
      <p:sp>
        <p:nvSpPr>
          <p:cNvPr id="4" name="Sisällön paikkamerkki 3">
            <a:extLst>
              <a:ext uri="{FF2B5EF4-FFF2-40B4-BE49-F238E27FC236}">
                <a16:creationId xmlns:a16="http://schemas.microsoft.com/office/drawing/2014/main" id="{06131B09-0F01-7E28-E56F-A2CD40961774}"/>
              </a:ext>
            </a:extLst>
          </p:cNvPr>
          <p:cNvSpPr>
            <a:spLocks noGrp="1"/>
          </p:cNvSpPr>
          <p:nvPr>
            <p:ph idx="1"/>
          </p:nvPr>
        </p:nvSpPr>
        <p:spPr>
          <a:xfrm>
            <a:off x="6696221" y="1738266"/>
            <a:ext cx="4834517" cy="4390735"/>
          </a:xfrm>
        </p:spPr>
        <p:txBody>
          <a:bodyPr anchor="ctr"/>
          <a:lstStyle/>
          <a:p>
            <a:r>
              <a:rPr lang="fi-FI" cap="none" dirty="0">
                <a:solidFill>
                  <a:schemeClr val="bg2"/>
                </a:solidFill>
              </a:rPr>
              <a:t>Siemenessä on kaikki kasvun edellytykset – niin myös sinussa!</a:t>
            </a:r>
          </a:p>
          <a:p>
            <a:r>
              <a:rPr lang="fi-FI" cap="none" dirty="0">
                <a:solidFill>
                  <a:schemeClr val="bg2"/>
                </a:solidFill>
              </a:rPr>
              <a:t>Taimi tarvitsee huolenpitoa ja oikeanlaiset olosuhteet, jotta se voi kasvaa ja kukoistaa. </a:t>
            </a:r>
          </a:p>
          <a:p>
            <a:r>
              <a:rPr lang="fi-FI" cap="none" dirty="0">
                <a:solidFill>
                  <a:schemeClr val="bg2"/>
                </a:solidFill>
              </a:rPr>
              <a:t>Eri kasvit kaipaavat erilaisia olosuhteita: esimerkiksi kaktus ei viihdy sademetsässä.</a:t>
            </a:r>
          </a:p>
        </p:txBody>
      </p:sp>
      <p:pic>
        <p:nvPicPr>
          <p:cNvPr id="3" name="Kuva 2" descr="Joukko taimia, jotka kasvavat hiekkaa pitkin">
            <a:extLst>
              <a:ext uri="{FF2B5EF4-FFF2-40B4-BE49-F238E27FC236}">
                <a16:creationId xmlns:a16="http://schemas.microsoft.com/office/drawing/2014/main" id="{8DEFDC72-F702-9ACA-1BC1-F1E9A6D4F047}"/>
              </a:ext>
            </a:extLst>
          </p:cNvPr>
          <p:cNvPicPr>
            <a:picLocks noChangeAspect="1"/>
          </p:cNvPicPr>
          <p:nvPr/>
        </p:nvPicPr>
        <p:blipFill>
          <a:blip r:embed="rId3" cstate="screen">
            <a:extLst>
              <a:ext uri="{28A0092B-C50C-407E-A947-70E740481C1C}">
                <a14:useLocalDpi xmlns:a14="http://schemas.microsoft.com/office/drawing/2010/main"/>
              </a:ext>
            </a:extLst>
          </a:blip>
          <a:srcRect l="17882" t="6959" r="20035"/>
          <a:stretch/>
        </p:blipFill>
        <p:spPr>
          <a:xfrm>
            <a:off x="661261" y="729000"/>
            <a:ext cx="5400001" cy="5400001"/>
          </a:xfrm>
          <a:prstGeom prst="ellipse">
            <a:avLst/>
          </a:prstGeom>
          <a:ln w="63500" cap="rnd">
            <a:noFill/>
          </a:ln>
          <a:effectLst/>
        </p:spPr>
      </p:pic>
    </p:spTree>
    <p:extLst>
      <p:ext uri="{BB962C8B-B14F-4D97-AF65-F5344CB8AC3E}">
        <p14:creationId xmlns:p14="http://schemas.microsoft.com/office/powerpoint/2010/main" val="4027220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BABC92B-8D80-1937-F3E0-53E5840DF1D1}"/>
              </a:ext>
            </a:extLst>
          </p:cNvPr>
          <p:cNvSpPr>
            <a:spLocks noGrp="1"/>
          </p:cNvSpPr>
          <p:nvPr>
            <p:ph type="title"/>
          </p:nvPr>
        </p:nvSpPr>
        <p:spPr>
          <a:xfrm>
            <a:off x="823007" y="487979"/>
            <a:ext cx="10122632" cy="652054"/>
          </a:xfrm>
        </p:spPr>
        <p:txBody>
          <a:bodyPr/>
          <a:lstStyle/>
          <a:p>
            <a:r>
              <a:rPr lang="fi-FI" spc="300" dirty="0"/>
              <a:t>Millainen kasvi olisin?</a:t>
            </a:r>
          </a:p>
        </p:txBody>
      </p:sp>
      <p:pic>
        <p:nvPicPr>
          <p:cNvPr id="72" name="Kuvan paikkamerkki 71" descr="Oranssi värillinen ruusuja">
            <a:extLst>
              <a:ext uri="{FF2B5EF4-FFF2-40B4-BE49-F238E27FC236}">
                <a16:creationId xmlns:a16="http://schemas.microsoft.com/office/drawing/2014/main" id="{E65D920A-F6B8-81A7-43EA-EBB9331C00FF}"/>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l="5324" r="5324"/>
          <a:stretch>
            <a:fillRect/>
          </a:stretch>
        </p:blipFill>
        <p:spPr/>
      </p:pic>
      <p:sp>
        <p:nvSpPr>
          <p:cNvPr id="63" name="Tekstin paikkamerkki 62">
            <a:extLst>
              <a:ext uri="{FF2B5EF4-FFF2-40B4-BE49-F238E27FC236}">
                <a16:creationId xmlns:a16="http://schemas.microsoft.com/office/drawing/2014/main" id="{E126B5CA-0B3B-1C24-9BC8-811DB0C305A8}"/>
              </a:ext>
            </a:extLst>
          </p:cNvPr>
          <p:cNvSpPr>
            <a:spLocks noGrp="1"/>
          </p:cNvSpPr>
          <p:nvPr>
            <p:ph type="body" sz="quarter" idx="37"/>
          </p:nvPr>
        </p:nvSpPr>
        <p:spPr>
          <a:xfrm>
            <a:off x="1088136" y="3262684"/>
            <a:ext cx="2002536" cy="614372"/>
          </a:xfrm>
        </p:spPr>
        <p:txBody>
          <a:bodyPr/>
          <a:lstStyle/>
          <a:p>
            <a:r>
              <a:rPr lang="fi-FI" dirty="0">
                <a:solidFill>
                  <a:schemeClr val="bg2"/>
                </a:solidFill>
              </a:rPr>
              <a:t>Ruusu</a:t>
            </a:r>
          </a:p>
        </p:txBody>
      </p:sp>
      <p:pic>
        <p:nvPicPr>
          <p:cNvPr id="74" name="Kuvan paikkamerkki 73" descr="Palmu rannalla, tyyni sininen meri, sininen pilvet">
            <a:extLst>
              <a:ext uri="{FF2B5EF4-FFF2-40B4-BE49-F238E27FC236}">
                <a16:creationId xmlns:a16="http://schemas.microsoft.com/office/drawing/2014/main" id="{1FC71589-4FB7-BD9D-05DB-A786A5E44B27}"/>
              </a:ext>
            </a:extLst>
          </p:cNvPr>
          <p:cNvPicPr>
            <a:picLocks noGrp="1" noChangeAspect="1"/>
          </p:cNvPicPr>
          <p:nvPr>
            <p:ph type="pic" sz="quarter" idx="15"/>
          </p:nvPr>
        </p:nvPicPr>
        <p:blipFill>
          <a:blip r:embed="rId4" cstate="screen">
            <a:extLst>
              <a:ext uri="{28A0092B-C50C-407E-A947-70E740481C1C}">
                <a14:useLocalDpi xmlns:a14="http://schemas.microsoft.com/office/drawing/2010/main"/>
              </a:ext>
            </a:extLst>
          </a:blip>
          <a:srcRect l="8637" r="8637"/>
          <a:stretch/>
        </p:blipFill>
        <p:spPr>
          <a:xfrm>
            <a:off x="3638242" y="1656748"/>
            <a:ext cx="2000530" cy="1612167"/>
          </a:xfrm>
        </p:spPr>
      </p:pic>
      <p:sp>
        <p:nvSpPr>
          <p:cNvPr id="64" name="Tekstin paikkamerkki 63">
            <a:extLst>
              <a:ext uri="{FF2B5EF4-FFF2-40B4-BE49-F238E27FC236}">
                <a16:creationId xmlns:a16="http://schemas.microsoft.com/office/drawing/2014/main" id="{881F401E-C48B-36C3-123F-9DA302AB8428}"/>
              </a:ext>
            </a:extLst>
          </p:cNvPr>
          <p:cNvSpPr>
            <a:spLocks noGrp="1"/>
          </p:cNvSpPr>
          <p:nvPr>
            <p:ph type="body" sz="quarter" idx="38"/>
          </p:nvPr>
        </p:nvSpPr>
        <p:spPr>
          <a:xfrm>
            <a:off x="3636236" y="3262684"/>
            <a:ext cx="2002536" cy="614372"/>
          </a:xfrm>
        </p:spPr>
        <p:txBody>
          <a:bodyPr/>
          <a:lstStyle/>
          <a:p>
            <a:r>
              <a:rPr lang="fi-FI" dirty="0">
                <a:solidFill>
                  <a:schemeClr val="bg2"/>
                </a:solidFill>
              </a:rPr>
              <a:t>Palmu</a:t>
            </a:r>
          </a:p>
        </p:txBody>
      </p:sp>
      <p:pic>
        <p:nvPicPr>
          <p:cNvPr id="76" name="Kuvan paikkamerkki 75" descr="Kypsiä mansikoita kasvamassa varrella">
            <a:extLst>
              <a:ext uri="{FF2B5EF4-FFF2-40B4-BE49-F238E27FC236}">
                <a16:creationId xmlns:a16="http://schemas.microsoft.com/office/drawing/2014/main" id="{B557E405-F8A3-DF16-0ABC-56C34BAEE1D9}"/>
              </a:ext>
            </a:extLst>
          </p:cNvPr>
          <p:cNvPicPr>
            <a:picLocks noGrp="1" noChangeAspect="1"/>
          </p:cNvPicPr>
          <p:nvPr>
            <p:ph type="pic" sz="quarter" idx="16"/>
          </p:nvPr>
        </p:nvPicPr>
        <p:blipFill rotWithShape="1">
          <a:blip r:embed="rId5" cstate="screen">
            <a:extLst>
              <a:ext uri="{28A0092B-C50C-407E-A947-70E740481C1C}">
                <a14:useLocalDpi xmlns:a14="http://schemas.microsoft.com/office/drawing/2010/main"/>
              </a:ext>
            </a:extLst>
          </a:blip>
          <a:srcRect l="33667" t="20499" r="265" b="-321"/>
          <a:stretch/>
        </p:blipFill>
        <p:spPr>
          <a:xfrm>
            <a:off x="6185819" y="1662979"/>
            <a:ext cx="2000530" cy="1612167"/>
          </a:xfrm>
        </p:spPr>
      </p:pic>
      <p:sp>
        <p:nvSpPr>
          <p:cNvPr id="65" name="Tekstin paikkamerkki 64">
            <a:extLst>
              <a:ext uri="{FF2B5EF4-FFF2-40B4-BE49-F238E27FC236}">
                <a16:creationId xmlns:a16="http://schemas.microsoft.com/office/drawing/2014/main" id="{62F9682C-038D-92C2-7A82-3CAECDD04A23}"/>
              </a:ext>
            </a:extLst>
          </p:cNvPr>
          <p:cNvSpPr>
            <a:spLocks noGrp="1"/>
          </p:cNvSpPr>
          <p:nvPr>
            <p:ph type="body" sz="quarter" idx="39"/>
          </p:nvPr>
        </p:nvSpPr>
        <p:spPr>
          <a:xfrm>
            <a:off x="6183813" y="3262684"/>
            <a:ext cx="2002536" cy="614372"/>
          </a:xfrm>
        </p:spPr>
        <p:txBody>
          <a:bodyPr/>
          <a:lstStyle/>
          <a:p>
            <a:r>
              <a:rPr lang="fi-FI" dirty="0">
                <a:solidFill>
                  <a:schemeClr val="bg2"/>
                </a:solidFill>
              </a:rPr>
              <a:t>Mansikka</a:t>
            </a:r>
          </a:p>
        </p:txBody>
      </p:sp>
      <p:pic>
        <p:nvPicPr>
          <p:cNvPr id="78" name="Kuvan paikkamerkki 77" descr="Kasvi sisätiloissa">
            <a:extLst>
              <a:ext uri="{FF2B5EF4-FFF2-40B4-BE49-F238E27FC236}">
                <a16:creationId xmlns:a16="http://schemas.microsoft.com/office/drawing/2014/main" id="{DE509668-E7DF-D3C8-FE6A-42D7F0033D04}"/>
              </a:ext>
            </a:extLst>
          </p:cNvPr>
          <p:cNvPicPr>
            <a:picLocks noGrp="1" noChangeAspect="1"/>
          </p:cNvPicPr>
          <p:nvPr>
            <p:ph type="pic" sz="quarter" idx="14"/>
          </p:nvPr>
        </p:nvPicPr>
        <p:blipFill rotWithShape="1">
          <a:blip r:embed="rId6" cstate="screen">
            <a:extLst>
              <a:ext uri="{28A0092B-C50C-407E-A947-70E740481C1C}">
                <a14:useLocalDpi xmlns:a14="http://schemas.microsoft.com/office/drawing/2010/main"/>
              </a:ext>
            </a:extLst>
          </a:blip>
          <a:srcRect l="17716" t="341" b="11254"/>
          <a:stretch/>
        </p:blipFill>
        <p:spPr>
          <a:xfrm>
            <a:off x="8731390" y="1662979"/>
            <a:ext cx="2000530" cy="1612167"/>
          </a:xfrm>
        </p:spPr>
      </p:pic>
      <p:sp>
        <p:nvSpPr>
          <p:cNvPr id="66" name="Tekstin paikkamerkki 65">
            <a:extLst>
              <a:ext uri="{FF2B5EF4-FFF2-40B4-BE49-F238E27FC236}">
                <a16:creationId xmlns:a16="http://schemas.microsoft.com/office/drawing/2014/main" id="{8188737F-7641-8237-DE07-0F2E041D46E9}"/>
              </a:ext>
            </a:extLst>
          </p:cNvPr>
          <p:cNvSpPr>
            <a:spLocks noGrp="1"/>
          </p:cNvSpPr>
          <p:nvPr>
            <p:ph type="body" sz="quarter" idx="40"/>
          </p:nvPr>
        </p:nvSpPr>
        <p:spPr>
          <a:xfrm>
            <a:off x="8731390" y="3262684"/>
            <a:ext cx="2002536" cy="614372"/>
          </a:xfrm>
        </p:spPr>
        <p:txBody>
          <a:bodyPr/>
          <a:lstStyle/>
          <a:p>
            <a:r>
              <a:rPr lang="fi-FI" dirty="0">
                <a:solidFill>
                  <a:schemeClr val="bg2"/>
                </a:solidFill>
              </a:rPr>
              <a:t>Peikonlehti</a:t>
            </a:r>
          </a:p>
        </p:txBody>
      </p:sp>
      <p:sp>
        <p:nvSpPr>
          <p:cNvPr id="67" name="Tekstin paikkamerkki 66">
            <a:extLst>
              <a:ext uri="{FF2B5EF4-FFF2-40B4-BE49-F238E27FC236}">
                <a16:creationId xmlns:a16="http://schemas.microsoft.com/office/drawing/2014/main" id="{DF07E4C1-0B45-E870-4A41-93F121C5A16E}"/>
              </a:ext>
            </a:extLst>
          </p:cNvPr>
          <p:cNvSpPr>
            <a:spLocks noGrp="1"/>
          </p:cNvSpPr>
          <p:nvPr>
            <p:ph type="body" sz="quarter" idx="41"/>
          </p:nvPr>
        </p:nvSpPr>
        <p:spPr>
          <a:xfrm>
            <a:off x="1088136" y="5831140"/>
            <a:ext cx="2002536" cy="597092"/>
          </a:xfrm>
        </p:spPr>
        <p:txBody>
          <a:bodyPr/>
          <a:lstStyle/>
          <a:p>
            <a:r>
              <a:rPr lang="fi-FI" dirty="0">
                <a:solidFill>
                  <a:schemeClr val="bg2"/>
                </a:solidFill>
              </a:rPr>
              <a:t>Kaktus</a:t>
            </a:r>
          </a:p>
        </p:txBody>
      </p:sp>
      <p:pic>
        <p:nvPicPr>
          <p:cNvPr id="87" name="Kuvan paikkamerkki 86" descr="Jäniskori maassa">
            <a:extLst>
              <a:ext uri="{FF2B5EF4-FFF2-40B4-BE49-F238E27FC236}">
                <a16:creationId xmlns:a16="http://schemas.microsoft.com/office/drawing/2014/main" id="{16A6017D-7719-78E7-E10A-3112FCFC0C87}"/>
              </a:ext>
            </a:extLst>
          </p:cNvPr>
          <p:cNvPicPr>
            <a:picLocks noGrp="1" noChangeAspect="1"/>
          </p:cNvPicPr>
          <p:nvPr>
            <p:ph type="pic" sz="quarter" idx="19"/>
          </p:nvPr>
        </p:nvPicPr>
        <p:blipFill rotWithShape="1">
          <a:blip r:embed="rId7" cstate="screen">
            <a:extLst>
              <a:ext uri="{BEBA8EAE-BF5A-486C-A8C5-ECC9F3942E4B}">
                <a14:imgProps xmlns:a14="http://schemas.microsoft.com/office/drawing/2010/main">
                  <a14:imgLayer r:embed="rId8">
                    <a14:imgEffect>
                      <a14:sharpenSoften amount="25000"/>
                    </a14:imgEffect>
                  </a14:imgLayer>
                </a14:imgProps>
              </a:ext>
              <a:ext uri="{28A0092B-C50C-407E-A947-70E740481C1C}">
                <a14:useLocalDpi xmlns:a14="http://schemas.microsoft.com/office/drawing/2010/main"/>
              </a:ext>
            </a:extLst>
          </a:blip>
          <a:srcRect l="104" t="-72" r="17138" b="72"/>
          <a:stretch/>
        </p:blipFill>
        <p:spPr>
          <a:xfrm>
            <a:off x="3638242" y="4218973"/>
            <a:ext cx="2000530" cy="1612167"/>
          </a:xfrm>
        </p:spPr>
      </p:pic>
      <p:sp>
        <p:nvSpPr>
          <p:cNvPr id="68" name="Tekstin paikkamerkki 67">
            <a:extLst>
              <a:ext uri="{FF2B5EF4-FFF2-40B4-BE49-F238E27FC236}">
                <a16:creationId xmlns:a16="http://schemas.microsoft.com/office/drawing/2014/main" id="{41705E00-A472-35D5-5EE1-E69C2F3E9140}"/>
              </a:ext>
            </a:extLst>
          </p:cNvPr>
          <p:cNvSpPr>
            <a:spLocks noGrp="1"/>
          </p:cNvSpPr>
          <p:nvPr>
            <p:ph type="body" sz="quarter" idx="42"/>
          </p:nvPr>
        </p:nvSpPr>
        <p:spPr>
          <a:xfrm>
            <a:off x="3636236" y="5831138"/>
            <a:ext cx="2002536" cy="597093"/>
          </a:xfrm>
        </p:spPr>
        <p:txBody>
          <a:bodyPr/>
          <a:lstStyle/>
          <a:p>
            <a:r>
              <a:rPr lang="fi-FI" dirty="0">
                <a:solidFill>
                  <a:schemeClr val="bg2"/>
                </a:solidFill>
              </a:rPr>
              <a:t>Peruna</a:t>
            </a:r>
          </a:p>
        </p:txBody>
      </p:sp>
      <p:pic>
        <p:nvPicPr>
          <p:cNvPr id="82" name="Kuvan paikkamerkki 81" descr="Lotus kukka irrallinen ylin kuva">
            <a:extLst>
              <a:ext uri="{FF2B5EF4-FFF2-40B4-BE49-F238E27FC236}">
                <a16:creationId xmlns:a16="http://schemas.microsoft.com/office/drawing/2014/main" id="{ACF36AA2-1043-8D86-3685-A80B5FD6386E}"/>
              </a:ext>
            </a:extLst>
          </p:cNvPr>
          <p:cNvPicPr>
            <a:picLocks noGrp="1" noChangeAspect="1"/>
          </p:cNvPicPr>
          <p:nvPr>
            <p:ph type="pic" sz="quarter" idx="20"/>
          </p:nvPr>
        </p:nvPicPr>
        <p:blipFill>
          <a:blip r:embed="rId9" cstate="screen">
            <a:extLst>
              <a:ext uri="{BEBA8EAE-BF5A-486C-A8C5-ECC9F3942E4B}">
                <a14:imgProps xmlns:a14="http://schemas.microsoft.com/office/drawing/2010/main">
                  <a14:imgLayer r:embed="rId10">
                    <a14:imgEffect>
                      <a14:colorTemperature colorTemp="8800"/>
                    </a14:imgEffect>
                    <a14:imgEffect>
                      <a14:brightnessContrast bright="20000" contrast="-20000"/>
                    </a14:imgEffect>
                  </a14:imgLayer>
                </a14:imgProps>
              </a:ext>
              <a:ext uri="{28A0092B-C50C-407E-A947-70E740481C1C}">
                <a14:useLocalDpi xmlns:a14="http://schemas.microsoft.com/office/drawing/2010/main"/>
              </a:ext>
            </a:extLst>
          </a:blip>
          <a:srcRect l="8793" r="8793"/>
          <a:stretch>
            <a:fillRect/>
          </a:stretch>
        </p:blipFill>
        <p:spPr/>
      </p:pic>
      <p:sp>
        <p:nvSpPr>
          <p:cNvPr id="69" name="Tekstin paikkamerkki 68">
            <a:extLst>
              <a:ext uri="{FF2B5EF4-FFF2-40B4-BE49-F238E27FC236}">
                <a16:creationId xmlns:a16="http://schemas.microsoft.com/office/drawing/2014/main" id="{750EB766-3559-062F-8DBB-159CBB4C156C}"/>
              </a:ext>
            </a:extLst>
          </p:cNvPr>
          <p:cNvSpPr>
            <a:spLocks noGrp="1"/>
          </p:cNvSpPr>
          <p:nvPr>
            <p:ph type="body" sz="quarter" idx="43"/>
          </p:nvPr>
        </p:nvSpPr>
        <p:spPr>
          <a:xfrm>
            <a:off x="6183813" y="5831138"/>
            <a:ext cx="2002536" cy="597094"/>
          </a:xfrm>
        </p:spPr>
        <p:txBody>
          <a:bodyPr/>
          <a:lstStyle/>
          <a:p>
            <a:r>
              <a:rPr lang="fi-FI" dirty="0">
                <a:solidFill>
                  <a:schemeClr val="bg2"/>
                </a:solidFill>
              </a:rPr>
              <a:t>Lumme</a:t>
            </a:r>
          </a:p>
        </p:txBody>
      </p:sp>
      <p:pic>
        <p:nvPicPr>
          <p:cNvPr id="91" name="Kuvan paikkamerkki 90" descr="Muisti laput ja kysymys merkit">
            <a:extLst>
              <a:ext uri="{FF2B5EF4-FFF2-40B4-BE49-F238E27FC236}">
                <a16:creationId xmlns:a16="http://schemas.microsoft.com/office/drawing/2014/main" id="{15C20128-A789-66FC-2CDD-28D0BBE082EC}"/>
              </a:ext>
            </a:extLst>
          </p:cNvPr>
          <p:cNvPicPr>
            <a:picLocks noGrp="1" noChangeAspect="1"/>
          </p:cNvPicPr>
          <p:nvPr>
            <p:ph type="pic" sz="quarter" idx="18"/>
          </p:nvPr>
        </p:nvPicPr>
        <p:blipFill>
          <a:blip r:embed="rId11" cstate="screen">
            <a:extLst>
              <a:ext uri="{BEBA8EAE-BF5A-486C-A8C5-ECC9F3942E4B}">
                <a14:imgProps xmlns:a14="http://schemas.microsoft.com/office/drawing/2010/main">
                  <a14:imgLayer r:embed="rId12">
                    <a14:imgEffect>
                      <a14:saturation sat="66000"/>
                    </a14:imgEffect>
                  </a14:imgLayer>
                </a14:imgProps>
              </a:ext>
              <a:ext uri="{28A0092B-C50C-407E-A947-70E740481C1C}">
                <a14:useLocalDpi xmlns:a14="http://schemas.microsoft.com/office/drawing/2010/main"/>
              </a:ext>
            </a:extLst>
          </a:blip>
          <a:srcRect l="8588" r="8588"/>
          <a:stretch>
            <a:fillRect/>
          </a:stretch>
        </p:blipFill>
        <p:spPr/>
      </p:pic>
      <p:sp>
        <p:nvSpPr>
          <p:cNvPr id="70" name="Tekstin paikkamerkki 69">
            <a:extLst>
              <a:ext uri="{FF2B5EF4-FFF2-40B4-BE49-F238E27FC236}">
                <a16:creationId xmlns:a16="http://schemas.microsoft.com/office/drawing/2014/main" id="{CE20D597-FE83-B5A7-EA77-FF3A4D73AB59}"/>
              </a:ext>
            </a:extLst>
          </p:cNvPr>
          <p:cNvSpPr>
            <a:spLocks noGrp="1"/>
          </p:cNvSpPr>
          <p:nvPr>
            <p:ph type="body" sz="quarter" idx="44"/>
          </p:nvPr>
        </p:nvSpPr>
        <p:spPr>
          <a:xfrm>
            <a:off x="8731390" y="5831138"/>
            <a:ext cx="2002536" cy="597094"/>
          </a:xfrm>
        </p:spPr>
        <p:txBody>
          <a:bodyPr/>
          <a:lstStyle/>
          <a:p>
            <a:r>
              <a:rPr lang="fi-FI" dirty="0">
                <a:solidFill>
                  <a:schemeClr val="bg2"/>
                </a:solidFill>
              </a:rPr>
              <a:t>Jokin muu?</a:t>
            </a:r>
          </a:p>
        </p:txBody>
      </p:sp>
      <p:sp>
        <p:nvSpPr>
          <p:cNvPr id="4" name="Alatunnisteen paikkamerkki 3">
            <a:extLst>
              <a:ext uri="{FF2B5EF4-FFF2-40B4-BE49-F238E27FC236}">
                <a16:creationId xmlns:a16="http://schemas.microsoft.com/office/drawing/2014/main" id="{B22D62E1-DE49-9918-8747-2BD21D983360}"/>
              </a:ext>
            </a:extLst>
          </p:cNvPr>
          <p:cNvSpPr>
            <a:spLocks noGrp="1"/>
          </p:cNvSpPr>
          <p:nvPr>
            <p:ph type="ftr" sz="quarter" idx="45"/>
          </p:nvPr>
        </p:nvSpPr>
        <p:spPr/>
        <p:txBody>
          <a:bodyPr/>
          <a:lstStyle/>
          <a:p>
            <a:pPr rtl="0"/>
            <a:r>
              <a:rPr lang="fi-FI" noProof="0" dirty="0"/>
              <a:t>Tulevaisuuspaja 1/4</a:t>
            </a:r>
          </a:p>
        </p:txBody>
      </p:sp>
      <p:sp>
        <p:nvSpPr>
          <p:cNvPr id="5" name="Dian numeron paikkamerkki 4">
            <a:extLst>
              <a:ext uri="{FF2B5EF4-FFF2-40B4-BE49-F238E27FC236}">
                <a16:creationId xmlns:a16="http://schemas.microsoft.com/office/drawing/2014/main" id="{85A36CF2-A8E6-F2A7-110D-8582C702EF6A}"/>
              </a:ext>
            </a:extLst>
          </p:cNvPr>
          <p:cNvSpPr>
            <a:spLocks noGrp="1"/>
          </p:cNvSpPr>
          <p:nvPr>
            <p:ph type="sldNum" sz="quarter" idx="46"/>
          </p:nvPr>
        </p:nvSpPr>
        <p:spPr/>
        <p:txBody>
          <a:bodyPr/>
          <a:lstStyle/>
          <a:p>
            <a:pPr rtl="0"/>
            <a:fld id="{09A01C0A-2BB6-49E7-91A3-DCB9F9F59583}" type="slidenum">
              <a:rPr lang="fi-FI" noProof="0" smtClean="0"/>
              <a:pPr rtl="0"/>
              <a:t>10</a:t>
            </a:fld>
            <a:endParaRPr lang="fi-FI" noProof="0"/>
          </a:p>
        </p:txBody>
      </p:sp>
      <p:pic>
        <p:nvPicPr>
          <p:cNvPr id="89" name="Kuvan paikkamerkki 88" descr="Kaktus autiomaassa">
            <a:extLst>
              <a:ext uri="{FF2B5EF4-FFF2-40B4-BE49-F238E27FC236}">
                <a16:creationId xmlns:a16="http://schemas.microsoft.com/office/drawing/2014/main" id="{1752F3D1-06E8-FDBA-97B0-B0D70D1BD03C}"/>
              </a:ext>
            </a:extLst>
          </p:cNvPr>
          <p:cNvPicPr>
            <a:picLocks noGrp="1" noChangeAspect="1"/>
          </p:cNvPicPr>
          <p:nvPr>
            <p:ph type="pic" sz="quarter" idx="17"/>
          </p:nvPr>
        </p:nvPicPr>
        <p:blipFill rotWithShape="1">
          <a:blip r:embed="rId13" cstate="screen">
            <a:extLst>
              <a:ext uri="{BEBA8EAE-BF5A-486C-A8C5-ECC9F3942E4B}">
                <a14:imgProps xmlns:a14="http://schemas.microsoft.com/office/drawing/2010/main">
                  <a14:imgLayer r:embed="rId14">
                    <a14:imgEffect>
                      <a14:sharpenSoften amount="25000"/>
                    </a14:imgEffect>
                    <a14:imgEffect>
                      <a14:colorTemperature colorTemp="4700"/>
                    </a14:imgEffect>
                    <a14:imgEffect>
                      <a14:brightnessContrast contrast="20000"/>
                    </a14:imgEffect>
                  </a14:imgLayer>
                </a14:imgProps>
              </a:ext>
              <a:ext uri="{28A0092B-C50C-407E-A947-70E740481C1C}">
                <a14:useLocalDpi xmlns:a14="http://schemas.microsoft.com/office/drawing/2010/main"/>
              </a:ext>
            </a:extLst>
          </a:blip>
          <a:srcRect l="17396" t="130" r="18986" b="8670"/>
          <a:stretch/>
        </p:blipFill>
        <p:spPr>
          <a:xfrm>
            <a:off x="1090665" y="4221285"/>
            <a:ext cx="2000530" cy="1612167"/>
          </a:xfrm>
        </p:spPr>
      </p:pic>
    </p:spTree>
    <p:extLst>
      <p:ext uri="{BB962C8B-B14F-4D97-AF65-F5344CB8AC3E}">
        <p14:creationId xmlns:p14="http://schemas.microsoft.com/office/powerpoint/2010/main" val="3731619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3A10A701-666F-F4C1-0A87-6E8A99762715}"/>
              </a:ext>
            </a:extLst>
          </p:cNvPr>
          <p:cNvSpPr>
            <a:spLocks noGrp="1"/>
          </p:cNvSpPr>
          <p:nvPr>
            <p:ph type="body" idx="1"/>
          </p:nvPr>
        </p:nvSpPr>
        <p:spPr>
          <a:xfrm>
            <a:off x="849881" y="2272419"/>
            <a:ext cx="4139764" cy="332850"/>
          </a:xfrm>
        </p:spPr>
        <p:txBody>
          <a:bodyPr/>
          <a:lstStyle/>
          <a:p>
            <a:r>
              <a:rPr lang="fi-FI" dirty="0"/>
              <a:t>1. Tehkää Ylen kasvitesti</a:t>
            </a:r>
          </a:p>
        </p:txBody>
      </p:sp>
      <p:sp>
        <p:nvSpPr>
          <p:cNvPr id="3" name="Sisällön paikkamerkki 2">
            <a:extLst>
              <a:ext uri="{FF2B5EF4-FFF2-40B4-BE49-F238E27FC236}">
                <a16:creationId xmlns:a16="http://schemas.microsoft.com/office/drawing/2014/main" id="{33D13786-9299-5D9E-CE62-C7BBF565DBE0}"/>
              </a:ext>
            </a:extLst>
          </p:cNvPr>
          <p:cNvSpPr>
            <a:spLocks noGrp="1"/>
          </p:cNvSpPr>
          <p:nvPr>
            <p:ph sz="half" idx="2"/>
          </p:nvPr>
        </p:nvSpPr>
        <p:spPr>
          <a:xfrm>
            <a:off x="849882" y="2858271"/>
            <a:ext cx="4139764" cy="3286730"/>
          </a:xfrm>
        </p:spPr>
        <p:txBody>
          <a:bodyPr/>
          <a:lstStyle/>
          <a:p>
            <a:r>
              <a:rPr lang="fi-FI" sz="2000" dirty="0"/>
              <a:t>Google-haku: 	</a:t>
            </a:r>
            <a:r>
              <a:rPr lang="fi-FI" sz="2000" b="1" dirty="0" err="1"/>
              <a:t>yle</a:t>
            </a:r>
            <a:r>
              <a:rPr lang="fi-FI" sz="2000" b="1" dirty="0"/>
              <a:t> mikä kasvi olet</a:t>
            </a:r>
          </a:p>
          <a:p>
            <a:r>
              <a:rPr lang="fi-FI" sz="2000" dirty="0"/>
              <a:t>TAI</a:t>
            </a:r>
          </a:p>
          <a:p>
            <a:r>
              <a:rPr lang="fi-FI" sz="2000" dirty="0"/>
              <a:t>QR-koodi:</a:t>
            </a:r>
          </a:p>
          <a:p>
            <a:endParaRPr lang="fi-FI" sz="2000" b="1" dirty="0"/>
          </a:p>
        </p:txBody>
      </p:sp>
      <p:sp>
        <p:nvSpPr>
          <p:cNvPr id="4" name="Tekstin paikkamerkki 3">
            <a:extLst>
              <a:ext uri="{FF2B5EF4-FFF2-40B4-BE49-F238E27FC236}">
                <a16:creationId xmlns:a16="http://schemas.microsoft.com/office/drawing/2014/main" id="{DA4CE182-A46D-ECD0-8E54-8ABBDF8270F8}"/>
              </a:ext>
            </a:extLst>
          </p:cNvPr>
          <p:cNvSpPr>
            <a:spLocks noGrp="1"/>
          </p:cNvSpPr>
          <p:nvPr>
            <p:ph type="body" sz="quarter" idx="3"/>
          </p:nvPr>
        </p:nvSpPr>
        <p:spPr>
          <a:xfrm>
            <a:off x="6146116" y="2272419"/>
            <a:ext cx="5183188" cy="332850"/>
          </a:xfrm>
        </p:spPr>
        <p:txBody>
          <a:bodyPr/>
          <a:lstStyle/>
          <a:p>
            <a:r>
              <a:rPr lang="fi-FI" dirty="0"/>
              <a:t>2. Keskustelkaa tuloksistanne</a:t>
            </a:r>
          </a:p>
        </p:txBody>
      </p:sp>
      <p:sp>
        <p:nvSpPr>
          <p:cNvPr id="5" name="Sisällön paikkamerkki 4">
            <a:extLst>
              <a:ext uri="{FF2B5EF4-FFF2-40B4-BE49-F238E27FC236}">
                <a16:creationId xmlns:a16="http://schemas.microsoft.com/office/drawing/2014/main" id="{32764912-4C95-A259-8FCF-4AB217C08151}"/>
              </a:ext>
            </a:extLst>
          </p:cNvPr>
          <p:cNvSpPr>
            <a:spLocks noGrp="1"/>
          </p:cNvSpPr>
          <p:nvPr>
            <p:ph sz="quarter" idx="4"/>
          </p:nvPr>
        </p:nvSpPr>
        <p:spPr>
          <a:xfrm>
            <a:off x="6146116" y="2858271"/>
            <a:ext cx="5183188" cy="3286730"/>
          </a:xfrm>
        </p:spPr>
        <p:txBody>
          <a:bodyPr/>
          <a:lstStyle/>
          <a:p>
            <a:pPr marL="342900" indent="-342900">
              <a:buFont typeface="Arial" panose="020B0604020202020204" pitchFamily="34" charset="0"/>
              <a:buChar char="•"/>
            </a:pPr>
            <a:r>
              <a:rPr lang="fi-FI" sz="2000" dirty="0"/>
              <a:t>Minkä tuloksen sait? Sopiiko kuvaus sinuun vai menikö ihan pieleen?</a:t>
            </a:r>
          </a:p>
          <a:p>
            <a:pPr marL="342900" indent="-342900">
              <a:buFont typeface="Arial" panose="020B0604020202020204" pitchFamily="34" charset="0"/>
              <a:buChar char="•"/>
            </a:pPr>
            <a:r>
              <a:rPr lang="fi-FI" sz="2000" dirty="0"/>
              <a:t>Millaiset olosuhteet sopivat kasvillesi?</a:t>
            </a:r>
          </a:p>
        </p:txBody>
      </p:sp>
      <p:sp>
        <p:nvSpPr>
          <p:cNvPr id="6" name="Otsikko 5">
            <a:extLst>
              <a:ext uri="{FF2B5EF4-FFF2-40B4-BE49-F238E27FC236}">
                <a16:creationId xmlns:a16="http://schemas.microsoft.com/office/drawing/2014/main" id="{BB480F95-9B8D-D5E1-F53E-45EAC13C1773}"/>
              </a:ext>
            </a:extLst>
          </p:cNvPr>
          <p:cNvSpPr>
            <a:spLocks noGrp="1"/>
          </p:cNvSpPr>
          <p:nvPr>
            <p:ph type="title"/>
          </p:nvPr>
        </p:nvSpPr>
        <p:spPr/>
        <p:txBody>
          <a:bodyPr/>
          <a:lstStyle/>
          <a:p>
            <a:r>
              <a:rPr lang="fi-FI" spc="300" dirty="0"/>
              <a:t>millainen kasvi olisin?</a:t>
            </a:r>
          </a:p>
        </p:txBody>
      </p:sp>
      <p:sp>
        <p:nvSpPr>
          <p:cNvPr id="7" name="Alatunnisteen paikkamerkki 6">
            <a:extLst>
              <a:ext uri="{FF2B5EF4-FFF2-40B4-BE49-F238E27FC236}">
                <a16:creationId xmlns:a16="http://schemas.microsoft.com/office/drawing/2014/main" id="{E81EE8F4-9BBB-8499-D0A1-B49ADD8206BD}"/>
              </a:ext>
            </a:extLst>
          </p:cNvPr>
          <p:cNvSpPr>
            <a:spLocks noGrp="1"/>
          </p:cNvSpPr>
          <p:nvPr>
            <p:ph type="ftr" sz="quarter" idx="10"/>
          </p:nvPr>
        </p:nvSpPr>
        <p:spPr/>
        <p:txBody>
          <a:bodyPr/>
          <a:lstStyle/>
          <a:p>
            <a:pPr rtl="0"/>
            <a:r>
              <a:rPr lang="fi-FI" noProof="0" dirty="0"/>
              <a:t>Tulevaisuuspaja 1/4</a:t>
            </a:r>
          </a:p>
        </p:txBody>
      </p:sp>
      <p:sp>
        <p:nvSpPr>
          <p:cNvPr id="8" name="Dian numeron paikkamerkki 7">
            <a:extLst>
              <a:ext uri="{FF2B5EF4-FFF2-40B4-BE49-F238E27FC236}">
                <a16:creationId xmlns:a16="http://schemas.microsoft.com/office/drawing/2014/main" id="{336B42A1-E315-956F-8785-C3228C83FE92}"/>
              </a:ext>
            </a:extLst>
          </p:cNvPr>
          <p:cNvSpPr>
            <a:spLocks noGrp="1"/>
          </p:cNvSpPr>
          <p:nvPr>
            <p:ph type="sldNum" sz="quarter" idx="11"/>
          </p:nvPr>
        </p:nvSpPr>
        <p:spPr/>
        <p:txBody>
          <a:bodyPr/>
          <a:lstStyle/>
          <a:p>
            <a:pPr rtl="0"/>
            <a:fld id="{09A01C0A-2BB6-49E7-91A3-DCB9F9F59583}" type="slidenum">
              <a:rPr lang="fi-FI" noProof="0" smtClean="0"/>
              <a:pPr rtl="0"/>
              <a:t>11</a:t>
            </a:fld>
            <a:endParaRPr lang="fi-FI" noProof="0"/>
          </a:p>
        </p:txBody>
      </p:sp>
      <p:cxnSp>
        <p:nvCxnSpPr>
          <p:cNvPr id="11" name="Suora yhdysviiva 10">
            <a:extLst>
              <a:ext uri="{FF2B5EF4-FFF2-40B4-BE49-F238E27FC236}">
                <a16:creationId xmlns:a16="http://schemas.microsoft.com/office/drawing/2014/main" id="{937F9119-E0D1-0B49-8158-AC7410269E94}"/>
              </a:ext>
            </a:extLst>
          </p:cNvPr>
          <p:cNvCxnSpPr/>
          <p:nvPr/>
        </p:nvCxnSpPr>
        <p:spPr>
          <a:xfrm>
            <a:off x="5468293" y="2127564"/>
            <a:ext cx="0" cy="4017437"/>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9" name="Picture 2">
            <a:extLst>
              <a:ext uri="{FF2B5EF4-FFF2-40B4-BE49-F238E27FC236}">
                <a16:creationId xmlns:a16="http://schemas.microsoft.com/office/drawing/2014/main" id="{9A95F1C7-359C-DBF8-8696-5C116DEE1B0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30145" y="4211426"/>
            <a:ext cx="1933575" cy="1933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9846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B93353-5B36-F9CF-4061-2D138386D3FF}"/>
              </a:ext>
            </a:extLst>
          </p:cNvPr>
          <p:cNvSpPr>
            <a:spLocks noGrp="1"/>
          </p:cNvSpPr>
          <p:nvPr>
            <p:ph type="title"/>
          </p:nvPr>
        </p:nvSpPr>
        <p:spPr/>
        <p:txBody>
          <a:bodyPr/>
          <a:lstStyle/>
          <a:p>
            <a:r>
              <a:rPr lang="fi-FI" spc="300" dirty="0"/>
              <a:t>tauko</a:t>
            </a:r>
            <a:endParaRPr lang="fi-FI" dirty="0"/>
          </a:p>
        </p:txBody>
      </p:sp>
      <p:sp>
        <p:nvSpPr>
          <p:cNvPr id="4" name="Alatunnisteen paikkamerkki 3">
            <a:extLst>
              <a:ext uri="{FF2B5EF4-FFF2-40B4-BE49-F238E27FC236}">
                <a16:creationId xmlns:a16="http://schemas.microsoft.com/office/drawing/2014/main" id="{F6D75D12-C302-7B3D-DF17-D96A50FD4D42}"/>
              </a:ext>
            </a:extLst>
          </p:cNvPr>
          <p:cNvSpPr>
            <a:spLocks noGrp="1"/>
          </p:cNvSpPr>
          <p:nvPr>
            <p:ph type="ftr" sz="quarter" idx="10"/>
          </p:nvPr>
        </p:nvSpPr>
        <p:spPr/>
        <p:txBody>
          <a:bodyPr/>
          <a:lstStyle/>
          <a:p>
            <a:pPr rtl="0"/>
            <a:r>
              <a:rPr lang="fi-FI" noProof="0" dirty="0"/>
              <a:t>Tulevaisuuspaja 1/4</a:t>
            </a:r>
          </a:p>
        </p:txBody>
      </p:sp>
      <p:sp>
        <p:nvSpPr>
          <p:cNvPr id="5" name="Dian numeron paikkamerkki 4">
            <a:extLst>
              <a:ext uri="{FF2B5EF4-FFF2-40B4-BE49-F238E27FC236}">
                <a16:creationId xmlns:a16="http://schemas.microsoft.com/office/drawing/2014/main" id="{9E925FFC-812B-58A6-CA90-ACF91ECC5731}"/>
              </a:ext>
            </a:extLst>
          </p:cNvPr>
          <p:cNvSpPr>
            <a:spLocks noGrp="1"/>
          </p:cNvSpPr>
          <p:nvPr>
            <p:ph type="sldNum" sz="quarter" idx="11"/>
          </p:nvPr>
        </p:nvSpPr>
        <p:spPr/>
        <p:txBody>
          <a:bodyPr/>
          <a:lstStyle/>
          <a:p>
            <a:pPr rtl="0"/>
            <a:fld id="{09A01C0A-2BB6-49E7-91A3-DCB9F9F59583}" type="slidenum">
              <a:rPr lang="fi-FI" noProof="0" smtClean="0"/>
              <a:pPr rtl="0"/>
              <a:t>12</a:t>
            </a:fld>
            <a:endParaRPr lang="fi-FI" noProof="0"/>
          </a:p>
        </p:txBody>
      </p:sp>
      <p:sp>
        <p:nvSpPr>
          <p:cNvPr id="16" name="Tekstin paikkamerkki 2">
            <a:extLst>
              <a:ext uri="{FF2B5EF4-FFF2-40B4-BE49-F238E27FC236}">
                <a16:creationId xmlns:a16="http://schemas.microsoft.com/office/drawing/2014/main" id="{0A7AD614-0EFF-9855-AA5F-EF25597349DD}"/>
              </a:ext>
            </a:extLst>
          </p:cNvPr>
          <p:cNvSpPr txBox="1">
            <a:spLocks/>
          </p:cNvSpPr>
          <p:nvPr/>
        </p:nvSpPr>
        <p:spPr>
          <a:xfrm>
            <a:off x="1007651"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dirty="0">
                <a:ln>
                  <a:noFill/>
                </a:ln>
                <a:solidFill>
                  <a:srgbClr val="FFFFFF"/>
                </a:solidFill>
                <a:effectLst/>
                <a:uLnTx/>
                <a:uFillTx/>
                <a:latin typeface="+mn-lt"/>
                <a:ea typeface="+mn-ea"/>
                <a:cs typeface="+mn-cs"/>
              </a:rPr>
              <a:t>1</a:t>
            </a:r>
          </a:p>
        </p:txBody>
      </p:sp>
      <p:sp>
        <p:nvSpPr>
          <p:cNvPr id="17" name="Tekstin paikkamerkki 3">
            <a:extLst>
              <a:ext uri="{FF2B5EF4-FFF2-40B4-BE49-F238E27FC236}">
                <a16:creationId xmlns:a16="http://schemas.microsoft.com/office/drawing/2014/main" id="{05B97420-39A1-5558-8A41-9589B5A3919D}"/>
              </a:ext>
            </a:extLst>
          </p:cNvPr>
          <p:cNvSpPr txBox="1">
            <a:spLocks/>
          </p:cNvSpPr>
          <p:nvPr/>
        </p:nvSpPr>
        <p:spPr>
          <a:xfrm>
            <a:off x="3053721"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2</a:t>
            </a:r>
          </a:p>
        </p:txBody>
      </p:sp>
      <p:sp>
        <p:nvSpPr>
          <p:cNvPr id="18" name="Tekstin paikkamerkki 4">
            <a:extLst>
              <a:ext uri="{FF2B5EF4-FFF2-40B4-BE49-F238E27FC236}">
                <a16:creationId xmlns:a16="http://schemas.microsoft.com/office/drawing/2014/main" id="{06BAF47F-0235-FA26-0BFB-1C72A6AC9CA4}"/>
              </a:ext>
            </a:extLst>
          </p:cNvPr>
          <p:cNvSpPr txBox="1">
            <a:spLocks/>
          </p:cNvSpPr>
          <p:nvPr/>
        </p:nvSpPr>
        <p:spPr>
          <a:xfrm>
            <a:off x="5095562" y="2486716"/>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3</a:t>
            </a:r>
          </a:p>
        </p:txBody>
      </p:sp>
      <p:sp>
        <p:nvSpPr>
          <p:cNvPr id="19" name="Tekstin paikkamerkki 5">
            <a:extLst>
              <a:ext uri="{FF2B5EF4-FFF2-40B4-BE49-F238E27FC236}">
                <a16:creationId xmlns:a16="http://schemas.microsoft.com/office/drawing/2014/main" id="{D4CA9350-04A2-0B63-86A3-6E0858240705}"/>
              </a:ext>
            </a:extLst>
          </p:cNvPr>
          <p:cNvSpPr txBox="1">
            <a:spLocks/>
          </p:cNvSpPr>
          <p:nvPr/>
        </p:nvSpPr>
        <p:spPr>
          <a:xfrm>
            <a:off x="7137403" y="2486716"/>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4</a:t>
            </a:r>
          </a:p>
        </p:txBody>
      </p:sp>
      <p:sp>
        <p:nvSpPr>
          <p:cNvPr id="20" name="Tekstin paikkamerkki 6">
            <a:extLst>
              <a:ext uri="{FF2B5EF4-FFF2-40B4-BE49-F238E27FC236}">
                <a16:creationId xmlns:a16="http://schemas.microsoft.com/office/drawing/2014/main" id="{D5E538E1-C546-4EF2-B3BC-A2C0D24A7B6E}"/>
              </a:ext>
            </a:extLst>
          </p:cNvPr>
          <p:cNvSpPr txBox="1">
            <a:spLocks/>
          </p:cNvSpPr>
          <p:nvPr/>
        </p:nvSpPr>
        <p:spPr>
          <a:xfrm>
            <a:off x="9179244" y="2486715"/>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5</a:t>
            </a:r>
          </a:p>
        </p:txBody>
      </p:sp>
      <p:sp>
        <p:nvSpPr>
          <p:cNvPr id="21" name="Tekstin paikkamerkki 7">
            <a:extLst>
              <a:ext uri="{FF2B5EF4-FFF2-40B4-BE49-F238E27FC236}">
                <a16:creationId xmlns:a16="http://schemas.microsoft.com/office/drawing/2014/main" id="{0CEA0674-9DA1-7533-C45A-CE62BAE0A74A}"/>
              </a:ext>
            </a:extLst>
          </p:cNvPr>
          <p:cNvSpPr txBox="1">
            <a:spLocks/>
          </p:cNvSpPr>
          <p:nvPr/>
        </p:nvSpPr>
        <p:spPr>
          <a:xfrm>
            <a:off x="771249" y="4370380"/>
            <a:ext cx="2029134" cy="83714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Aloitus &amp; virittäytyminen</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2" name="Tekstin paikkamerkki 8">
            <a:extLst>
              <a:ext uri="{FF2B5EF4-FFF2-40B4-BE49-F238E27FC236}">
                <a16:creationId xmlns:a16="http://schemas.microsoft.com/office/drawing/2014/main" id="{DAD9D2CE-6D0A-10D1-FFCD-9CAE49AB6657}"/>
              </a:ext>
            </a:extLst>
          </p:cNvPr>
          <p:cNvSpPr txBox="1">
            <a:spLocks/>
          </p:cNvSpPr>
          <p:nvPr/>
        </p:nvSpPr>
        <p:spPr>
          <a:xfrm>
            <a:off x="2920021" y="4370380"/>
            <a:ext cx="1884961" cy="848613"/>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Unelmat itämään</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3" name="Tekstin paikkamerkki 9">
            <a:extLst>
              <a:ext uri="{FF2B5EF4-FFF2-40B4-BE49-F238E27FC236}">
                <a16:creationId xmlns:a16="http://schemas.microsoft.com/office/drawing/2014/main" id="{188BC9BF-C639-3336-CF6B-84AA5E63E9BF}"/>
              </a:ext>
            </a:extLst>
          </p:cNvPr>
          <p:cNvSpPr txBox="1">
            <a:spLocks/>
          </p:cNvSpPr>
          <p:nvPr/>
        </p:nvSpPr>
        <p:spPr>
          <a:xfrm>
            <a:off x="4924620" y="4358910"/>
            <a:ext cx="2029134"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Juuret</a:t>
            </a:r>
          </a:p>
        </p:txBody>
      </p:sp>
      <p:sp>
        <p:nvSpPr>
          <p:cNvPr id="24" name="Tekstin paikkamerkki 10">
            <a:extLst>
              <a:ext uri="{FF2B5EF4-FFF2-40B4-BE49-F238E27FC236}">
                <a16:creationId xmlns:a16="http://schemas.microsoft.com/office/drawing/2014/main" id="{38700E73-5EFE-E183-30A8-8F1783C7BFD9}"/>
              </a:ext>
            </a:extLst>
          </p:cNvPr>
          <p:cNvSpPr txBox="1">
            <a:spLocks/>
          </p:cNvSpPr>
          <p:nvPr/>
        </p:nvSpPr>
        <p:spPr>
          <a:xfrm>
            <a:off x="7073392" y="4367936"/>
            <a:ext cx="1789952"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Menneisyys meissä</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5" name="Tekstin paikkamerkki 11">
            <a:extLst>
              <a:ext uri="{FF2B5EF4-FFF2-40B4-BE49-F238E27FC236}">
                <a16:creationId xmlns:a16="http://schemas.microsoft.com/office/drawing/2014/main" id="{417F0B09-462D-CA48-6B5B-0C4F6865A194}"/>
              </a:ext>
            </a:extLst>
          </p:cNvPr>
          <p:cNvSpPr txBox="1">
            <a:spLocks/>
          </p:cNvSpPr>
          <p:nvPr/>
        </p:nvSpPr>
        <p:spPr>
          <a:xfrm>
            <a:off x="8982982" y="4358910"/>
            <a:ext cx="1989818"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Puhetta itselle</a:t>
            </a:r>
          </a:p>
        </p:txBody>
      </p:sp>
    </p:spTree>
    <p:extLst>
      <p:ext uri="{BB962C8B-B14F-4D97-AF65-F5344CB8AC3E}">
        <p14:creationId xmlns:p14="http://schemas.microsoft.com/office/powerpoint/2010/main" val="2731808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071F8BD-20C9-9A21-D3B9-78997D0EDD8F}"/>
              </a:ext>
            </a:extLst>
          </p:cNvPr>
          <p:cNvSpPr>
            <a:spLocks noGrp="1"/>
          </p:cNvSpPr>
          <p:nvPr>
            <p:ph type="title"/>
          </p:nvPr>
        </p:nvSpPr>
        <p:spPr>
          <a:xfrm>
            <a:off x="847385" y="884982"/>
            <a:ext cx="4232276" cy="979204"/>
          </a:xfrm>
        </p:spPr>
        <p:txBody>
          <a:bodyPr/>
          <a:lstStyle/>
          <a:p>
            <a:r>
              <a:rPr lang="fi-FI" spc="300" dirty="0"/>
              <a:t>Kotitehtävän purku</a:t>
            </a:r>
            <a:endParaRPr lang="fi-FI" dirty="0"/>
          </a:p>
        </p:txBody>
      </p:sp>
      <p:sp>
        <p:nvSpPr>
          <p:cNvPr id="3" name="Tekstin paikkamerkki 2">
            <a:extLst>
              <a:ext uri="{FF2B5EF4-FFF2-40B4-BE49-F238E27FC236}">
                <a16:creationId xmlns:a16="http://schemas.microsoft.com/office/drawing/2014/main" id="{A5F0616C-3721-F144-4961-EF2BFBD1C2CC}"/>
              </a:ext>
            </a:extLst>
          </p:cNvPr>
          <p:cNvSpPr>
            <a:spLocks noGrp="1"/>
          </p:cNvSpPr>
          <p:nvPr>
            <p:ph type="body" idx="1"/>
          </p:nvPr>
        </p:nvSpPr>
        <p:spPr>
          <a:xfrm>
            <a:off x="855915" y="2426329"/>
            <a:ext cx="4232276" cy="3661734"/>
          </a:xfrm>
        </p:spPr>
        <p:txBody>
          <a:bodyPr/>
          <a:lstStyle/>
          <a:p>
            <a:pPr rtl="0">
              <a:spcAft>
                <a:spcPts val="600"/>
              </a:spcAft>
            </a:pPr>
            <a:r>
              <a:rPr lang="fi-FI" sz="2000" b="1" dirty="0"/>
              <a:t>Nostalgia-tehtävä</a:t>
            </a:r>
          </a:p>
          <a:p>
            <a:pPr rtl="0">
              <a:spcAft>
                <a:spcPts val="600"/>
              </a:spcAft>
            </a:pPr>
            <a:r>
              <a:rPr lang="fi-FI" sz="2000" dirty="0"/>
              <a:t>Kerro muille vastauksistasi.</a:t>
            </a:r>
          </a:p>
          <a:p>
            <a:pPr rtl="0">
              <a:spcAft>
                <a:spcPts val="600"/>
              </a:spcAft>
            </a:pPr>
            <a:r>
              <a:rPr lang="fi-FI" sz="2000" dirty="0"/>
              <a:t>Millaisia tunteita tai ajatuksia lapsuuden muisteleminen herätti?</a:t>
            </a:r>
          </a:p>
          <a:p>
            <a:endParaRPr lang="fi-FI" sz="2000" dirty="0"/>
          </a:p>
        </p:txBody>
      </p:sp>
      <p:pic>
        <p:nvPicPr>
          <p:cNvPr id="9" name="Kuvan paikkamerkki 8" descr="Sateen kaari kierukka lelu vaaleanpunainen taustalla">
            <a:extLst>
              <a:ext uri="{FF2B5EF4-FFF2-40B4-BE49-F238E27FC236}">
                <a16:creationId xmlns:a16="http://schemas.microsoft.com/office/drawing/2014/main" id="{E5C47D36-2E08-F22D-088D-20DB39A25751}"/>
              </a:ext>
            </a:extLst>
          </p:cNvPr>
          <p:cNvPicPr>
            <a:picLocks noGrp="1" noChangeAspect="1"/>
          </p:cNvPicPr>
          <p:nvPr>
            <p:ph type="pic" sz="quarter" idx="12"/>
          </p:nvPr>
        </p:nvPicPr>
        <p:blipFill rotWithShape="1">
          <a:blip r:embed="rId3" cstate="screen">
            <a:extLst>
              <a:ext uri="{BEBA8EAE-BF5A-486C-A8C5-ECC9F3942E4B}">
                <a14:imgProps xmlns:a14="http://schemas.microsoft.com/office/drawing/2010/main">
                  <a14:imgLayer r:embed="rId4">
                    <a14:imgEffect>
                      <a14:colorTemperature colorTemp="5900"/>
                    </a14:imgEffect>
                  </a14:imgLayer>
                </a14:imgProps>
              </a:ext>
              <a:ext uri="{28A0092B-C50C-407E-A947-70E740481C1C}">
                <a14:useLocalDpi xmlns:a14="http://schemas.microsoft.com/office/drawing/2010/main"/>
              </a:ext>
            </a:extLst>
          </a:blip>
          <a:srcRect l="32866" t="-14" r="-105" b="14"/>
          <a:stretch/>
        </p:blipFill>
        <p:spPr>
          <a:xfrm>
            <a:off x="6096000" y="884238"/>
            <a:ext cx="5248276" cy="5203825"/>
          </a:xfrm>
          <a:prstGeom prst="rect">
            <a:avLst/>
          </a:prstGeom>
        </p:spPr>
      </p:pic>
      <p:sp>
        <p:nvSpPr>
          <p:cNvPr id="7" name="Alatunnisteen paikkamerkki 6">
            <a:extLst>
              <a:ext uri="{FF2B5EF4-FFF2-40B4-BE49-F238E27FC236}">
                <a16:creationId xmlns:a16="http://schemas.microsoft.com/office/drawing/2014/main" id="{D34910DF-14A1-4FD0-F6FD-2DE9EE90F30D}"/>
              </a:ext>
            </a:extLst>
          </p:cNvPr>
          <p:cNvSpPr>
            <a:spLocks noGrp="1"/>
          </p:cNvSpPr>
          <p:nvPr>
            <p:ph type="ftr" sz="quarter" idx="10"/>
          </p:nvPr>
        </p:nvSpPr>
        <p:spPr/>
        <p:txBody>
          <a:bodyPr/>
          <a:lstStyle/>
          <a:p>
            <a:pPr rtl="0"/>
            <a:r>
              <a:rPr lang="fi-FI" noProof="0" dirty="0"/>
              <a:t>Tulevaisuuspaja 1/4</a:t>
            </a:r>
          </a:p>
        </p:txBody>
      </p:sp>
      <p:sp>
        <p:nvSpPr>
          <p:cNvPr id="8" name="Dian numeron paikkamerkki 7">
            <a:extLst>
              <a:ext uri="{FF2B5EF4-FFF2-40B4-BE49-F238E27FC236}">
                <a16:creationId xmlns:a16="http://schemas.microsoft.com/office/drawing/2014/main" id="{8B5A06AC-1A4B-A9EB-C526-1AF721AA0B7C}"/>
              </a:ext>
            </a:extLst>
          </p:cNvPr>
          <p:cNvSpPr>
            <a:spLocks noGrp="1"/>
          </p:cNvSpPr>
          <p:nvPr>
            <p:ph type="sldNum" sz="quarter" idx="11"/>
          </p:nvPr>
        </p:nvSpPr>
        <p:spPr/>
        <p:txBody>
          <a:bodyPr/>
          <a:lstStyle/>
          <a:p>
            <a:pPr rtl="0"/>
            <a:fld id="{09A01C0A-2BB6-49E7-91A3-DCB9F9F59583}" type="slidenum">
              <a:rPr lang="fi-FI" noProof="0" smtClean="0"/>
              <a:pPr rtl="0"/>
              <a:t>13</a:t>
            </a:fld>
            <a:endParaRPr lang="fi-FI" noProof="0"/>
          </a:p>
        </p:txBody>
      </p:sp>
    </p:spTree>
    <p:extLst>
      <p:ext uri="{BB962C8B-B14F-4D97-AF65-F5344CB8AC3E}">
        <p14:creationId xmlns:p14="http://schemas.microsoft.com/office/powerpoint/2010/main" val="3962729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2654E99-3981-C8C3-8A7C-D49FD961B0EF}"/>
              </a:ext>
            </a:extLst>
          </p:cNvPr>
          <p:cNvSpPr>
            <a:spLocks noGrp="1"/>
          </p:cNvSpPr>
          <p:nvPr>
            <p:ph type="title"/>
          </p:nvPr>
        </p:nvSpPr>
        <p:spPr>
          <a:xfrm>
            <a:off x="6696222" y="729000"/>
            <a:ext cx="4834517" cy="1009266"/>
          </a:xfrm>
        </p:spPr>
        <p:txBody>
          <a:bodyPr/>
          <a:lstStyle/>
          <a:p>
            <a:r>
              <a:rPr lang="fi-FI" spc="300" dirty="0">
                <a:solidFill>
                  <a:schemeClr val="bg2"/>
                </a:solidFill>
              </a:rPr>
              <a:t>juuret</a:t>
            </a:r>
            <a:endParaRPr lang="fi-FI" dirty="0">
              <a:solidFill>
                <a:schemeClr val="bg2"/>
              </a:solidFill>
            </a:endParaRPr>
          </a:p>
        </p:txBody>
      </p:sp>
      <p:sp>
        <p:nvSpPr>
          <p:cNvPr id="4" name="Sisällön paikkamerkki 3">
            <a:extLst>
              <a:ext uri="{FF2B5EF4-FFF2-40B4-BE49-F238E27FC236}">
                <a16:creationId xmlns:a16="http://schemas.microsoft.com/office/drawing/2014/main" id="{06131B09-0F01-7E28-E56F-A2CD40961774}"/>
              </a:ext>
            </a:extLst>
          </p:cNvPr>
          <p:cNvSpPr>
            <a:spLocks noGrp="1"/>
          </p:cNvSpPr>
          <p:nvPr>
            <p:ph idx="1"/>
          </p:nvPr>
        </p:nvSpPr>
        <p:spPr>
          <a:xfrm>
            <a:off x="6696221" y="1738266"/>
            <a:ext cx="4548183" cy="4390735"/>
          </a:xfrm>
        </p:spPr>
        <p:txBody>
          <a:bodyPr anchor="ctr"/>
          <a:lstStyle/>
          <a:p>
            <a:r>
              <a:rPr lang="fi-FI" cap="none" dirty="0">
                <a:solidFill>
                  <a:schemeClr val="bg2"/>
                </a:solidFill>
              </a:rPr>
              <a:t>Ihmiselläkin on juuret – ne muodostuvat muistoista, paikoista ja muista ihmisistä. Juuria muodostuu jatkuvasti lisää.</a:t>
            </a:r>
          </a:p>
          <a:p>
            <a:endParaRPr lang="fi-FI" cap="none" dirty="0">
              <a:solidFill>
                <a:schemeClr val="bg2"/>
              </a:solidFill>
            </a:endParaRPr>
          </a:p>
          <a:p>
            <a:r>
              <a:rPr lang="fi-FI" cap="none" dirty="0">
                <a:solidFill>
                  <a:schemeClr val="bg2"/>
                </a:solidFill>
              </a:rPr>
              <a:t>Miltä sinun juuresi näyttävät?</a:t>
            </a:r>
          </a:p>
        </p:txBody>
      </p:sp>
      <p:sp>
        <p:nvSpPr>
          <p:cNvPr id="6" name="Vuokaaviosymboli: Liitin 5" descr="Erittäin vanha vihreä puu, jossa näkyy levitettyjä juuria">
            <a:extLst>
              <a:ext uri="{FF2B5EF4-FFF2-40B4-BE49-F238E27FC236}">
                <a16:creationId xmlns:a16="http://schemas.microsoft.com/office/drawing/2014/main" id="{F2AC1DCF-BC5A-DEA0-114A-1F5AD30B7001}"/>
              </a:ext>
            </a:extLst>
          </p:cNvPr>
          <p:cNvSpPr/>
          <p:nvPr/>
        </p:nvSpPr>
        <p:spPr>
          <a:xfrm>
            <a:off x="661261" y="729000"/>
            <a:ext cx="5400000" cy="5400000"/>
          </a:xfrm>
          <a:prstGeom prst="flowChartConnector">
            <a:avLst/>
          </a:prstGeom>
          <a:blipFill dpi="0" rotWithShape="1">
            <a:blip r:embed="rId3" cstate="screen">
              <a:extLst>
                <a:ext uri="{28A0092B-C50C-407E-A947-70E740481C1C}">
                  <a14:useLocalDpi xmlns:a14="http://schemas.microsoft.com/office/drawing/2010/main"/>
                </a:ext>
              </a:extLst>
            </a:blip>
            <a:srcRect/>
            <a:stretch>
              <a:fillRect l="-9564" r="-8132"/>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800050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B93353-5B36-F9CF-4061-2D138386D3FF}"/>
              </a:ext>
            </a:extLst>
          </p:cNvPr>
          <p:cNvSpPr>
            <a:spLocks noGrp="1"/>
          </p:cNvSpPr>
          <p:nvPr>
            <p:ph type="title"/>
          </p:nvPr>
        </p:nvSpPr>
        <p:spPr/>
        <p:txBody>
          <a:bodyPr/>
          <a:lstStyle/>
          <a:p>
            <a:r>
              <a:rPr lang="fi-FI" spc="300" dirty="0"/>
              <a:t>tauko</a:t>
            </a:r>
            <a:endParaRPr lang="fi-FI" dirty="0"/>
          </a:p>
        </p:txBody>
      </p:sp>
      <p:sp>
        <p:nvSpPr>
          <p:cNvPr id="4" name="Alatunnisteen paikkamerkki 3">
            <a:extLst>
              <a:ext uri="{FF2B5EF4-FFF2-40B4-BE49-F238E27FC236}">
                <a16:creationId xmlns:a16="http://schemas.microsoft.com/office/drawing/2014/main" id="{F6D75D12-C302-7B3D-DF17-D96A50FD4D42}"/>
              </a:ext>
            </a:extLst>
          </p:cNvPr>
          <p:cNvSpPr>
            <a:spLocks noGrp="1"/>
          </p:cNvSpPr>
          <p:nvPr>
            <p:ph type="ftr" sz="quarter" idx="10"/>
          </p:nvPr>
        </p:nvSpPr>
        <p:spPr/>
        <p:txBody>
          <a:bodyPr/>
          <a:lstStyle/>
          <a:p>
            <a:pPr rtl="0"/>
            <a:r>
              <a:rPr lang="fi-FI" noProof="0" dirty="0"/>
              <a:t>Tulevaisuuspaja 1/4</a:t>
            </a:r>
          </a:p>
        </p:txBody>
      </p:sp>
      <p:sp>
        <p:nvSpPr>
          <p:cNvPr id="5" name="Dian numeron paikkamerkki 4">
            <a:extLst>
              <a:ext uri="{FF2B5EF4-FFF2-40B4-BE49-F238E27FC236}">
                <a16:creationId xmlns:a16="http://schemas.microsoft.com/office/drawing/2014/main" id="{9E925FFC-812B-58A6-CA90-ACF91ECC5731}"/>
              </a:ext>
            </a:extLst>
          </p:cNvPr>
          <p:cNvSpPr>
            <a:spLocks noGrp="1"/>
          </p:cNvSpPr>
          <p:nvPr>
            <p:ph type="sldNum" sz="quarter" idx="11"/>
          </p:nvPr>
        </p:nvSpPr>
        <p:spPr/>
        <p:txBody>
          <a:bodyPr/>
          <a:lstStyle/>
          <a:p>
            <a:pPr rtl="0"/>
            <a:fld id="{09A01C0A-2BB6-49E7-91A3-DCB9F9F59583}" type="slidenum">
              <a:rPr lang="fi-FI" noProof="0" smtClean="0"/>
              <a:pPr rtl="0"/>
              <a:t>15</a:t>
            </a:fld>
            <a:endParaRPr lang="fi-FI" noProof="0"/>
          </a:p>
        </p:txBody>
      </p:sp>
      <p:sp>
        <p:nvSpPr>
          <p:cNvPr id="16" name="Tekstin paikkamerkki 2">
            <a:extLst>
              <a:ext uri="{FF2B5EF4-FFF2-40B4-BE49-F238E27FC236}">
                <a16:creationId xmlns:a16="http://schemas.microsoft.com/office/drawing/2014/main" id="{0A7AD614-0EFF-9855-AA5F-EF25597349DD}"/>
              </a:ext>
            </a:extLst>
          </p:cNvPr>
          <p:cNvSpPr txBox="1">
            <a:spLocks/>
          </p:cNvSpPr>
          <p:nvPr/>
        </p:nvSpPr>
        <p:spPr>
          <a:xfrm>
            <a:off x="1007651"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dirty="0">
                <a:ln>
                  <a:noFill/>
                </a:ln>
                <a:solidFill>
                  <a:srgbClr val="FFFFFF"/>
                </a:solidFill>
                <a:effectLst/>
                <a:uLnTx/>
                <a:uFillTx/>
                <a:latin typeface="+mn-lt"/>
                <a:ea typeface="+mn-ea"/>
                <a:cs typeface="+mn-cs"/>
              </a:rPr>
              <a:t>1</a:t>
            </a:r>
          </a:p>
        </p:txBody>
      </p:sp>
      <p:sp>
        <p:nvSpPr>
          <p:cNvPr id="17" name="Tekstin paikkamerkki 3">
            <a:extLst>
              <a:ext uri="{FF2B5EF4-FFF2-40B4-BE49-F238E27FC236}">
                <a16:creationId xmlns:a16="http://schemas.microsoft.com/office/drawing/2014/main" id="{05B97420-39A1-5558-8A41-9589B5A3919D}"/>
              </a:ext>
            </a:extLst>
          </p:cNvPr>
          <p:cNvSpPr txBox="1">
            <a:spLocks/>
          </p:cNvSpPr>
          <p:nvPr/>
        </p:nvSpPr>
        <p:spPr>
          <a:xfrm>
            <a:off x="3053721"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2</a:t>
            </a:r>
          </a:p>
        </p:txBody>
      </p:sp>
      <p:sp>
        <p:nvSpPr>
          <p:cNvPr id="18" name="Tekstin paikkamerkki 4">
            <a:extLst>
              <a:ext uri="{FF2B5EF4-FFF2-40B4-BE49-F238E27FC236}">
                <a16:creationId xmlns:a16="http://schemas.microsoft.com/office/drawing/2014/main" id="{06BAF47F-0235-FA26-0BFB-1C72A6AC9CA4}"/>
              </a:ext>
            </a:extLst>
          </p:cNvPr>
          <p:cNvSpPr txBox="1">
            <a:spLocks/>
          </p:cNvSpPr>
          <p:nvPr/>
        </p:nvSpPr>
        <p:spPr>
          <a:xfrm>
            <a:off x="5095562"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3</a:t>
            </a:r>
          </a:p>
        </p:txBody>
      </p:sp>
      <p:sp>
        <p:nvSpPr>
          <p:cNvPr id="19" name="Tekstin paikkamerkki 5">
            <a:extLst>
              <a:ext uri="{FF2B5EF4-FFF2-40B4-BE49-F238E27FC236}">
                <a16:creationId xmlns:a16="http://schemas.microsoft.com/office/drawing/2014/main" id="{D4CA9350-04A2-0B63-86A3-6E0858240705}"/>
              </a:ext>
            </a:extLst>
          </p:cNvPr>
          <p:cNvSpPr txBox="1">
            <a:spLocks/>
          </p:cNvSpPr>
          <p:nvPr/>
        </p:nvSpPr>
        <p:spPr>
          <a:xfrm>
            <a:off x="7137403" y="2486716"/>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4</a:t>
            </a:r>
          </a:p>
        </p:txBody>
      </p:sp>
      <p:sp>
        <p:nvSpPr>
          <p:cNvPr id="20" name="Tekstin paikkamerkki 6">
            <a:extLst>
              <a:ext uri="{FF2B5EF4-FFF2-40B4-BE49-F238E27FC236}">
                <a16:creationId xmlns:a16="http://schemas.microsoft.com/office/drawing/2014/main" id="{D5E538E1-C546-4EF2-B3BC-A2C0D24A7B6E}"/>
              </a:ext>
            </a:extLst>
          </p:cNvPr>
          <p:cNvSpPr txBox="1">
            <a:spLocks/>
          </p:cNvSpPr>
          <p:nvPr/>
        </p:nvSpPr>
        <p:spPr>
          <a:xfrm>
            <a:off x="9179244" y="2486715"/>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5</a:t>
            </a:r>
          </a:p>
        </p:txBody>
      </p:sp>
      <p:sp>
        <p:nvSpPr>
          <p:cNvPr id="21" name="Tekstin paikkamerkki 7">
            <a:extLst>
              <a:ext uri="{FF2B5EF4-FFF2-40B4-BE49-F238E27FC236}">
                <a16:creationId xmlns:a16="http://schemas.microsoft.com/office/drawing/2014/main" id="{0CEA0674-9DA1-7533-C45A-CE62BAE0A74A}"/>
              </a:ext>
            </a:extLst>
          </p:cNvPr>
          <p:cNvSpPr txBox="1">
            <a:spLocks/>
          </p:cNvSpPr>
          <p:nvPr/>
        </p:nvSpPr>
        <p:spPr>
          <a:xfrm>
            <a:off x="771249" y="4370380"/>
            <a:ext cx="2029134" cy="83714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Aloitus &amp; virittäytyminen</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2" name="Tekstin paikkamerkki 8">
            <a:extLst>
              <a:ext uri="{FF2B5EF4-FFF2-40B4-BE49-F238E27FC236}">
                <a16:creationId xmlns:a16="http://schemas.microsoft.com/office/drawing/2014/main" id="{DAD9D2CE-6D0A-10D1-FFCD-9CAE49AB6657}"/>
              </a:ext>
            </a:extLst>
          </p:cNvPr>
          <p:cNvSpPr txBox="1">
            <a:spLocks/>
          </p:cNvSpPr>
          <p:nvPr/>
        </p:nvSpPr>
        <p:spPr>
          <a:xfrm>
            <a:off x="2920021" y="4370380"/>
            <a:ext cx="1884961" cy="848613"/>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Unelmat itämään</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3" name="Tekstin paikkamerkki 9">
            <a:extLst>
              <a:ext uri="{FF2B5EF4-FFF2-40B4-BE49-F238E27FC236}">
                <a16:creationId xmlns:a16="http://schemas.microsoft.com/office/drawing/2014/main" id="{188BC9BF-C639-3336-CF6B-84AA5E63E9BF}"/>
              </a:ext>
            </a:extLst>
          </p:cNvPr>
          <p:cNvSpPr txBox="1">
            <a:spLocks/>
          </p:cNvSpPr>
          <p:nvPr/>
        </p:nvSpPr>
        <p:spPr>
          <a:xfrm>
            <a:off x="4924620" y="4358910"/>
            <a:ext cx="2029134"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Juuret</a:t>
            </a:r>
          </a:p>
        </p:txBody>
      </p:sp>
      <p:sp>
        <p:nvSpPr>
          <p:cNvPr id="24" name="Tekstin paikkamerkki 10">
            <a:extLst>
              <a:ext uri="{FF2B5EF4-FFF2-40B4-BE49-F238E27FC236}">
                <a16:creationId xmlns:a16="http://schemas.microsoft.com/office/drawing/2014/main" id="{38700E73-5EFE-E183-30A8-8F1783C7BFD9}"/>
              </a:ext>
            </a:extLst>
          </p:cNvPr>
          <p:cNvSpPr txBox="1">
            <a:spLocks/>
          </p:cNvSpPr>
          <p:nvPr/>
        </p:nvSpPr>
        <p:spPr>
          <a:xfrm>
            <a:off x="7073392" y="4367936"/>
            <a:ext cx="1789952"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Menneisyys meissä</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5" name="Tekstin paikkamerkki 11">
            <a:extLst>
              <a:ext uri="{FF2B5EF4-FFF2-40B4-BE49-F238E27FC236}">
                <a16:creationId xmlns:a16="http://schemas.microsoft.com/office/drawing/2014/main" id="{417F0B09-462D-CA48-6B5B-0C4F6865A194}"/>
              </a:ext>
            </a:extLst>
          </p:cNvPr>
          <p:cNvSpPr txBox="1">
            <a:spLocks/>
          </p:cNvSpPr>
          <p:nvPr/>
        </p:nvSpPr>
        <p:spPr>
          <a:xfrm>
            <a:off x="8982982" y="4358910"/>
            <a:ext cx="1989818"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Puhetta itselle</a:t>
            </a:r>
          </a:p>
        </p:txBody>
      </p:sp>
    </p:spTree>
    <p:extLst>
      <p:ext uri="{BB962C8B-B14F-4D97-AF65-F5344CB8AC3E}">
        <p14:creationId xmlns:p14="http://schemas.microsoft.com/office/powerpoint/2010/main" val="3894717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9E3D0-D496-5843-7382-25106312C625}"/>
            </a:ext>
          </a:extLst>
        </p:cNvPr>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E20DAB7C-AD60-3BA9-0ADC-E04637A37219}"/>
              </a:ext>
            </a:extLst>
          </p:cNvPr>
          <p:cNvSpPr>
            <a:spLocks noGrp="1"/>
          </p:cNvSpPr>
          <p:nvPr>
            <p:ph type="body" idx="1"/>
          </p:nvPr>
        </p:nvSpPr>
        <p:spPr>
          <a:xfrm>
            <a:off x="849881" y="2272419"/>
            <a:ext cx="4139764" cy="332850"/>
          </a:xfrm>
        </p:spPr>
        <p:txBody>
          <a:bodyPr/>
          <a:lstStyle/>
          <a:p>
            <a:r>
              <a:rPr lang="fi-FI" dirty="0"/>
              <a:t>Muodostakaa 2-3 hlö ryhmät</a:t>
            </a:r>
          </a:p>
        </p:txBody>
      </p:sp>
      <p:sp>
        <p:nvSpPr>
          <p:cNvPr id="3" name="Sisällön paikkamerkki 2">
            <a:extLst>
              <a:ext uri="{FF2B5EF4-FFF2-40B4-BE49-F238E27FC236}">
                <a16:creationId xmlns:a16="http://schemas.microsoft.com/office/drawing/2014/main" id="{47E2B5AC-8621-373B-A224-D0CBD5E2EADE}"/>
              </a:ext>
            </a:extLst>
          </p:cNvPr>
          <p:cNvSpPr>
            <a:spLocks noGrp="1"/>
          </p:cNvSpPr>
          <p:nvPr>
            <p:ph sz="half" idx="2"/>
          </p:nvPr>
        </p:nvSpPr>
        <p:spPr>
          <a:xfrm>
            <a:off x="849882" y="2858271"/>
            <a:ext cx="4139764" cy="3286730"/>
          </a:xfrm>
        </p:spPr>
        <p:txBody>
          <a:bodyPr/>
          <a:lstStyle/>
          <a:p>
            <a:r>
              <a:rPr lang="fi-FI" sz="2000" dirty="0"/>
              <a:t>1. Valitkaa viereisestä listasta 1-2 esimerkkitaakkaa.</a:t>
            </a:r>
          </a:p>
          <a:p>
            <a:r>
              <a:rPr lang="fi-FI" sz="2000" dirty="0"/>
              <a:t>2. Pohtikaa kuinka taakkaa voisi prosessoida, jotta se olisi kevyempi kantaa.</a:t>
            </a:r>
          </a:p>
        </p:txBody>
      </p:sp>
      <p:sp>
        <p:nvSpPr>
          <p:cNvPr id="4" name="Tekstin paikkamerkki 3">
            <a:extLst>
              <a:ext uri="{FF2B5EF4-FFF2-40B4-BE49-F238E27FC236}">
                <a16:creationId xmlns:a16="http://schemas.microsoft.com/office/drawing/2014/main" id="{EC1618B9-DFF3-4C76-171A-555F316E26EA}"/>
              </a:ext>
            </a:extLst>
          </p:cNvPr>
          <p:cNvSpPr>
            <a:spLocks noGrp="1"/>
          </p:cNvSpPr>
          <p:nvPr>
            <p:ph type="body" sz="quarter" idx="3"/>
          </p:nvPr>
        </p:nvSpPr>
        <p:spPr>
          <a:xfrm>
            <a:off x="6146116" y="2272419"/>
            <a:ext cx="5183188" cy="332850"/>
          </a:xfrm>
        </p:spPr>
        <p:txBody>
          <a:bodyPr/>
          <a:lstStyle/>
          <a:p>
            <a:r>
              <a:rPr lang="fi-FI" dirty="0"/>
              <a:t>Esimerkkitaakkoja:</a:t>
            </a:r>
          </a:p>
        </p:txBody>
      </p:sp>
      <p:sp>
        <p:nvSpPr>
          <p:cNvPr id="5" name="Sisällön paikkamerkki 4">
            <a:extLst>
              <a:ext uri="{FF2B5EF4-FFF2-40B4-BE49-F238E27FC236}">
                <a16:creationId xmlns:a16="http://schemas.microsoft.com/office/drawing/2014/main" id="{36F2DE21-91E3-F0F4-7CD1-A3B043C11293}"/>
              </a:ext>
            </a:extLst>
          </p:cNvPr>
          <p:cNvSpPr>
            <a:spLocks noGrp="1"/>
          </p:cNvSpPr>
          <p:nvPr>
            <p:ph sz="quarter" idx="4"/>
          </p:nvPr>
        </p:nvSpPr>
        <p:spPr>
          <a:xfrm>
            <a:off x="6146116" y="2858271"/>
            <a:ext cx="5183188" cy="3286730"/>
          </a:xfrm>
        </p:spPr>
        <p:txBody>
          <a:bodyPr/>
          <a:lstStyle/>
          <a:p>
            <a:pPr marL="342900" indent="-342900">
              <a:buFont typeface="Arial" panose="020B0604020202020204" pitchFamily="34" charset="0"/>
              <a:buChar char="•"/>
            </a:pPr>
            <a:r>
              <a:rPr lang="fi-FI" sz="2000" dirty="0"/>
              <a:t>Rahasi eivät riitä vuokraan</a:t>
            </a:r>
          </a:p>
          <a:p>
            <a:pPr marL="342900" indent="-342900">
              <a:buFont typeface="Arial" panose="020B0604020202020204" pitchFamily="34" charset="0"/>
              <a:buChar char="•"/>
            </a:pPr>
            <a:r>
              <a:rPr lang="fi-FI" sz="2000" dirty="0"/>
              <a:t>Vanhempasi arvostelevat ratkaisujasi</a:t>
            </a:r>
          </a:p>
          <a:p>
            <a:pPr marL="342900" indent="-342900">
              <a:lnSpc>
                <a:spcPct val="100000"/>
              </a:lnSpc>
              <a:buFont typeface="Arial" panose="020B0604020202020204" pitchFamily="34" charset="0"/>
              <a:buChar char="•"/>
            </a:pPr>
            <a:r>
              <a:rPr lang="fi-FI" sz="2000" dirty="0"/>
              <a:t>Sait kokeesta hylätyn etkä pääse kurssista läpi</a:t>
            </a:r>
          </a:p>
          <a:p>
            <a:pPr marL="342900" indent="-342900">
              <a:buFont typeface="Arial" panose="020B0604020202020204" pitchFamily="34" charset="0"/>
              <a:buChar char="•"/>
            </a:pPr>
            <a:r>
              <a:rPr lang="fi-FI" sz="2000" dirty="0"/>
              <a:t>Parisuhteesi päättyy riitaisasti</a:t>
            </a:r>
          </a:p>
          <a:p>
            <a:pPr marL="342900" indent="-342900">
              <a:buFont typeface="Arial" panose="020B0604020202020204" pitchFamily="34" charset="0"/>
              <a:buChar char="•"/>
            </a:pPr>
            <a:r>
              <a:rPr lang="fi-FI" sz="2000" dirty="0"/>
              <a:t>Saat tietää sairastavasi pysyvää sairautta</a:t>
            </a:r>
          </a:p>
          <a:p>
            <a:pPr marL="342900" indent="-342900">
              <a:buFont typeface="Arial" panose="020B0604020202020204" pitchFamily="34" charset="0"/>
              <a:buChar char="•"/>
            </a:pPr>
            <a:r>
              <a:rPr lang="fi-FI" sz="2000" dirty="0"/>
              <a:t>Ystäväsi muuttaa kauas ja koet yksinäisyyttä</a:t>
            </a:r>
          </a:p>
        </p:txBody>
      </p:sp>
      <p:sp>
        <p:nvSpPr>
          <p:cNvPr id="6" name="Otsikko 5">
            <a:extLst>
              <a:ext uri="{FF2B5EF4-FFF2-40B4-BE49-F238E27FC236}">
                <a16:creationId xmlns:a16="http://schemas.microsoft.com/office/drawing/2014/main" id="{3AF0F356-8C31-72F0-1FC9-62454A69CB0A}"/>
              </a:ext>
            </a:extLst>
          </p:cNvPr>
          <p:cNvSpPr>
            <a:spLocks noGrp="1"/>
          </p:cNvSpPr>
          <p:nvPr>
            <p:ph type="title"/>
          </p:nvPr>
        </p:nvSpPr>
        <p:spPr/>
        <p:txBody>
          <a:bodyPr/>
          <a:lstStyle/>
          <a:p>
            <a:r>
              <a:rPr lang="fi-FI" spc="300" dirty="0"/>
              <a:t>Taakan keventäminen</a:t>
            </a:r>
          </a:p>
        </p:txBody>
      </p:sp>
      <p:sp>
        <p:nvSpPr>
          <p:cNvPr id="7" name="Alatunnisteen paikkamerkki 6">
            <a:extLst>
              <a:ext uri="{FF2B5EF4-FFF2-40B4-BE49-F238E27FC236}">
                <a16:creationId xmlns:a16="http://schemas.microsoft.com/office/drawing/2014/main" id="{26AC469C-560E-4FA5-83BE-9A0745CD64F1}"/>
              </a:ext>
            </a:extLst>
          </p:cNvPr>
          <p:cNvSpPr>
            <a:spLocks noGrp="1"/>
          </p:cNvSpPr>
          <p:nvPr>
            <p:ph type="ftr" sz="quarter" idx="10"/>
          </p:nvPr>
        </p:nvSpPr>
        <p:spPr/>
        <p:txBody>
          <a:bodyPr/>
          <a:lstStyle/>
          <a:p>
            <a:pPr rtl="0"/>
            <a:r>
              <a:rPr lang="fi-FI" noProof="0" dirty="0"/>
              <a:t>Tulevaisuuspaja 1/4</a:t>
            </a:r>
          </a:p>
        </p:txBody>
      </p:sp>
      <p:sp>
        <p:nvSpPr>
          <p:cNvPr id="8" name="Dian numeron paikkamerkki 7">
            <a:extLst>
              <a:ext uri="{FF2B5EF4-FFF2-40B4-BE49-F238E27FC236}">
                <a16:creationId xmlns:a16="http://schemas.microsoft.com/office/drawing/2014/main" id="{48F72D5B-7224-C596-66CE-DE9EE48E7C13}"/>
              </a:ext>
            </a:extLst>
          </p:cNvPr>
          <p:cNvSpPr>
            <a:spLocks noGrp="1"/>
          </p:cNvSpPr>
          <p:nvPr>
            <p:ph type="sldNum" sz="quarter" idx="11"/>
          </p:nvPr>
        </p:nvSpPr>
        <p:spPr/>
        <p:txBody>
          <a:bodyPr/>
          <a:lstStyle/>
          <a:p>
            <a:pPr rtl="0"/>
            <a:fld id="{09A01C0A-2BB6-49E7-91A3-DCB9F9F59583}" type="slidenum">
              <a:rPr lang="fi-FI" noProof="0" smtClean="0"/>
              <a:pPr rtl="0"/>
              <a:t>16</a:t>
            </a:fld>
            <a:endParaRPr lang="fi-FI" noProof="0"/>
          </a:p>
        </p:txBody>
      </p:sp>
      <p:cxnSp>
        <p:nvCxnSpPr>
          <p:cNvPr id="11" name="Suora yhdysviiva 10">
            <a:extLst>
              <a:ext uri="{FF2B5EF4-FFF2-40B4-BE49-F238E27FC236}">
                <a16:creationId xmlns:a16="http://schemas.microsoft.com/office/drawing/2014/main" id="{B94D9DCE-79C9-7E39-86B2-057E3EA4E96C}"/>
              </a:ext>
            </a:extLst>
          </p:cNvPr>
          <p:cNvCxnSpPr/>
          <p:nvPr/>
        </p:nvCxnSpPr>
        <p:spPr>
          <a:xfrm>
            <a:off x="5468293" y="2127564"/>
            <a:ext cx="0" cy="4017437"/>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7849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61E40-543B-30D1-3CFC-095650DE0E0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D059841-F34B-5ECB-DE0F-6892B4FAE255}"/>
              </a:ext>
            </a:extLst>
          </p:cNvPr>
          <p:cNvSpPr>
            <a:spLocks noGrp="1"/>
          </p:cNvSpPr>
          <p:nvPr>
            <p:ph type="title"/>
          </p:nvPr>
        </p:nvSpPr>
        <p:spPr/>
        <p:txBody>
          <a:bodyPr/>
          <a:lstStyle/>
          <a:p>
            <a:r>
              <a:rPr lang="fi-FI" spc="300" dirty="0"/>
              <a:t>selviytymiskeinot</a:t>
            </a:r>
            <a:endParaRPr lang="fi-FI" dirty="0"/>
          </a:p>
        </p:txBody>
      </p:sp>
      <p:sp>
        <p:nvSpPr>
          <p:cNvPr id="3" name="Tekstin paikkamerkki 2">
            <a:extLst>
              <a:ext uri="{FF2B5EF4-FFF2-40B4-BE49-F238E27FC236}">
                <a16:creationId xmlns:a16="http://schemas.microsoft.com/office/drawing/2014/main" id="{F1087F33-21E1-1330-9EF6-5369752B6268}"/>
              </a:ext>
            </a:extLst>
          </p:cNvPr>
          <p:cNvSpPr>
            <a:spLocks noGrp="1"/>
          </p:cNvSpPr>
          <p:nvPr>
            <p:ph type="body" idx="1"/>
          </p:nvPr>
        </p:nvSpPr>
        <p:spPr>
          <a:xfrm>
            <a:off x="855915" y="2426329"/>
            <a:ext cx="5735804" cy="3661734"/>
          </a:xfrm>
        </p:spPr>
        <p:txBody>
          <a:bodyPr/>
          <a:lstStyle/>
          <a:p>
            <a:r>
              <a:rPr lang="fi-FI" sz="2000" dirty="0"/>
              <a:t>Selviytymiskeinoja voi ja kannattaa vahvistaa. </a:t>
            </a:r>
          </a:p>
          <a:p>
            <a:r>
              <a:rPr lang="fi-FI" sz="2000" dirty="0"/>
              <a:t>Mitä enemmän meillä on selviytymiskeinoja käytössämme, sitä paremmin voimme selvitä erilaisista haasteista ja kriiseistä. </a:t>
            </a:r>
          </a:p>
          <a:p>
            <a:r>
              <a:rPr lang="fi-FI" sz="2000" dirty="0"/>
              <a:t>Millainen selviytyjä sinä olet?</a:t>
            </a:r>
          </a:p>
          <a:p>
            <a:r>
              <a:rPr lang="fi-FI" sz="2000" b="1" dirty="0"/>
              <a:t>Täytä vastauksesi työkirjaan.</a:t>
            </a:r>
          </a:p>
        </p:txBody>
      </p:sp>
      <p:pic>
        <p:nvPicPr>
          <p:cNvPr id="9" name="Kuvan paikkamerkki 8">
            <a:extLst>
              <a:ext uri="{FF2B5EF4-FFF2-40B4-BE49-F238E27FC236}">
                <a16:creationId xmlns:a16="http://schemas.microsoft.com/office/drawing/2014/main" id="{C334E3FD-7DC4-00D7-767E-D8F5A6FC3704}"/>
              </a:ext>
            </a:extLst>
          </p:cNvPr>
          <p:cNvPicPr>
            <a:picLocks noGrp="1" noChangeAspect="1"/>
          </p:cNvPicPr>
          <p:nvPr>
            <p:ph type="pic" sz="quarter" idx="12"/>
          </p:nvPr>
        </p:nvPicPr>
        <p:blipFill>
          <a:blip r:embed="rId3"/>
          <a:srcRect t="2496" b="2496"/>
          <a:stretch/>
        </p:blipFill>
        <p:spPr>
          <a:xfrm>
            <a:off x="7226897" y="0"/>
            <a:ext cx="4581053" cy="6860070"/>
          </a:xfrm>
          <a:prstGeom prst="rect">
            <a:avLst/>
          </a:prstGeom>
        </p:spPr>
      </p:pic>
      <p:sp>
        <p:nvSpPr>
          <p:cNvPr id="7" name="Alatunnisteen paikkamerkki 6">
            <a:extLst>
              <a:ext uri="{FF2B5EF4-FFF2-40B4-BE49-F238E27FC236}">
                <a16:creationId xmlns:a16="http://schemas.microsoft.com/office/drawing/2014/main" id="{1374F91C-773B-D540-DE5D-26E48B906CC6}"/>
              </a:ext>
            </a:extLst>
          </p:cNvPr>
          <p:cNvSpPr>
            <a:spLocks noGrp="1"/>
          </p:cNvSpPr>
          <p:nvPr>
            <p:ph type="ftr" sz="quarter" idx="10"/>
          </p:nvPr>
        </p:nvSpPr>
        <p:spPr/>
        <p:txBody>
          <a:bodyPr/>
          <a:lstStyle/>
          <a:p>
            <a:pPr rtl="0"/>
            <a:r>
              <a:rPr lang="fi-FI" noProof="0" dirty="0"/>
              <a:t>Tulevaisuuspaja 1/4</a:t>
            </a:r>
          </a:p>
        </p:txBody>
      </p:sp>
      <p:sp>
        <p:nvSpPr>
          <p:cNvPr id="8" name="Dian numeron paikkamerkki 7">
            <a:extLst>
              <a:ext uri="{FF2B5EF4-FFF2-40B4-BE49-F238E27FC236}">
                <a16:creationId xmlns:a16="http://schemas.microsoft.com/office/drawing/2014/main" id="{DEC456CD-6386-59E8-EFB2-3CE7F0BC23D3}"/>
              </a:ext>
            </a:extLst>
          </p:cNvPr>
          <p:cNvSpPr>
            <a:spLocks noGrp="1"/>
          </p:cNvSpPr>
          <p:nvPr>
            <p:ph type="sldNum" sz="quarter" idx="11"/>
          </p:nvPr>
        </p:nvSpPr>
        <p:spPr/>
        <p:txBody>
          <a:bodyPr/>
          <a:lstStyle/>
          <a:p>
            <a:pPr rtl="0"/>
            <a:fld id="{09A01C0A-2BB6-49E7-91A3-DCB9F9F59583}" type="slidenum">
              <a:rPr lang="fi-FI" noProof="0" smtClean="0"/>
              <a:pPr rtl="0"/>
              <a:t>17</a:t>
            </a:fld>
            <a:endParaRPr lang="fi-FI" noProof="0"/>
          </a:p>
        </p:txBody>
      </p:sp>
    </p:spTree>
    <p:extLst>
      <p:ext uri="{BB962C8B-B14F-4D97-AF65-F5344CB8AC3E}">
        <p14:creationId xmlns:p14="http://schemas.microsoft.com/office/powerpoint/2010/main" val="3315158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a:extLst>
            <a:ext uri="{FF2B5EF4-FFF2-40B4-BE49-F238E27FC236}">
              <a16:creationId xmlns:a16="http://schemas.microsoft.com/office/drawing/2014/main" id="{684AD2BA-F196-B17C-EF94-44B8A067A4F8}"/>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D41AC6D2-816F-30CF-C41A-BF4DF195469D}"/>
              </a:ext>
            </a:extLst>
          </p:cNvPr>
          <p:cNvSpPr>
            <a:spLocks noGrp="1"/>
          </p:cNvSpPr>
          <p:nvPr>
            <p:ph type="title"/>
          </p:nvPr>
        </p:nvSpPr>
        <p:spPr>
          <a:xfrm>
            <a:off x="846438" y="409576"/>
            <a:ext cx="10972800" cy="1325563"/>
          </a:xfrm>
        </p:spPr>
        <p:txBody>
          <a:bodyPr anchor="ctr">
            <a:normAutofit/>
          </a:bodyPr>
          <a:lstStyle/>
          <a:p>
            <a:r>
              <a:rPr lang="fi-FI" sz="3600" spc="300" dirty="0" err="1"/>
              <a:t>kintsugi</a:t>
            </a:r>
            <a:endParaRPr lang="fi-FI" dirty="0"/>
          </a:p>
        </p:txBody>
      </p:sp>
      <p:sp>
        <p:nvSpPr>
          <p:cNvPr id="3" name="Tekstin paikkamerkki 2">
            <a:extLst>
              <a:ext uri="{FF2B5EF4-FFF2-40B4-BE49-F238E27FC236}">
                <a16:creationId xmlns:a16="http://schemas.microsoft.com/office/drawing/2014/main" id="{8B73BA74-4CD4-A1B5-9744-42DC0EA04E03}"/>
              </a:ext>
            </a:extLst>
          </p:cNvPr>
          <p:cNvSpPr>
            <a:spLocks noGrp="1"/>
          </p:cNvSpPr>
          <p:nvPr>
            <p:ph idx="1"/>
          </p:nvPr>
        </p:nvSpPr>
        <p:spPr>
          <a:xfrm>
            <a:off x="846438" y="2372008"/>
            <a:ext cx="5043060" cy="3599024"/>
          </a:xfrm>
        </p:spPr>
        <p:txBody>
          <a:bodyPr>
            <a:normAutofit lnSpcReduction="10000"/>
          </a:bodyPr>
          <a:lstStyle/>
          <a:p>
            <a:r>
              <a:rPr lang="fi-FI" sz="2000" dirty="0" err="1"/>
              <a:t>Kintsugi</a:t>
            </a:r>
            <a:r>
              <a:rPr lang="fi-FI" sz="2000" dirty="0"/>
              <a:t> </a:t>
            </a:r>
            <a:r>
              <a:rPr lang="fi-FI" sz="2000" i="1" dirty="0"/>
              <a:t>(</a:t>
            </a:r>
            <a:r>
              <a:rPr lang="fi-FI" sz="2000" i="1" dirty="0" err="1"/>
              <a:t>kin</a:t>
            </a:r>
            <a:r>
              <a:rPr lang="fi-FI" sz="2000" i="1" dirty="0"/>
              <a:t>=kultainen, </a:t>
            </a:r>
            <a:r>
              <a:rPr lang="fi-FI" sz="2000" i="1" dirty="0" err="1"/>
              <a:t>tsugi</a:t>
            </a:r>
            <a:r>
              <a:rPr lang="fi-FI" sz="2000" i="1" dirty="0"/>
              <a:t>=yhdistyminen) </a:t>
            </a:r>
            <a:r>
              <a:rPr lang="fi-FI" sz="2000" dirty="0"/>
              <a:t>on japanilainen korjaustekniikka ja taidemuoto. Siinä rikki menneen astian halkeamia ja säröjä ei pyritä piilottamaan, vaan päinvastoin korostetaan käyttämällä kultaa tai muita jalometalleja. Tällä tavalla korjaaminen nostaa astian arvoa ja tekee siitä ainutlaatuisen – toista samanlaista ei ole olemassa. </a:t>
            </a:r>
          </a:p>
        </p:txBody>
      </p:sp>
      <p:sp>
        <p:nvSpPr>
          <p:cNvPr id="8" name="Dian numeron paikkamerkki 7">
            <a:extLst>
              <a:ext uri="{FF2B5EF4-FFF2-40B4-BE49-F238E27FC236}">
                <a16:creationId xmlns:a16="http://schemas.microsoft.com/office/drawing/2014/main" id="{F74131DF-0407-E85B-7867-8A7403237991}"/>
              </a:ext>
            </a:extLst>
          </p:cNvPr>
          <p:cNvSpPr>
            <a:spLocks noGrp="1"/>
          </p:cNvSpPr>
          <p:nvPr>
            <p:ph type="sldNum" sz="quarter" idx="12"/>
          </p:nvPr>
        </p:nvSpPr>
        <p:spPr>
          <a:xfrm rot="16200000">
            <a:off x="11716511" y="6382510"/>
            <a:ext cx="566928" cy="384048"/>
          </a:xfrm>
        </p:spPr>
        <p:txBody>
          <a:bodyPr anchor="ctr">
            <a:normAutofit/>
          </a:bodyPr>
          <a:lstStyle/>
          <a:p>
            <a:pPr rtl="0">
              <a:spcAft>
                <a:spcPts val="600"/>
              </a:spcAft>
            </a:pPr>
            <a:fld id="{09A01C0A-2BB6-49E7-91A3-DCB9F9F59583}" type="slidenum">
              <a:rPr lang="fi-FI" noProof="0" smtClean="0"/>
              <a:pPr rtl="0">
                <a:spcAft>
                  <a:spcPts val="600"/>
                </a:spcAft>
              </a:pPr>
              <a:t>18</a:t>
            </a:fld>
            <a:endParaRPr lang="fi-FI" noProof="0"/>
          </a:p>
        </p:txBody>
      </p:sp>
      <p:sp>
        <p:nvSpPr>
          <p:cNvPr id="7" name="Alatunnisteen paikkamerkki 6">
            <a:extLst>
              <a:ext uri="{FF2B5EF4-FFF2-40B4-BE49-F238E27FC236}">
                <a16:creationId xmlns:a16="http://schemas.microsoft.com/office/drawing/2014/main" id="{EFE8DC95-1137-3A15-F6FF-DBDAC23C0C03}"/>
              </a:ext>
            </a:extLst>
          </p:cNvPr>
          <p:cNvSpPr>
            <a:spLocks noGrp="1"/>
          </p:cNvSpPr>
          <p:nvPr>
            <p:ph type="ftr" sz="quarter" idx="11"/>
          </p:nvPr>
        </p:nvSpPr>
        <p:spPr>
          <a:xfrm rot="16200000">
            <a:off x="8854442" y="2953511"/>
            <a:ext cx="6291068" cy="384048"/>
          </a:xfrm>
        </p:spPr>
        <p:txBody>
          <a:bodyPr anchor="ctr">
            <a:normAutofit/>
          </a:bodyPr>
          <a:lstStyle/>
          <a:p>
            <a:pPr rtl="0"/>
            <a:r>
              <a:rPr lang="fi-FI" noProof="0" dirty="0"/>
              <a:t>Tulevaisuuspaja 1/4</a:t>
            </a:r>
          </a:p>
        </p:txBody>
      </p:sp>
      <p:pic>
        <p:nvPicPr>
          <p:cNvPr id="11" name="Kuvan paikkamerkki 10" descr="Kuva, joka sisältää kohteen keraaminen, ympyrä, sininen, keramiikka&#10;&#10;Kuvaus luotu automaattisesti">
            <a:extLst>
              <a:ext uri="{FF2B5EF4-FFF2-40B4-BE49-F238E27FC236}">
                <a16:creationId xmlns:a16="http://schemas.microsoft.com/office/drawing/2014/main" id="{57B9D4B6-6124-7826-06F8-B7D86BE72AAE}"/>
              </a:ext>
            </a:extLst>
          </p:cNvPr>
          <p:cNvPicPr>
            <a:picLocks noGrp="1" noChangeAspect="1"/>
          </p:cNvPicPr>
          <p:nvPr>
            <p:ph type="pic" sz="quarter" idx="4294967295"/>
          </p:nvPr>
        </p:nvPicPr>
        <p:blipFill>
          <a:blip r:embed="rId3">
            <a:extLst>
              <a:ext uri="{837473B0-CC2E-450A-ABE3-18F120FF3D39}">
                <a1611:picAttrSrcUrl xmlns:a1611="http://schemas.microsoft.com/office/drawing/2016/11/main" r:id="rId4"/>
              </a:ext>
            </a:extLst>
          </a:blip>
          <a:srcRect l="9019" r="9285" b="-3"/>
          <a:stretch/>
        </p:blipFill>
        <p:spPr>
          <a:xfrm>
            <a:off x="6953061" y="1810512"/>
            <a:ext cx="4531802" cy="4160520"/>
          </a:xfrm>
          <a:noFill/>
        </p:spPr>
      </p:pic>
      <p:sp>
        <p:nvSpPr>
          <p:cNvPr id="12" name="Tekstiruutu 11">
            <a:extLst>
              <a:ext uri="{FF2B5EF4-FFF2-40B4-BE49-F238E27FC236}">
                <a16:creationId xmlns:a16="http://schemas.microsoft.com/office/drawing/2014/main" id="{CAE254AD-F7FA-2667-7B89-C64A2C6BCA5A}"/>
              </a:ext>
            </a:extLst>
          </p:cNvPr>
          <p:cNvSpPr txBox="1"/>
          <p:nvPr/>
        </p:nvSpPr>
        <p:spPr>
          <a:xfrm>
            <a:off x="9108894" y="5770977"/>
            <a:ext cx="2375970" cy="200055"/>
          </a:xfrm>
          <a:prstGeom prst="rect">
            <a:avLst/>
          </a:prstGeom>
          <a:solidFill>
            <a:srgbClr val="000000"/>
          </a:solidFill>
        </p:spPr>
        <p:txBody>
          <a:bodyPr wrap="none" rtlCol="0">
            <a:spAutoFit/>
          </a:bodyPr>
          <a:lstStyle/>
          <a:p>
            <a:pPr algn="r">
              <a:spcAft>
                <a:spcPts val="600"/>
              </a:spcAft>
            </a:pPr>
            <a:r>
              <a:rPr lang="fi-FI" sz="700">
                <a:solidFill>
                  <a:srgbClr val="FFFFFF"/>
                </a:solidFill>
                <a:hlinkClick r:id="rId4" tooltip="http://nodesquehablar.blogspot.com/">
                  <a:extLst>
                    <a:ext uri="{A12FA001-AC4F-418D-AE19-62706E023703}">
                      <ahyp:hlinkClr xmlns:ahyp="http://schemas.microsoft.com/office/drawing/2018/hyperlinkcolor" val="tx"/>
                    </a:ext>
                  </a:extLst>
                </a:hlinkClick>
              </a:rPr>
              <a:t>Tämä kuva</a:t>
            </a:r>
            <a:r>
              <a:rPr lang="fi-FI" sz="700">
                <a:solidFill>
                  <a:srgbClr val="FFFFFF"/>
                </a:solidFill>
              </a:rPr>
              <a:t>, tekijä Tuntematon tekijä, käyttöoikeus: </a:t>
            </a:r>
            <a:r>
              <a:rPr lang="fi-FI" sz="700">
                <a:solidFill>
                  <a:srgbClr val="FFFFFF"/>
                </a:solidFill>
                <a:hlinkClick r:id="rId5" tooltip="https://creativecommons.org/licenses/by-nc/3.0/">
                  <a:extLst>
                    <a:ext uri="{A12FA001-AC4F-418D-AE19-62706E023703}">
                      <ahyp:hlinkClr xmlns:ahyp="http://schemas.microsoft.com/office/drawing/2018/hyperlinkcolor" val="tx"/>
                    </a:ext>
                  </a:extLst>
                </a:hlinkClick>
              </a:rPr>
              <a:t>CC BY-NC</a:t>
            </a:r>
            <a:endParaRPr lang="fi-FI" sz="700">
              <a:solidFill>
                <a:srgbClr val="FFFFFF"/>
              </a:solidFill>
            </a:endParaRPr>
          </a:p>
        </p:txBody>
      </p:sp>
    </p:spTree>
    <p:extLst>
      <p:ext uri="{BB962C8B-B14F-4D97-AF65-F5344CB8AC3E}">
        <p14:creationId xmlns:p14="http://schemas.microsoft.com/office/powerpoint/2010/main" val="5738048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AB93353-5B36-F9CF-4061-2D138386D3FF}"/>
              </a:ext>
            </a:extLst>
          </p:cNvPr>
          <p:cNvSpPr>
            <a:spLocks noGrp="1"/>
          </p:cNvSpPr>
          <p:nvPr>
            <p:ph type="title"/>
          </p:nvPr>
        </p:nvSpPr>
        <p:spPr/>
        <p:txBody>
          <a:bodyPr/>
          <a:lstStyle/>
          <a:p>
            <a:r>
              <a:rPr lang="fi-FI" spc="300" dirty="0"/>
              <a:t>tauko</a:t>
            </a:r>
            <a:endParaRPr lang="fi-FI" dirty="0"/>
          </a:p>
        </p:txBody>
      </p:sp>
      <p:sp>
        <p:nvSpPr>
          <p:cNvPr id="4" name="Alatunnisteen paikkamerkki 3">
            <a:extLst>
              <a:ext uri="{FF2B5EF4-FFF2-40B4-BE49-F238E27FC236}">
                <a16:creationId xmlns:a16="http://schemas.microsoft.com/office/drawing/2014/main" id="{F6D75D12-C302-7B3D-DF17-D96A50FD4D42}"/>
              </a:ext>
            </a:extLst>
          </p:cNvPr>
          <p:cNvSpPr>
            <a:spLocks noGrp="1"/>
          </p:cNvSpPr>
          <p:nvPr>
            <p:ph type="ftr" sz="quarter" idx="10"/>
          </p:nvPr>
        </p:nvSpPr>
        <p:spPr/>
        <p:txBody>
          <a:bodyPr/>
          <a:lstStyle/>
          <a:p>
            <a:pPr rtl="0"/>
            <a:r>
              <a:rPr lang="fi-FI" noProof="0" dirty="0"/>
              <a:t>Tulevaisuuspaja 1/4</a:t>
            </a:r>
          </a:p>
        </p:txBody>
      </p:sp>
      <p:sp>
        <p:nvSpPr>
          <p:cNvPr id="5" name="Dian numeron paikkamerkki 4">
            <a:extLst>
              <a:ext uri="{FF2B5EF4-FFF2-40B4-BE49-F238E27FC236}">
                <a16:creationId xmlns:a16="http://schemas.microsoft.com/office/drawing/2014/main" id="{9E925FFC-812B-58A6-CA90-ACF91ECC5731}"/>
              </a:ext>
            </a:extLst>
          </p:cNvPr>
          <p:cNvSpPr>
            <a:spLocks noGrp="1"/>
          </p:cNvSpPr>
          <p:nvPr>
            <p:ph type="sldNum" sz="quarter" idx="11"/>
          </p:nvPr>
        </p:nvSpPr>
        <p:spPr/>
        <p:txBody>
          <a:bodyPr/>
          <a:lstStyle/>
          <a:p>
            <a:pPr rtl="0"/>
            <a:fld id="{09A01C0A-2BB6-49E7-91A3-DCB9F9F59583}" type="slidenum">
              <a:rPr lang="fi-FI" noProof="0" smtClean="0"/>
              <a:pPr rtl="0"/>
              <a:t>19</a:t>
            </a:fld>
            <a:endParaRPr lang="fi-FI" noProof="0"/>
          </a:p>
        </p:txBody>
      </p:sp>
      <p:sp>
        <p:nvSpPr>
          <p:cNvPr id="16" name="Tekstin paikkamerkki 2">
            <a:extLst>
              <a:ext uri="{FF2B5EF4-FFF2-40B4-BE49-F238E27FC236}">
                <a16:creationId xmlns:a16="http://schemas.microsoft.com/office/drawing/2014/main" id="{0A7AD614-0EFF-9855-AA5F-EF25597349DD}"/>
              </a:ext>
            </a:extLst>
          </p:cNvPr>
          <p:cNvSpPr txBox="1">
            <a:spLocks/>
          </p:cNvSpPr>
          <p:nvPr/>
        </p:nvSpPr>
        <p:spPr>
          <a:xfrm>
            <a:off x="1007651"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dirty="0">
                <a:ln>
                  <a:noFill/>
                </a:ln>
                <a:solidFill>
                  <a:srgbClr val="FFFFFF"/>
                </a:solidFill>
                <a:effectLst/>
                <a:uLnTx/>
                <a:uFillTx/>
                <a:latin typeface="+mn-lt"/>
                <a:ea typeface="+mn-ea"/>
                <a:cs typeface="+mn-cs"/>
              </a:rPr>
              <a:t>1</a:t>
            </a:r>
          </a:p>
        </p:txBody>
      </p:sp>
      <p:sp>
        <p:nvSpPr>
          <p:cNvPr id="17" name="Tekstin paikkamerkki 3">
            <a:extLst>
              <a:ext uri="{FF2B5EF4-FFF2-40B4-BE49-F238E27FC236}">
                <a16:creationId xmlns:a16="http://schemas.microsoft.com/office/drawing/2014/main" id="{05B97420-39A1-5558-8A41-9589B5A3919D}"/>
              </a:ext>
            </a:extLst>
          </p:cNvPr>
          <p:cNvSpPr txBox="1">
            <a:spLocks/>
          </p:cNvSpPr>
          <p:nvPr/>
        </p:nvSpPr>
        <p:spPr>
          <a:xfrm>
            <a:off x="3053721"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2</a:t>
            </a:r>
          </a:p>
        </p:txBody>
      </p:sp>
      <p:sp>
        <p:nvSpPr>
          <p:cNvPr id="18" name="Tekstin paikkamerkki 4">
            <a:extLst>
              <a:ext uri="{FF2B5EF4-FFF2-40B4-BE49-F238E27FC236}">
                <a16:creationId xmlns:a16="http://schemas.microsoft.com/office/drawing/2014/main" id="{06BAF47F-0235-FA26-0BFB-1C72A6AC9CA4}"/>
              </a:ext>
            </a:extLst>
          </p:cNvPr>
          <p:cNvSpPr txBox="1">
            <a:spLocks/>
          </p:cNvSpPr>
          <p:nvPr/>
        </p:nvSpPr>
        <p:spPr>
          <a:xfrm>
            <a:off x="5095562"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3</a:t>
            </a:r>
          </a:p>
        </p:txBody>
      </p:sp>
      <p:sp>
        <p:nvSpPr>
          <p:cNvPr id="19" name="Tekstin paikkamerkki 5">
            <a:extLst>
              <a:ext uri="{FF2B5EF4-FFF2-40B4-BE49-F238E27FC236}">
                <a16:creationId xmlns:a16="http://schemas.microsoft.com/office/drawing/2014/main" id="{D4CA9350-04A2-0B63-86A3-6E0858240705}"/>
              </a:ext>
            </a:extLst>
          </p:cNvPr>
          <p:cNvSpPr txBox="1">
            <a:spLocks/>
          </p:cNvSpPr>
          <p:nvPr/>
        </p:nvSpPr>
        <p:spPr>
          <a:xfrm>
            <a:off x="7137403" y="2486716"/>
            <a:ext cx="1622425" cy="1622425"/>
          </a:xfrm>
          <a:prstGeom prst="ellipse">
            <a:avLst/>
          </a:prstGeom>
          <a:solidFill>
            <a:schemeClr val="accent1">
              <a:lumMod val="50000"/>
            </a:schemeClr>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4</a:t>
            </a:r>
          </a:p>
        </p:txBody>
      </p:sp>
      <p:sp>
        <p:nvSpPr>
          <p:cNvPr id="20" name="Tekstin paikkamerkki 6">
            <a:extLst>
              <a:ext uri="{FF2B5EF4-FFF2-40B4-BE49-F238E27FC236}">
                <a16:creationId xmlns:a16="http://schemas.microsoft.com/office/drawing/2014/main" id="{D5E538E1-C546-4EF2-B3BC-A2C0D24A7B6E}"/>
              </a:ext>
            </a:extLst>
          </p:cNvPr>
          <p:cNvSpPr txBox="1">
            <a:spLocks/>
          </p:cNvSpPr>
          <p:nvPr/>
        </p:nvSpPr>
        <p:spPr>
          <a:xfrm>
            <a:off x="9179244" y="2486715"/>
            <a:ext cx="1622425" cy="1622425"/>
          </a:xfrm>
          <a:prstGeom prst="ellipse">
            <a:avLst/>
          </a:prstGeom>
          <a:solidFill>
            <a:srgbClr val="216F84"/>
          </a:solidFill>
          <a:ln w="25400">
            <a:noFill/>
          </a:ln>
        </p:spPr>
        <p:txBody>
          <a:bodyPr vert="horz" lIns="91440" tIns="45720" rIns="91440" bIns="45720" rtlCol="0" anchor="ctr">
            <a:noAutofit/>
          </a:bodyPr>
          <a:lstStyle>
            <a:defPPr>
              <a:defRPr lang="fi-FI"/>
            </a:defPPr>
            <a:lvl1pPr marL="0" indent="0" algn="ctr" defTabSz="914400" rtl="0" eaLnBrk="1" latinLnBrk="0" hangingPunct="1">
              <a:lnSpc>
                <a:spcPct val="90000"/>
              </a:lnSpc>
              <a:spcBef>
                <a:spcPts val="1000"/>
              </a:spcBef>
              <a:buFont typeface="Arial" panose="020B0604020202020204" pitchFamily="34" charset="0"/>
              <a:buNone/>
              <a:defRPr lang="fi-FI" sz="5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i-FI" sz="5400" b="0" i="0" u="none" strike="noStrike" kern="1200" cap="none" spc="0" normalizeH="0" baseline="0" noProof="0">
                <a:ln>
                  <a:noFill/>
                </a:ln>
                <a:solidFill>
                  <a:srgbClr val="FFFFFF"/>
                </a:solidFill>
                <a:effectLst/>
                <a:uLnTx/>
                <a:uFillTx/>
                <a:latin typeface="+mn-lt"/>
                <a:ea typeface="+mn-ea"/>
                <a:cs typeface="+mn-cs"/>
              </a:rPr>
              <a:t>5</a:t>
            </a:r>
          </a:p>
        </p:txBody>
      </p:sp>
      <p:sp>
        <p:nvSpPr>
          <p:cNvPr id="21" name="Tekstin paikkamerkki 7">
            <a:extLst>
              <a:ext uri="{FF2B5EF4-FFF2-40B4-BE49-F238E27FC236}">
                <a16:creationId xmlns:a16="http://schemas.microsoft.com/office/drawing/2014/main" id="{0CEA0674-9DA1-7533-C45A-CE62BAE0A74A}"/>
              </a:ext>
            </a:extLst>
          </p:cNvPr>
          <p:cNvSpPr txBox="1">
            <a:spLocks/>
          </p:cNvSpPr>
          <p:nvPr/>
        </p:nvSpPr>
        <p:spPr>
          <a:xfrm>
            <a:off x="771249" y="4370380"/>
            <a:ext cx="2029134" cy="83714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Aloitus &amp; virittäytyminen</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2" name="Tekstin paikkamerkki 8">
            <a:extLst>
              <a:ext uri="{FF2B5EF4-FFF2-40B4-BE49-F238E27FC236}">
                <a16:creationId xmlns:a16="http://schemas.microsoft.com/office/drawing/2014/main" id="{DAD9D2CE-6D0A-10D1-FFCD-9CAE49AB6657}"/>
              </a:ext>
            </a:extLst>
          </p:cNvPr>
          <p:cNvSpPr txBox="1">
            <a:spLocks/>
          </p:cNvSpPr>
          <p:nvPr/>
        </p:nvSpPr>
        <p:spPr>
          <a:xfrm>
            <a:off x="2920021" y="4370380"/>
            <a:ext cx="1884961" cy="848613"/>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Unelmat itämään</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3" name="Tekstin paikkamerkki 9">
            <a:extLst>
              <a:ext uri="{FF2B5EF4-FFF2-40B4-BE49-F238E27FC236}">
                <a16:creationId xmlns:a16="http://schemas.microsoft.com/office/drawing/2014/main" id="{188BC9BF-C639-3336-CF6B-84AA5E63E9BF}"/>
              </a:ext>
            </a:extLst>
          </p:cNvPr>
          <p:cNvSpPr txBox="1">
            <a:spLocks/>
          </p:cNvSpPr>
          <p:nvPr/>
        </p:nvSpPr>
        <p:spPr>
          <a:xfrm>
            <a:off x="4924620" y="4358910"/>
            <a:ext cx="2029134"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Juuret</a:t>
            </a:r>
          </a:p>
        </p:txBody>
      </p:sp>
      <p:sp>
        <p:nvSpPr>
          <p:cNvPr id="24" name="Tekstin paikkamerkki 10">
            <a:extLst>
              <a:ext uri="{FF2B5EF4-FFF2-40B4-BE49-F238E27FC236}">
                <a16:creationId xmlns:a16="http://schemas.microsoft.com/office/drawing/2014/main" id="{38700E73-5EFE-E183-30A8-8F1783C7BFD9}"/>
              </a:ext>
            </a:extLst>
          </p:cNvPr>
          <p:cNvSpPr txBox="1">
            <a:spLocks/>
          </p:cNvSpPr>
          <p:nvPr/>
        </p:nvSpPr>
        <p:spPr>
          <a:xfrm>
            <a:off x="7073392" y="4367936"/>
            <a:ext cx="1789952"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Menneisyys meissä</a:t>
            </a:r>
          </a:p>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endParaRPr kumimoji="0" lang="fi-FI" sz="2000" b="0" i="0" u="none" strike="noStrike" kern="1200" cap="none" spc="0" normalizeH="0" baseline="0" noProof="0" dirty="0">
              <a:ln>
                <a:noFill/>
              </a:ln>
              <a:solidFill>
                <a:srgbClr val="3C3C3B"/>
              </a:solidFill>
              <a:effectLst/>
              <a:uLnTx/>
              <a:uFillTx/>
              <a:latin typeface="+mn-lt"/>
              <a:ea typeface="+mn-ea"/>
              <a:cs typeface="+mn-cs"/>
            </a:endParaRPr>
          </a:p>
        </p:txBody>
      </p:sp>
      <p:sp>
        <p:nvSpPr>
          <p:cNvPr id="25" name="Tekstin paikkamerkki 11">
            <a:extLst>
              <a:ext uri="{FF2B5EF4-FFF2-40B4-BE49-F238E27FC236}">
                <a16:creationId xmlns:a16="http://schemas.microsoft.com/office/drawing/2014/main" id="{417F0B09-462D-CA48-6B5B-0C4F6865A194}"/>
              </a:ext>
            </a:extLst>
          </p:cNvPr>
          <p:cNvSpPr txBox="1">
            <a:spLocks/>
          </p:cNvSpPr>
          <p:nvPr/>
        </p:nvSpPr>
        <p:spPr>
          <a:xfrm>
            <a:off x="8982982" y="4358910"/>
            <a:ext cx="1989818" cy="848612"/>
          </a:xfrm>
          <a:prstGeom prst="rect">
            <a:avLst/>
          </a:prstGeom>
        </p:spPr>
        <p:txBody>
          <a:bodyPr vert="horz" lIns="91440" tIns="45720" rIns="91440" bIns="45720" rtlCol="0">
            <a:noAutofit/>
          </a:bodyPr>
          <a:lstStyle>
            <a:defPPr>
              <a:defRPr lang="fi-FI"/>
            </a:defPPr>
            <a:lvl1pPr marL="0" indent="0" algn="ctr" defTabSz="914400" rtl="0" eaLnBrk="1" latinLnBrk="0" hangingPunct="1">
              <a:lnSpc>
                <a:spcPct val="120000"/>
              </a:lnSpc>
              <a:spcBef>
                <a:spcPts val="0"/>
              </a:spcBef>
              <a:buFont typeface="Arial" panose="020B0604020202020204" pitchFamily="34" charset="0"/>
              <a:buNone/>
              <a:defRPr lang="fi-FI"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fi-FI"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fi-FI"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fi-FI" sz="1800" kern="1200">
                <a:solidFill>
                  <a:schemeClr val="tx1"/>
                </a:solidFill>
                <a:latin typeface="+mn-lt"/>
                <a:ea typeface="+mn-ea"/>
                <a:cs typeface="+mn-cs"/>
              </a:defRPr>
            </a:lvl9pPr>
          </a:lstStyle>
          <a:p>
            <a:pPr marL="0" marR="0" lvl="0" indent="0" algn="ctr"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fi-FI" sz="2000" b="0" i="0" u="none" strike="noStrike" kern="1200" cap="none" spc="0" normalizeH="0" baseline="0" noProof="0" dirty="0">
                <a:ln>
                  <a:noFill/>
                </a:ln>
                <a:solidFill>
                  <a:srgbClr val="3C3C3B"/>
                </a:solidFill>
                <a:effectLst/>
                <a:uLnTx/>
                <a:uFillTx/>
                <a:latin typeface="+mn-lt"/>
                <a:ea typeface="+mn-ea"/>
                <a:cs typeface="+mn-cs"/>
              </a:rPr>
              <a:t>Puhetta itselle</a:t>
            </a:r>
          </a:p>
        </p:txBody>
      </p:sp>
    </p:spTree>
    <p:extLst>
      <p:ext uri="{BB962C8B-B14F-4D97-AF65-F5344CB8AC3E}">
        <p14:creationId xmlns:p14="http://schemas.microsoft.com/office/powerpoint/2010/main" val="4248992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57EA24B4-6CBE-A481-D8B0-9F61D6C58390}"/>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053E9C12-7AFE-95B7-1CBF-24A89ED267FD}"/>
              </a:ext>
            </a:extLst>
          </p:cNvPr>
          <p:cNvSpPr>
            <a:spLocks noGrp="1"/>
          </p:cNvSpPr>
          <p:nvPr>
            <p:ph type="title"/>
          </p:nvPr>
        </p:nvSpPr>
        <p:spPr>
          <a:xfrm>
            <a:off x="6696222" y="729000"/>
            <a:ext cx="4834517" cy="1009266"/>
          </a:xfrm>
        </p:spPr>
        <p:txBody>
          <a:bodyPr/>
          <a:lstStyle/>
          <a:p>
            <a:r>
              <a:rPr lang="fi-FI" spc="300" dirty="0">
                <a:solidFill>
                  <a:schemeClr val="bg2"/>
                </a:solidFill>
              </a:rPr>
              <a:t>Puhetta itselle</a:t>
            </a:r>
            <a:endParaRPr lang="fi-FI" dirty="0">
              <a:solidFill>
                <a:schemeClr val="bg2"/>
              </a:solidFill>
            </a:endParaRPr>
          </a:p>
        </p:txBody>
      </p:sp>
      <p:sp>
        <p:nvSpPr>
          <p:cNvPr id="4" name="Sisällön paikkamerkki 3">
            <a:extLst>
              <a:ext uri="{FF2B5EF4-FFF2-40B4-BE49-F238E27FC236}">
                <a16:creationId xmlns:a16="http://schemas.microsoft.com/office/drawing/2014/main" id="{E494F854-A80C-C4C2-5162-FCB861764958}"/>
              </a:ext>
            </a:extLst>
          </p:cNvPr>
          <p:cNvSpPr>
            <a:spLocks noGrp="1"/>
          </p:cNvSpPr>
          <p:nvPr>
            <p:ph idx="1"/>
          </p:nvPr>
        </p:nvSpPr>
        <p:spPr>
          <a:xfrm>
            <a:off x="6696221" y="1738266"/>
            <a:ext cx="4548183" cy="4390735"/>
          </a:xfrm>
        </p:spPr>
        <p:txBody>
          <a:bodyPr anchor="ctr"/>
          <a:lstStyle/>
          <a:p>
            <a:r>
              <a:rPr lang="fi-FI" cap="none" dirty="0">
                <a:solidFill>
                  <a:schemeClr val="bg2"/>
                </a:solidFill>
              </a:rPr>
              <a:t>Saatamme arvostella ja soimata itseämme tarpeettoman julmasti, kun epäonnistumme.</a:t>
            </a:r>
          </a:p>
          <a:p>
            <a:endParaRPr lang="fi-FI" cap="none" dirty="0">
              <a:solidFill>
                <a:schemeClr val="bg2"/>
              </a:solidFill>
            </a:endParaRPr>
          </a:p>
          <a:p>
            <a:r>
              <a:rPr lang="fi-FI" cap="none" dirty="0">
                <a:solidFill>
                  <a:schemeClr val="bg2"/>
                </a:solidFill>
              </a:rPr>
              <a:t>Itsemyötätuntoinen ihminen puhuu itselleen kuin ystävälleen – lohduttaen ja kannustaen.</a:t>
            </a:r>
          </a:p>
        </p:txBody>
      </p:sp>
      <p:sp>
        <p:nvSpPr>
          <p:cNvPr id="6" name="Vuokaaviosymboli: Liitin 5">
            <a:extLst>
              <a:ext uri="{FF2B5EF4-FFF2-40B4-BE49-F238E27FC236}">
                <a16:creationId xmlns:a16="http://schemas.microsoft.com/office/drawing/2014/main" id="{5C331176-7192-059A-81C3-17167FB46519}"/>
              </a:ext>
            </a:extLst>
          </p:cNvPr>
          <p:cNvSpPr/>
          <p:nvPr/>
        </p:nvSpPr>
        <p:spPr>
          <a:xfrm>
            <a:off x="661261" y="729000"/>
            <a:ext cx="5400000" cy="5400000"/>
          </a:xfrm>
          <a:prstGeom prst="flowChartConnector">
            <a:avLst/>
          </a:prstGeom>
          <a:blipFill>
            <a:blip r:embed="rId3"/>
            <a:stretch>
              <a:fillRect t="-21628" b="-28232"/>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12454837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a:extLst>
            <a:ext uri="{FF2B5EF4-FFF2-40B4-BE49-F238E27FC236}">
              <a16:creationId xmlns:a16="http://schemas.microsoft.com/office/drawing/2014/main" id="{B28B5F43-1A27-CD97-5B23-57163E586F8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5F739E90-C214-EC75-8A06-011427A1179B}"/>
              </a:ext>
            </a:extLst>
          </p:cNvPr>
          <p:cNvSpPr>
            <a:spLocks noGrp="1"/>
          </p:cNvSpPr>
          <p:nvPr>
            <p:ph type="title"/>
          </p:nvPr>
        </p:nvSpPr>
        <p:spPr>
          <a:xfrm>
            <a:off x="846438" y="409576"/>
            <a:ext cx="10972800" cy="1325563"/>
          </a:xfrm>
        </p:spPr>
        <p:txBody>
          <a:bodyPr anchor="ctr">
            <a:normAutofit/>
          </a:bodyPr>
          <a:lstStyle/>
          <a:p>
            <a:r>
              <a:rPr lang="fi-FI" sz="3600" spc="300" dirty="0"/>
              <a:t>Pajojen välillä</a:t>
            </a:r>
            <a:endParaRPr lang="fi-FI" dirty="0"/>
          </a:p>
        </p:txBody>
      </p:sp>
      <p:sp>
        <p:nvSpPr>
          <p:cNvPr id="3" name="Tekstin paikkamerkki 2">
            <a:extLst>
              <a:ext uri="{FF2B5EF4-FFF2-40B4-BE49-F238E27FC236}">
                <a16:creationId xmlns:a16="http://schemas.microsoft.com/office/drawing/2014/main" id="{2C853FB9-6AD1-E9CA-D705-62D132BEAD9B}"/>
              </a:ext>
            </a:extLst>
          </p:cNvPr>
          <p:cNvSpPr>
            <a:spLocks noGrp="1"/>
          </p:cNvSpPr>
          <p:nvPr>
            <p:ph idx="1"/>
          </p:nvPr>
        </p:nvSpPr>
        <p:spPr>
          <a:xfrm>
            <a:off x="846438" y="2372008"/>
            <a:ext cx="5043060" cy="3599024"/>
          </a:xfrm>
        </p:spPr>
        <p:txBody>
          <a:bodyPr>
            <a:normAutofit/>
          </a:bodyPr>
          <a:lstStyle/>
          <a:p>
            <a:r>
              <a:rPr lang="fi-FI" sz="2000" dirty="0"/>
              <a:t>1. Täytä osaaminen ja vahvuudet –lomake.</a:t>
            </a:r>
          </a:p>
          <a:p>
            <a:endParaRPr lang="fi-FI" sz="2000" dirty="0"/>
          </a:p>
          <a:p>
            <a:r>
              <a:rPr lang="fi-FI" sz="2000" dirty="0"/>
              <a:t>2. Kokeile uutta selviytymiskeinoa.</a:t>
            </a:r>
          </a:p>
        </p:txBody>
      </p:sp>
      <p:sp>
        <p:nvSpPr>
          <p:cNvPr id="8" name="Dian numeron paikkamerkki 7">
            <a:extLst>
              <a:ext uri="{FF2B5EF4-FFF2-40B4-BE49-F238E27FC236}">
                <a16:creationId xmlns:a16="http://schemas.microsoft.com/office/drawing/2014/main" id="{82994E24-0ADD-BE8A-C95D-1D21EB5D84E5}"/>
              </a:ext>
            </a:extLst>
          </p:cNvPr>
          <p:cNvSpPr>
            <a:spLocks noGrp="1"/>
          </p:cNvSpPr>
          <p:nvPr>
            <p:ph type="sldNum" sz="quarter" idx="12"/>
          </p:nvPr>
        </p:nvSpPr>
        <p:spPr>
          <a:xfrm rot="16200000">
            <a:off x="11716511" y="6382510"/>
            <a:ext cx="566928" cy="384048"/>
          </a:xfrm>
        </p:spPr>
        <p:txBody>
          <a:bodyPr anchor="ctr">
            <a:normAutofit/>
          </a:bodyPr>
          <a:lstStyle/>
          <a:p>
            <a:pPr rtl="0">
              <a:spcAft>
                <a:spcPts val="600"/>
              </a:spcAft>
            </a:pPr>
            <a:fld id="{09A01C0A-2BB6-49E7-91A3-DCB9F9F59583}" type="slidenum">
              <a:rPr lang="fi-FI" noProof="0" smtClean="0"/>
              <a:pPr rtl="0">
                <a:spcAft>
                  <a:spcPts val="600"/>
                </a:spcAft>
              </a:pPr>
              <a:t>21</a:t>
            </a:fld>
            <a:endParaRPr lang="fi-FI" noProof="0"/>
          </a:p>
        </p:txBody>
      </p:sp>
      <p:sp>
        <p:nvSpPr>
          <p:cNvPr id="7" name="Alatunnisteen paikkamerkki 6">
            <a:extLst>
              <a:ext uri="{FF2B5EF4-FFF2-40B4-BE49-F238E27FC236}">
                <a16:creationId xmlns:a16="http://schemas.microsoft.com/office/drawing/2014/main" id="{75AF3D44-56A2-D1BF-AC15-CBA54AE4B5BA}"/>
              </a:ext>
            </a:extLst>
          </p:cNvPr>
          <p:cNvSpPr>
            <a:spLocks noGrp="1"/>
          </p:cNvSpPr>
          <p:nvPr>
            <p:ph type="ftr" sz="quarter" idx="11"/>
          </p:nvPr>
        </p:nvSpPr>
        <p:spPr>
          <a:xfrm rot="16200000">
            <a:off x="8854442" y="2953511"/>
            <a:ext cx="6291068" cy="384048"/>
          </a:xfrm>
        </p:spPr>
        <p:txBody>
          <a:bodyPr anchor="ctr">
            <a:normAutofit/>
          </a:bodyPr>
          <a:lstStyle/>
          <a:p>
            <a:pPr rtl="0"/>
            <a:r>
              <a:rPr lang="fi-FI" noProof="0" dirty="0"/>
              <a:t>Tulevaisuuspaja 1/4</a:t>
            </a:r>
          </a:p>
        </p:txBody>
      </p:sp>
      <p:pic>
        <p:nvPicPr>
          <p:cNvPr id="11" name="Kuvan paikkamerkki 10" descr="Henkilö kuulokkeissa sykkimässä kissanpentu">
            <a:extLst>
              <a:ext uri="{FF2B5EF4-FFF2-40B4-BE49-F238E27FC236}">
                <a16:creationId xmlns:a16="http://schemas.microsoft.com/office/drawing/2014/main" id="{72D8665C-898E-CD52-2E92-9A57E5D58C84}"/>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l="13674" r="13674"/>
          <a:stretch/>
        </p:blipFill>
        <p:spPr>
          <a:xfrm>
            <a:off x="6953061" y="1810512"/>
            <a:ext cx="4531802" cy="4160520"/>
          </a:xfrm>
          <a:noFill/>
        </p:spPr>
      </p:pic>
    </p:spTree>
    <p:extLst>
      <p:ext uri="{BB962C8B-B14F-4D97-AF65-F5344CB8AC3E}">
        <p14:creationId xmlns:p14="http://schemas.microsoft.com/office/powerpoint/2010/main" val="5880202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name="Office-teema">
  <a:themeElements>
    <a:clrScheme name="Mukautettu 5">
      <a:dk1>
        <a:srgbClr val="3C3C3B"/>
      </a:dk1>
      <a:lt1>
        <a:srgbClr val="DFDBD1"/>
      </a:lt1>
      <a:dk2>
        <a:srgbClr val="3C3C3B"/>
      </a:dk2>
      <a:lt2>
        <a:srgbClr val="FFFFFF"/>
      </a:lt2>
      <a:accent1>
        <a:srgbClr val="216F84"/>
      </a:accent1>
      <a:accent2>
        <a:srgbClr val="EA5160"/>
      </a:accent2>
      <a:accent3>
        <a:srgbClr val="216F84"/>
      </a:accent3>
      <a:accent4>
        <a:srgbClr val="DFDBD1"/>
      </a:accent4>
      <a:accent5>
        <a:srgbClr val="F3EBE8"/>
      </a:accent5>
      <a:accent6>
        <a:srgbClr val="3C3C3B"/>
      </a:accent6>
      <a:hlink>
        <a:srgbClr val="216F84"/>
      </a:hlink>
      <a:folHlink>
        <a:srgbClr val="435B63"/>
      </a:folHlink>
    </a:clrScheme>
    <a:fontScheme name="Mukautettu 1">
      <a:majorFont>
        <a:latin typeface="Tw Cen MT"/>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10681" t="-6487" r="-643" b="-1231"/>
          </a:stretch>
        </a:blip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66612479_TF34357351_Win32" id="{7ED93395-92F1-4F90-864B-283A8C548081}" vid="{18CDAD6C-BEBF-414B-B516-5A9C4786033D}"/>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Tumma modernistinen esitys</Template>
  <TotalTime>2628</TotalTime>
  <Words>1453</Words>
  <Application>Microsoft Office PowerPoint</Application>
  <PresentationFormat>Widescreen</PresentationFormat>
  <Paragraphs>235</Paragraphs>
  <Slides>21</Slides>
  <Notes>19</Notes>
  <HiddenSlides>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Avenir Next LT Pro</vt:lpstr>
      <vt:lpstr>Calibri</vt:lpstr>
      <vt:lpstr>Tw Cen MT</vt:lpstr>
      <vt:lpstr>Wingdings</vt:lpstr>
      <vt:lpstr>Office-teema</vt:lpstr>
      <vt:lpstr>Tulevaisuus-paja</vt:lpstr>
      <vt:lpstr>Ohje pajan vetäjälle</vt:lpstr>
      <vt:lpstr>tarvikkeet</vt:lpstr>
      <vt:lpstr>Pajan sisältö</vt:lpstr>
      <vt:lpstr>Fiiliskierros</vt:lpstr>
      <vt:lpstr>Pajan säännöt</vt:lpstr>
      <vt:lpstr>PowerPoint Presentation</vt:lpstr>
      <vt:lpstr>Keltainen auto</vt:lpstr>
      <vt:lpstr>Unelmat itämään</vt:lpstr>
      <vt:lpstr>Millainen kasvi olisin?</vt:lpstr>
      <vt:lpstr>millainen kasvi olisin?</vt:lpstr>
      <vt:lpstr>tauko</vt:lpstr>
      <vt:lpstr>Kotitehtävän purku</vt:lpstr>
      <vt:lpstr>juuret</vt:lpstr>
      <vt:lpstr>tauko</vt:lpstr>
      <vt:lpstr>Taakan keventäminen</vt:lpstr>
      <vt:lpstr>selviytymiskeinot</vt:lpstr>
      <vt:lpstr>kintsugi</vt:lpstr>
      <vt:lpstr>tauko</vt:lpstr>
      <vt:lpstr>Puhetta itselle</vt:lpstr>
      <vt:lpstr>Pajojen välillä</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Veera Lallo</dc:creator>
  <cp:lastModifiedBy>Anne Arvonen</cp:lastModifiedBy>
  <cp:revision>4</cp:revision>
  <dcterms:created xsi:type="dcterms:W3CDTF">2024-06-27T08:40:48Z</dcterms:created>
  <dcterms:modified xsi:type="dcterms:W3CDTF">2026-10-05T08:44:36Z</dcterms:modified>
</cp:coreProperties>
</file>