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6" r:id="rId2"/>
  </p:sldMasterIdLst>
  <p:notesMasterIdLst>
    <p:notesMasterId r:id="rId35"/>
  </p:notesMasterIdLst>
  <p:handoutMasterIdLst>
    <p:handoutMasterId r:id="rId36"/>
  </p:handoutMasterIdLst>
  <p:sldIdLst>
    <p:sldId id="256" r:id="rId3"/>
    <p:sldId id="307" r:id="rId4"/>
    <p:sldId id="312" r:id="rId5"/>
    <p:sldId id="288" r:id="rId6"/>
    <p:sldId id="290" r:id="rId7"/>
    <p:sldId id="303" r:id="rId8"/>
    <p:sldId id="304" r:id="rId9"/>
    <p:sldId id="305" r:id="rId10"/>
    <p:sldId id="291" r:id="rId11"/>
    <p:sldId id="313" r:id="rId12"/>
    <p:sldId id="306" r:id="rId13"/>
    <p:sldId id="314" r:id="rId14"/>
    <p:sldId id="292" r:id="rId15"/>
    <p:sldId id="315" r:id="rId16"/>
    <p:sldId id="316" r:id="rId17"/>
    <p:sldId id="318" r:id="rId18"/>
    <p:sldId id="293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1" r:id="rId31"/>
    <p:sldId id="330" r:id="rId32"/>
    <p:sldId id="332" r:id="rId33"/>
    <p:sldId id="317" r:id="rId34"/>
  </p:sldIdLst>
  <p:sldSz cx="12192000" cy="6858000"/>
  <p:notesSz cx="6858000" cy="9144000"/>
  <p:defaultTextStyle>
    <a:defPPr rtl="0"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Tekijä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EE6"/>
    <a:srgbClr val="132BDC"/>
    <a:srgbClr val="DCE0FC"/>
    <a:srgbClr val="FDF200"/>
    <a:srgbClr val="80FBE5"/>
    <a:srgbClr val="3CF3D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8DE7116-68C7-4585-A065-A986EDFFE8E6}" v="314" dt="2024-12-02T10:07:23.4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73" autoAdjust="0"/>
    <p:restoredTop sz="89448" autoAdjust="0"/>
  </p:normalViewPr>
  <p:slideViewPr>
    <p:cSldViewPr snapToGrid="0">
      <p:cViewPr varScale="1">
        <p:scale>
          <a:sx n="96" d="100"/>
          <a:sy n="96" d="100"/>
        </p:scale>
        <p:origin x="12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91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43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4DDCDCF-566C-4361-8B47-EAB010A0FC35}" type="datetime1">
              <a:rPr lang="fi-FI" smtClean="0"/>
              <a:t>5.10.2026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7B964BE-1CD1-1943-8CAA-B6D417321F1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B4E40-B560-475D-8424-812228F4D9ED}" type="datetime1">
              <a:rPr lang="fi-FI" noProof="0" smtClean="0"/>
              <a:pPr/>
              <a:t>5.10.2026</a:t>
            </a:fld>
            <a:endParaRPr lang="fi-FI" noProof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i-FI" noProof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i-FI" noProof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7D3E5B-4BED-B24C-9674-6B6454D04561}" type="slidenum">
              <a:rPr lang="fi-FI" noProof="0" smtClean="0"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83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PUHEENVUORO: Tänään aiheina voimavarat ja niiden tunnistaminen, itsetuntemus, osaamisidentiteetti ja lopuksi suunnitelmien ja valintojen tekeminen. Aloitetaan kuitenkin ensin fiiliskierroksella.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4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12810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Fiiliskierros n. 5 min</a:t>
            </a:r>
          </a:p>
          <a:p>
            <a:r>
              <a:rPr lang="fi-FI" i="1" dirty="0"/>
              <a:t>+ lyhyt purkukeskustelu selviytymiskeinon kokeilemisesta (kotitehtävä)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5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5691876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5 min</a:t>
            </a:r>
          </a:p>
          <a:p>
            <a:r>
              <a:rPr lang="fi-FI" dirty="0"/>
              <a:t>PUHEENVUORO: *lue dian teksti* + Lyhyt keskustelu voimavaroista ja niiden käyttämisestä.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8102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VETÄJÄLLE: Puu-mielikuvaharjoitus (n. 7 min, lue ääneen)</a:t>
            </a:r>
          </a:p>
          <a:p>
            <a:r>
              <a:rPr lang="fi-FI" dirty="0"/>
              <a:t>Harjoituksen jälkeen voimavarapuun piirtäminen, ohjeet seuraavassa diassa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7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553564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VETÄJÄLLE: Laita esille värikyniä/tusseja/lyijykyniä</a:t>
            </a:r>
          </a:p>
          <a:p>
            <a:endParaRPr lang="fi-FI" dirty="0"/>
          </a:p>
          <a:p>
            <a:r>
              <a:rPr lang="fi-FI" dirty="0"/>
              <a:t>PUHEENVUORO: Ottakaa työkirjasta esille voimavarapuu-tehtävä ja valitkaa kynät puun piirtämistä varten. Jos ette halua piirtää, tehtävän voi tehdä myös pelkästään kirjoittamalla ja yhdistämällä sanat </a:t>
            </a:r>
            <a:r>
              <a:rPr lang="fi-FI" dirty="0" err="1"/>
              <a:t>mindmap</a:t>
            </a:r>
            <a:r>
              <a:rPr lang="fi-FI" dirty="0"/>
              <a:t>-tyylisesti. Aloittakaa puun juurista ja edetkää kohta kerrallaan ylöspäin. Työskentelyn lomassa voi keskustella ja vaihtaa ajatuksia. Aikaa tehtävän tekemiseen 15 min, minkä jälkeen pidetään lyhyt tauko.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8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52430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Tauko 5 min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9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52967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581EB-85F8-4C06-CF0F-F554DEE74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E53B538-842C-5390-C354-F85F0A24D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82796D1-9F5A-293A-188B-AAA68E09AF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PUHEENVUORO: *lue dian teksti*</a:t>
            </a:r>
          </a:p>
          <a:p>
            <a:r>
              <a:rPr lang="fi-FI" dirty="0"/>
              <a:t>Tehdään työkirjan mielikuvia minusta –tehtävä (aikaa 10 min), minkä jälkeen käydään vastauksia yhdessä läpi. </a:t>
            </a:r>
          </a:p>
          <a:p>
            <a:endParaRPr lang="fi-FI" dirty="0"/>
          </a:p>
          <a:p>
            <a:r>
              <a:rPr lang="fi-FI" dirty="0"/>
              <a:t>Jokainen valitsee vastauksistaan 1-2 kohtaa, jotka haluaa jakaa ja perustella muille. Aikaa vastausten läpikäymiseen 10 min.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C39A3F5-CD37-A9AB-65B2-40051E7646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1778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10 min</a:t>
            </a:r>
          </a:p>
          <a:p>
            <a:r>
              <a:rPr lang="fi-FI" dirty="0"/>
              <a:t>PUHEENVUORO: Muodostakaa parit ja päättäkää kumpi on kertoja ja kumpi kuuntelija (tarvittaessa 3 hlö pienryhmä, jossa yksi kertoja ja kaksi kuuntelijaa). Kun olette valmiita, vaihtakaa roolit toisinpäin ja tehkää harjoitus uudelleen.</a:t>
            </a:r>
          </a:p>
          <a:p>
            <a:endParaRPr lang="fi-FI" dirty="0"/>
          </a:p>
          <a:p>
            <a:r>
              <a:rPr lang="fi-FI" dirty="0"/>
              <a:t>Voitte käydä lyhyen purkukeskustelun harjoituksen jälkeen.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9951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PUHEENVUORO: *lue dian teksti*</a:t>
            </a:r>
          </a:p>
          <a:p>
            <a:r>
              <a:rPr lang="fi-FI" dirty="0"/>
              <a:t>Ehjä peili heijastaa kuvan totuudenmukaisesti. Rikkinäinen </a:t>
            </a:r>
            <a:r>
              <a:rPr lang="fi-FI"/>
              <a:t>tai likainen </a:t>
            </a:r>
            <a:r>
              <a:rPr lang="fi-FI" dirty="0"/>
              <a:t>peili, eli huono ihmissuhde, vääristää </a:t>
            </a:r>
            <a:r>
              <a:rPr lang="fi-FI"/>
              <a:t>heijastamaansa kuvaa.</a:t>
            </a:r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12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348058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Tauko 10 min</a:t>
            </a:r>
          </a:p>
          <a:p>
            <a:r>
              <a:rPr lang="fi-FI" dirty="0"/>
              <a:t>Jos jollain on kotitehtävänä ollut osaaminen ja vahvuudet –lomake täyttämättä, nyt tauon aikana ehtii vielä tehdä sen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13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823918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F2D1E-B1D1-9308-5F59-760681E31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AE6F4D54-5AD7-E405-1076-FFBE0B355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6F98BC52-EE5E-63E4-006B-A35288076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PUHEENVUORO: *lue dian teksti*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D84D71B-47A8-1DA6-A725-FE27EEF46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83112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Pienryhmätyöskentelyyn aikaa 15 min, minkä jälkeen avataan pohdintoja koko ryhmän kesken (10-15 min)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15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91300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85A4D-B7C6-1282-C5A9-6C926ABD6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7140E84-33FB-33F5-3280-5968BF171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29B1348-CC14-8B50-25B1-7599CE6990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15 min</a:t>
            </a:r>
          </a:p>
          <a:p>
            <a:r>
              <a:rPr lang="fi-FI" dirty="0"/>
              <a:t>VETÄJÄLLE: Jaa jokaiselle oma nippu erilaisia taitoja + pelimerkki. Lue dian ohjeet kohta kerrallaan.</a:t>
            </a:r>
          </a:p>
          <a:p>
            <a:endParaRPr lang="fi-FI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dirty="0"/>
              <a:t>4. Kohdan jälkeen esitä kysymykset: </a:t>
            </a:r>
            <a:r>
              <a:rPr lang="fi-FI" sz="1200" dirty="0"/>
              <a:t>Onko jokin taidoista sellainen, että et voisi koskaan oppia sitä? (Anna aikaa keskustelulle) Entä jos saisit palkinnoksi </a:t>
            </a:r>
            <a:r>
              <a:rPr lang="fi-FI" sz="1200" i="1" dirty="0"/>
              <a:t>miljoona euroa? </a:t>
            </a:r>
            <a:r>
              <a:rPr lang="fi-FI" sz="1200" i="0" dirty="0"/>
              <a:t>(Anna aikaa keskustelulle)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i="0" dirty="0"/>
              <a:t>PUHEENVUORO: (Jos/</a:t>
            </a:r>
            <a:r>
              <a:rPr lang="fi-FI" sz="1200" b="0" i="0" dirty="0">
                <a:solidFill>
                  <a:srgbClr val="3C3C3B"/>
                </a:solidFill>
                <a:effectLst/>
              </a:rPr>
              <a:t>k</a:t>
            </a:r>
            <a:r>
              <a:rPr lang="fi-FI" b="0" i="0" dirty="0">
                <a:solidFill>
                  <a:srgbClr val="3C3C3B"/>
                </a:solidFill>
                <a:effectLst/>
              </a:rPr>
              <a:t>un osallistujat toteavat, että kyllä miljoonasta eurosta voisi opetella vaikka väkisin) </a:t>
            </a:r>
            <a:r>
              <a:rPr lang="fi-FI" b="0" i="1" dirty="0">
                <a:solidFill>
                  <a:srgbClr val="3C3C3B"/>
                </a:solidFill>
                <a:effectLst/>
              </a:rPr>
              <a:t>-&gt; </a:t>
            </a:r>
            <a:r>
              <a:rPr lang="fi-FI" b="0" i="0" dirty="0">
                <a:solidFill>
                  <a:srgbClr val="3C3C3B"/>
                </a:solidFill>
                <a:effectLst/>
              </a:rPr>
              <a:t>Mahdottomaltakin tuntuvan taidon pystyy oppimaan, jos todella tahtoo ja on riittävän motivoitunut</a:t>
            </a:r>
            <a:endParaRPr lang="fi-FI" sz="1200" i="1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8815E01-F298-547C-212F-462885E28C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3777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Tauko 5 min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17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8095439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B88E42-CE12-531C-8C1B-5266F93F6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D72E104E-A6D2-3F7D-57ED-B218F62A2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9B67E6C-3296-0512-489B-E4C09BE4F6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10 min</a:t>
            </a:r>
          </a:p>
          <a:p>
            <a:r>
              <a:rPr lang="fi-FI" dirty="0"/>
              <a:t>VETÄJÄLLE: Lue sanaparit ääneen. Peukku ylös = vaihtoehto 1, peukku alas = vaihtoehto 2. Muista ”hoputtaa”, jos joku jää jahkailemaan, mietintäaikaa enintään 10 </a:t>
            </a:r>
            <a:r>
              <a:rPr lang="fi-FI" dirty="0" err="1"/>
              <a:t>sek</a:t>
            </a:r>
            <a:r>
              <a:rPr lang="fi-FI" dirty="0"/>
              <a:t>.</a:t>
            </a:r>
          </a:p>
          <a:p>
            <a:endParaRPr lang="fi-FI" dirty="0"/>
          </a:p>
          <a:p>
            <a:r>
              <a:rPr lang="fi-FI" dirty="0"/>
              <a:t>VAIHTOEHTOINEN TOTEUTUSTAPA: liikkuen huoneessa, yksi seinusta on vaihtoehto 1 ja vastakkainen seinusta vaihtoehto 2, osallistujat osoittavat valintansa siirtymällä jommallekummalle puolelle huonetta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75C9293-FFD1-05D8-0FDE-F08F20979C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18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1788958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Viimeinen sanapari</a:t>
            </a:r>
          </a:p>
          <a:p>
            <a:endParaRPr lang="fi-FI" dirty="0"/>
          </a:p>
          <a:p>
            <a:r>
              <a:rPr lang="fi-FI" dirty="0"/>
              <a:t>HARJOITUKSEN JÄLKEEN: Mahdollisuus kommentoida harjoitusta, oliko valinnan tekeminen helppoa vai vaikeaa?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30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968315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3A951-0EF1-3AF2-8BE3-9D6B55A4F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D42EC6B-666D-7F68-BA71-343C6B474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52FE985-7C03-A19A-3EDC-5C86A81BCA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15 min</a:t>
            </a:r>
          </a:p>
          <a:p>
            <a:r>
              <a:rPr lang="fi-FI" dirty="0"/>
              <a:t>Työkirjan tehtävä</a:t>
            </a:r>
          </a:p>
          <a:p>
            <a:r>
              <a:rPr lang="fi-FI" dirty="0"/>
              <a:t>Ensimmäiset 5 min hiljaista työskentelyä, loput 10 min voi keskustella ja vaihtaa ajatuksia tehtävää tehdessä. Tehtävän voi tehdä kotona loppuun, jos se jää kesken.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CC45D84-91C2-0D90-4793-5A377D54A9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i-FI" noProof="0" smtClean="0"/>
              <a:t>31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325119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8BFCF-CEC1-3CC8-4E65-5079F95C1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08AC837-67A0-107A-561A-4E0A6CC94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C1B9AB2-D997-CDEF-275B-1138FF6AF4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/>
              <a:t>PUHEENVUORO: 1. Kysykää läheisiltä missä asioissa olette heidän mielestään hyviä (vanhemmat, sisarukset, kaverit, ohjaajat, sukulaiset, harrastusporukka </a:t>
            </a:r>
            <a:r>
              <a:rPr lang="fi-FI" sz="1200" dirty="0" err="1"/>
              <a:t>jne</a:t>
            </a:r>
            <a:r>
              <a:rPr lang="fi-FI" sz="1200" dirty="0"/>
              <a:t>). Jos ei ole viittä henkilöä keneltä kysyä, yksikin riittää. Pyrkikää kuitenkin viiteen, koska useammasta vastauksesta on teille enemmän iloa ja hyötyä. Kohta 2 on vapaavalintainen.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F18BBD2-F7A4-A05B-B80B-97BD17B5F5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D7D3E5B-4BED-B24C-9674-6B6454D0456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35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uolivapaa piirto 15">
            <a:extLst>
              <a:ext uri="{FF2B5EF4-FFF2-40B4-BE49-F238E27FC236}">
                <a16:creationId xmlns:a16="http://schemas.microsoft.com/office/drawing/2014/main" id="{1EBC0340-3AAE-A39F-0BAF-0E7430611152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pic>
        <p:nvPicPr>
          <p:cNvPr id="10" name="Kuva 9" descr="Kahden rakennuksen välinen väli sinistä taivasta vasten">
            <a:extLst>
              <a:ext uri="{FF2B5EF4-FFF2-40B4-BE49-F238E27FC236}">
                <a16:creationId xmlns:a16="http://schemas.microsoft.com/office/drawing/2014/main" id="{C40F96A3-9DAF-4D22-64AD-CEC023D28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3" name="Alaotsikk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768" y="633753"/>
            <a:ext cx="7414940" cy="578325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2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768" y="1313284"/>
            <a:ext cx="6226593" cy="3427502"/>
          </a:xfrm>
        </p:spPr>
        <p:txBody>
          <a:bodyPr lIns="0" tIns="0" rIns="0" bIns="0" rtlCol="0" anchor="t">
            <a:noAutofit/>
          </a:bodyPr>
          <a:lstStyle>
            <a:lvl1pPr algn="l">
              <a:defRPr sz="4500" cap="all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2" y="654637"/>
            <a:ext cx="4834517" cy="2774361"/>
          </a:xfrm>
        </p:spPr>
        <p:txBody>
          <a:bodyPr lIns="0" tIns="0" rIns="0" bIns="0" rtlCol="0" anchor="b">
            <a:noAutofit/>
          </a:bodyPr>
          <a:lstStyle>
            <a:lvl1pPr>
              <a:defRPr sz="3600" cap="all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46650F3-FE62-E3A1-C1F7-6A7E767D00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1" y="3429000"/>
            <a:ext cx="4834517" cy="277436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0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0" y="0"/>
            <a:ext cx="45334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2" name="Otsikko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1"/>
            <a:ext cx="10506416" cy="1128519"/>
          </a:xfrm>
        </p:spPr>
        <p:txBody>
          <a:bodyPr lIns="0" tIns="0" rIns="0" bIns="0" rtlCol="0" anchor="t">
            <a:noAutofit/>
          </a:bodyPr>
          <a:lstStyle>
            <a:lvl1pPr>
              <a:defRPr sz="36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6763DD79-6EE3-B8D8-0CBF-2151E3515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6438" y="2090460"/>
            <a:ext cx="4729163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8650" y="2087562"/>
            <a:ext cx="4375150" cy="38910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0" name="Soikio 9">
            <a:extLst>
              <a:ext uri="{FF2B5EF4-FFF2-40B4-BE49-F238E27FC236}">
                <a16:creationId xmlns:a16="http://schemas.microsoft.com/office/drawing/2014/main" id="{AE3A22C8-6F2C-1CDE-8309-91BEE025D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92117" y="3601579"/>
            <a:ext cx="1325563" cy="1325563"/>
          </a:xfrm>
          <a:prstGeom prst="ellipse">
            <a:avLst/>
          </a:prstGeom>
          <a:solidFill>
            <a:schemeClr val="accent1">
              <a:alpha val="892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6CD6503F-0A61-068C-55A7-DCFF406FB3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CAB612C-940F-4C41-D28D-9328F15241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Kuva 36" descr="Kuva, jossa on lisälaite&#10;&#10;Automaattisesti luotu kuvaus">
            <a:extLst>
              <a:ext uri="{FF2B5EF4-FFF2-40B4-BE49-F238E27FC236}">
                <a16:creationId xmlns:a16="http://schemas.microsoft.com/office/drawing/2014/main" id="{C36ADBF6-BB82-4096-70C0-7517A47A4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14" name="Puolivapaa piirto 13">
            <a:extLst>
              <a:ext uri="{FF2B5EF4-FFF2-40B4-BE49-F238E27FC236}">
                <a16:creationId xmlns:a16="http://schemas.microsoft.com/office/drawing/2014/main" id="{FA127B08-9EC5-3FDF-B7CC-DF3587255E18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8985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0651D38D-DD64-4914-C669-30AA47A5A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445" y="2043946"/>
            <a:ext cx="6034216" cy="1439604"/>
          </a:xfrm>
        </p:spPr>
        <p:txBody>
          <a:bodyPr lIns="0" tIns="0" rIns="0" bIns="0" rtlCol="0" anchor="b">
            <a:noAutofit/>
          </a:bodyPr>
          <a:lstStyle>
            <a:lvl1pPr>
              <a:defRPr sz="3600" cap="all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5A8DA7F4-A65E-7F16-9966-719CC1CE28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3445" y="3469262"/>
            <a:ext cx="6034216" cy="1085641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2000" cap="all" spc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21B6B04-886C-2862-3BD4-97071FCAD7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AE0F1657-AAC1-699F-C320-E5260E3806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0778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879" y="884902"/>
            <a:ext cx="4567228" cy="1877976"/>
          </a:xfrm>
        </p:spPr>
        <p:txBody>
          <a:bodyPr lIns="0" tIns="0" rIns="0" bIns="0" rtlCol="0">
            <a:noAutofit/>
          </a:bodyPr>
          <a:lstStyle>
            <a:lvl1pPr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2125" y="409576"/>
            <a:ext cx="5789913" cy="6067424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Puolivapaa piirto 5" descr="Mies katsoo pilvenpiirtäjiä">
            <a:extLst>
              <a:ext uri="{FF2B5EF4-FFF2-40B4-BE49-F238E27FC236}">
                <a16:creationId xmlns:a16="http://schemas.microsoft.com/office/drawing/2014/main" id="{7BCB4311-6C5C-4FCF-5824-E1C8254AC360}"/>
              </a:ext>
            </a:extLst>
          </p:cNvPr>
          <p:cNvSpPr/>
          <p:nvPr userDrawn="1"/>
        </p:nvSpPr>
        <p:spPr>
          <a:xfrm rot="2329651">
            <a:off x="-532604" y="2895950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8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/>
          </a:p>
        </p:txBody>
      </p:sp>
      <p:sp>
        <p:nvSpPr>
          <p:cNvPr id="5" name="Soikio 4">
            <a:extLst>
              <a:ext uri="{FF2B5EF4-FFF2-40B4-BE49-F238E27FC236}">
                <a16:creationId xmlns:a16="http://schemas.microsoft.com/office/drawing/2014/main" id="{3B5704EA-7A65-5CC2-D428-F28396B06208}"/>
              </a:ext>
            </a:extLst>
          </p:cNvPr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84023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781357"/>
            <a:ext cx="5157787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9880" y="2605269"/>
            <a:ext cx="5157787" cy="3684588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2292" y="1781357"/>
            <a:ext cx="5183188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2292" y="2605269"/>
            <a:ext cx="5183188" cy="3684588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2EEB52FD-12DF-7F90-E06C-0C83CEB26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B5B760E-02DF-5B11-D744-D98DE8A01E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0CBFEC7-DD3B-F9AE-2192-83960534DE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uolivapaa piirto 10">
            <a:extLst>
              <a:ext uri="{FF2B5EF4-FFF2-40B4-BE49-F238E27FC236}">
                <a16:creationId xmlns:a16="http://schemas.microsoft.com/office/drawing/2014/main" id="{AB86DE8E-78DF-CA66-5AED-C7FF0CCF0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7383" y="4010866"/>
            <a:ext cx="5056094" cy="2847135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pic>
        <p:nvPicPr>
          <p:cNvPr id="12" name="Kuva 11" descr="Moderni talo kuutiomaisella suunnittelulla">
            <a:extLst>
              <a:ext uri="{FF2B5EF4-FFF2-40B4-BE49-F238E27FC236}">
                <a16:creationId xmlns:a16="http://schemas.microsoft.com/office/drawing/2014/main" id="{FE966628-FEAF-3BD3-2DC4-23A466ABB9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3487"/>
          <a:stretch/>
        </p:blipFill>
        <p:spPr>
          <a:xfrm>
            <a:off x="2531165" y="2125402"/>
            <a:ext cx="9279835" cy="473259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500" y="1155320"/>
            <a:ext cx="8244113" cy="970081"/>
          </a:xfrm>
        </p:spPr>
        <p:txBody>
          <a:bodyPr lIns="0" tIns="0" rIns="0" bIns="0" rtlCol="0" anchor="t">
            <a:noAutofit/>
          </a:bodyPr>
          <a:lstStyle>
            <a:lvl1pPr>
              <a:lnSpc>
                <a:spcPct val="100000"/>
              </a:lnSpc>
              <a:defRPr sz="3000" b="0" i="0" spc="0" baseline="0">
                <a:latin typeface="+mn-lt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304A311B-BF0E-4ABD-250E-58093E12E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8500" y="2229358"/>
            <a:ext cx="7044643" cy="559184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1800" b="1" spc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C310569-B083-466A-F24B-8C44360B4E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5FB78C1-0CD8-FD34-E7BB-B8F6E296A4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4227E488-456A-A645-EEF4-38AAED9C5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6" name="Kuvan paikkamerkki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27" y="1747520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F4825303-FCCD-E705-1213-BF7CF16DF7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0326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11" name="Tekstin paikkamerkki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5524" y="5567730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5" name="Kuvan paikkamerkki 23">
            <a:extLst>
              <a:ext uri="{FF2B5EF4-FFF2-40B4-BE49-F238E27FC236}">
                <a16:creationId xmlns:a16="http://schemas.microsoft.com/office/drawing/2014/main" id="{EA9E795C-FED0-FB6B-2D18-0BDABCA2C5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48996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7" name="Tekstin paikkamerkki 36">
            <a:extLst>
              <a:ext uri="{FF2B5EF4-FFF2-40B4-BE49-F238E27FC236}">
                <a16:creationId xmlns:a16="http://schemas.microsoft.com/office/drawing/2014/main" id="{BF18F814-0B06-5B49-EC7F-2FFDDB498F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8996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28" name="Tekstin paikkamerkki 28">
            <a:extLst>
              <a:ext uri="{FF2B5EF4-FFF2-40B4-BE49-F238E27FC236}">
                <a16:creationId xmlns:a16="http://schemas.microsoft.com/office/drawing/2014/main" id="{518B0AC6-8555-9EC9-31D5-2D41E9278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31421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6" name="Kuvan paikkamerkki 23">
            <a:extLst>
              <a:ext uri="{FF2B5EF4-FFF2-40B4-BE49-F238E27FC236}">
                <a16:creationId xmlns:a16="http://schemas.microsoft.com/office/drawing/2014/main" id="{1026B989-CBAD-BCCA-CE61-AC5ABC3F87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39567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8" name="Tekstin paikkamerkki 37">
            <a:extLst>
              <a:ext uri="{FF2B5EF4-FFF2-40B4-BE49-F238E27FC236}">
                <a16:creationId xmlns:a16="http://schemas.microsoft.com/office/drawing/2014/main" id="{3A6E4A81-98BC-4A0B-637E-A8A4EF704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39567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4" name="Tekstin paikkamerkki 28">
            <a:extLst>
              <a:ext uri="{FF2B5EF4-FFF2-40B4-BE49-F238E27FC236}">
                <a16:creationId xmlns:a16="http://schemas.microsoft.com/office/drawing/2014/main" id="{671F3A8D-7485-35BA-4D51-752E669CD51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0967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4" name="Kuvan paikkamerkki 23">
            <a:extLst>
              <a:ext uri="{FF2B5EF4-FFF2-40B4-BE49-F238E27FC236}">
                <a16:creationId xmlns:a16="http://schemas.microsoft.com/office/drawing/2014/main" id="{EC3EE756-2FF0-64E0-D905-235B8973F7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75515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9" name="Tekstin paikkamerkki 38">
            <a:extLst>
              <a:ext uri="{FF2B5EF4-FFF2-40B4-BE49-F238E27FC236}">
                <a16:creationId xmlns:a16="http://schemas.microsoft.com/office/drawing/2014/main" id="{35068E76-B8E5-A95C-FAAC-7F43B2481D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5515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6" name="Tekstin paikkamerkki 28">
            <a:extLst>
              <a:ext uri="{FF2B5EF4-FFF2-40B4-BE49-F238E27FC236}">
                <a16:creationId xmlns:a16="http://schemas.microsoft.com/office/drawing/2014/main" id="{5985B1DB-E488-ABA9-E8FB-18D2006DCE0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90513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6FC1105-93C5-0E50-1656-271A54E5D97D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134F48D-1D23-34DB-1FB6-07EEB75269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tsikko 1">
            <a:extLst>
              <a:ext uri="{FF2B5EF4-FFF2-40B4-BE49-F238E27FC236}">
                <a16:creationId xmlns:a16="http://schemas.microsoft.com/office/drawing/2014/main" id="{8D869122-E2BC-ED44-681B-43F70BEF81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8" name="Kuvan paikkamerkki 23">
            <a:extLst>
              <a:ext uri="{FF2B5EF4-FFF2-40B4-BE49-F238E27FC236}">
                <a16:creationId xmlns:a16="http://schemas.microsoft.com/office/drawing/2014/main" id="{255CBD6C-C281-8722-27D4-3D2CC5788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0665" y="1650517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4" name="Tekstin paikkamerkki 33">
            <a:extLst>
              <a:ext uri="{FF2B5EF4-FFF2-40B4-BE49-F238E27FC236}">
                <a16:creationId xmlns:a16="http://schemas.microsoft.com/office/drawing/2014/main" id="{F1774C4E-7344-8232-3750-E424576E1D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881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0" name="Tekstin paikkamerkki 28">
            <a:extLst>
              <a:ext uri="{FF2B5EF4-FFF2-40B4-BE49-F238E27FC236}">
                <a16:creationId xmlns:a16="http://schemas.microsoft.com/office/drawing/2014/main" id="{1CE5D490-4727-FFF1-4BFF-A3DED42ECA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5312" y="358765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18" name="Kuvan paikkamerkki 23">
            <a:extLst>
              <a:ext uri="{FF2B5EF4-FFF2-40B4-BE49-F238E27FC236}">
                <a16:creationId xmlns:a16="http://schemas.microsoft.com/office/drawing/2014/main" id="{53802057-01C6-8655-30FA-091AC2692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38242" y="1656748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0" name="Tekstin paikkamerkki 39">
            <a:extLst>
              <a:ext uri="{FF2B5EF4-FFF2-40B4-BE49-F238E27FC236}">
                <a16:creationId xmlns:a16="http://schemas.microsoft.com/office/drawing/2014/main" id="{69E47AF5-CB74-C3EB-76CA-1CA76678E2D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362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6" name="Tekstin paikkamerkki 28">
            <a:extLst>
              <a:ext uri="{FF2B5EF4-FFF2-40B4-BE49-F238E27FC236}">
                <a16:creationId xmlns:a16="http://schemas.microsoft.com/office/drawing/2014/main" id="{890DFA6A-3356-DE98-022D-0DA202FBFD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34201" y="358977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19" name="Kuvan paikkamerkki 23">
            <a:extLst>
              <a:ext uri="{FF2B5EF4-FFF2-40B4-BE49-F238E27FC236}">
                <a16:creationId xmlns:a16="http://schemas.microsoft.com/office/drawing/2014/main" id="{4EB02CDB-488A-8142-CAF9-8E37FFF7C0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5819" y="166297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3" name="Tekstin paikkamerkki 42">
            <a:extLst>
              <a:ext uri="{FF2B5EF4-FFF2-40B4-BE49-F238E27FC236}">
                <a16:creationId xmlns:a16="http://schemas.microsoft.com/office/drawing/2014/main" id="{4F3265D0-915B-E319-A154-B81C7A2C5B9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83813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9" name="Tekstin paikkamerkki 28">
            <a:extLst>
              <a:ext uri="{FF2B5EF4-FFF2-40B4-BE49-F238E27FC236}">
                <a16:creationId xmlns:a16="http://schemas.microsoft.com/office/drawing/2014/main" id="{CC0A1957-087D-BAC8-2FD3-C7879A14D6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3090" y="359400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17" name="Kuvan paikkamerkki 23">
            <a:extLst>
              <a:ext uri="{FF2B5EF4-FFF2-40B4-BE49-F238E27FC236}">
                <a16:creationId xmlns:a16="http://schemas.microsoft.com/office/drawing/2014/main" id="{C0FA0782-5A43-CA2A-3152-A02B9D5D74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3396" y="166920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6" name="Tekstin paikkamerkki 45">
            <a:extLst>
              <a:ext uri="{FF2B5EF4-FFF2-40B4-BE49-F238E27FC236}">
                <a16:creationId xmlns:a16="http://schemas.microsoft.com/office/drawing/2014/main" id="{D922E682-729B-97DE-1956-5B8FDDB7A7B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731390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42" name="Tekstin paikkamerkki 28">
            <a:extLst>
              <a:ext uri="{FF2B5EF4-FFF2-40B4-BE49-F238E27FC236}">
                <a16:creationId xmlns:a16="http://schemas.microsoft.com/office/drawing/2014/main" id="{8A2E2333-661F-499A-4099-13003D5327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31978" y="359189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4" name="Kuvan paikkamerkki 23">
            <a:extLst>
              <a:ext uri="{FF2B5EF4-FFF2-40B4-BE49-F238E27FC236}">
                <a16:creationId xmlns:a16="http://schemas.microsoft.com/office/drawing/2014/main" id="{BC2B0E64-6036-C50A-4B09-3307E136D0D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0665" y="4221285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9" name="Tekstin paikkamerkki 48">
            <a:extLst>
              <a:ext uri="{FF2B5EF4-FFF2-40B4-BE49-F238E27FC236}">
                <a16:creationId xmlns:a16="http://schemas.microsoft.com/office/drawing/2014/main" id="{B1360129-7F80-B48D-D46B-A111F17E47B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881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3" name="Tekstin paikkamerkki 28">
            <a:extLst>
              <a:ext uri="{FF2B5EF4-FFF2-40B4-BE49-F238E27FC236}">
                <a16:creationId xmlns:a16="http://schemas.microsoft.com/office/drawing/2014/main" id="{34A00EE2-7DE2-BF48-E0C1-81C2158B41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5312" y="615040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6" name="Kuvan paikkamerkki 23">
            <a:extLst>
              <a:ext uri="{FF2B5EF4-FFF2-40B4-BE49-F238E27FC236}">
                <a16:creationId xmlns:a16="http://schemas.microsoft.com/office/drawing/2014/main" id="{90EE9725-A8CC-5A72-59F1-663EECC9FD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38242" y="421897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52" name="Tekstin paikkamerkki 51">
            <a:extLst>
              <a:ext uri="{FF2B5EF4-FFF2-40B4-BE49-F238E27FC236}">
                <a16:creationId xmlns:a16="http://schemas.microsoft.com/office/drawing/2014/main" id="{874C74F1-405C-C6EE-A607-2236B9B08E0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362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45" name="Tekstin paikkamerkki 28">
            <a:extLst>
              <a:ext uri="{FF2B5EF4-FFF2-40B4-BE49-F238E27FC236}">
                <a16:creationId xmlns:a16="http://schemas.microsoft.com/office/drawing/2014/main" id="{F3B25311-1AE4-31EC-9514-AD4642A2B4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34201" y="6151618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7" name="Kuvan paikkamerkki 23">
            <a:extLst>
              <a:ext uri="{FF2B5EF4-FFF2-40B4-BE49-F238E27FC236}">
                <a16:creationId xmlns:a16="http://schemas.microsoft.com/office/drawing/2014/main" id="{EA14E23B-F3B1-C7A2-B03A-1CEABC2E4C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85819" y="422012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3914135F-F251-D319-FE2A-787B519F907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83813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48" name="Tekstin paikkamerkki 28">
            <a:extLst>
              <a:ext uri="{FF2B5EF4-FFF2-40B4-BE49-F238E27FC236}">
                <a16:creationId xmlns:a16="http://schemas.microsoft.com/office/drawing/2014/main" id="{A39619BE-B308-86FC-D02B-5B8AE1C8BF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83090" y="614918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5" name="Kuvan paikkamerkki 23">
            <a:extLst>
              <a:ext uri="{FF2B5EF4-FFF2-40B4-BE49-F238E27FC236}">
                <a16:creationId xmlns:a16="http://schemas.microsoft.com/office/drawing/2014/main" id="{D44FC776-875A-9EAD-435C-F5D0F3DF38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33396" y="4222440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54" name="Tekstin paikkamerkki 53">
            <a:extLst>
              <a:ext uri="{FF2B5EF4-FFF2-40B4-BE49-F238E27FC236}">
                <a16:creationId xmlns:a16="http://schemas.microsoft.com/office/drawing/2014/main" id="{B9DED069-060F-0176-B4A9-26120A147B7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1390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51" name="Tekstin paikkamerkki 28">
            <a:extLst>
              <a:ext uri="{FF2B5EF4-FFF2-40B4-BE49-F238E27FC236}">
                <a16:creationId xmlns:a16="http://schemas.microsoft.com/office/drawing/2014/main" id="{4AD10861-EBBA-146D-C4EC-C0252F808B5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31978" y="6152835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58B2A1B4-8B38-9645-3655-35A4232B984C}"/>
              </a:ext>
            </a:extLst>
          </p:cNvPr>
          <p:cNvSpPr>
            <a:spLocks noGrp="1"/>
          </p:cNvSpPr>
          <p:nvPr>
            <p:ph type="ftr" sz="quarter" idx="45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FFD77F83-709B-A595-838B-A50CBBA8DB76}"/>
              </a:ext>
            </a:extLst>
          </p:cNvPr>
          <p:cNvSpPr>
            <a:spLocks noGrp="1"/>
          </p:cNvSpPr>
          <p:nvPr>
            <p:ph type="sldNum" sz="quarter" idx="46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21">
            <a:extLst>
              <a:ext uri="{FF2B5EF4-FFF2-40B4-BE49-F238E27FC236}">
                <a16:creationId xmlns:a16="http://schemas.microsoft.com/office/drawing/2014/main" id="{3995F526-330B-DAB7-25A1-EFA47C9C80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sz="3600" cap="all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5" name="Tekstin paikkamerkki 28">
            <a:extLst>
              <a:ext uri="{FF2B5EF4-FFF2-40B4-BE49-F238E27FC236}">
                <a16:creationId xmlns:a16="http://schemas.microsoft.com/office/drawing/2014/main" id="{93B8605C-A60E-DE47-5851-9BF04601C8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790" y="1864186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40" name="Tekstin paikkamerkki 28">
            <a:extLst>
              <a:ext uri="{FF2B5EF4-FFF2-40B4-BE49-F238E27FC236}">
                <a16:creationId xmlns:a16="http://schemas.microsoft.com/office/drawing/2014/main" id="{7B436DCE-21AD-38E2-5C66-1BA0938511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1805" y="2553205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en-US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fi-FI" noProof="0"/>
              <a:t>Toinen taso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fi-FI" noProof="0"/>
          </a:p>
        </p:txBody>
      </p:sp>
      <p:sp>
        <p:nvSpPr>
          <p:cNvPr id="20" name="Tekstin paikkamerkki 28">
            <a:extLst>
              <a:ext uri="{FF2B5EF4-FFF2-40B4-BE49-F238E27FC236}">
                <a16:creationId xmlns:a16="http://schemas.microsoft.com/office/drawing/2014/main" id="{3A8FAFF0-E023-1B32-CC58-E8ABA8632D2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790" y="4057317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19" name="Tekstin paikkamerkki 28">
            <a:extLst>
              <a:ext uri="{FF2B5EF4-FFF2-40B4-BE49-F238E27FC236}">
                <a16:creationId xmlns:a16="http://schemas.microsoft.com/office/drawing/2014/main" id="{B73215FA-B8EB-7DD7-837F-F76B74F837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1805" y="4746336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en-US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fi-FI" noProof="0"/>
              <a:t>Toinen taso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fi-FI" noProof="0"/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4AED9AA9-2FB1-B400-47C0-803090B07B01}"/>
              </a:ext>
            </a:extLst>
          </p:cNvPr>
          <p:cNvSpPr/>
          <p:nvPr userDrawn="1"/>
        </p:nvSpPr>
        <p:spPr>
          <a:xfrm>
            <a:off x="7793831" y="810843"/>
            <a:ext cx="3091172" cy="5597912"/>
          </a:xfrm>
          <a:prstGeom prst="rect">
            <a:avLst/>
          </a:prstGeom>
          <a:solidFill>
            <a:schemeClr val="accent1">
              <a:alpha val="9323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18" name="Kuvan paikkamerkki 17">
            <a:extLst>
              <a:ext uri="{FF2B5EF4-FFF2-40B4-BE49-F238E27FC236}">
                <a16:creationId xmlns:a16="http://schemas.microsoft.com/office/drawing/2014/main" id="{C39E8D03-897F-C49F-D816-03B8BD6301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14510" y="1066373"/>
            <a:ext cx="2243137" cy="4929188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2" name="Kuvan paikkamerkki 17">
            <a:extLst>
              <a:ext uri="{FF2B5EF4-FFF2-40B4-BE49-F238E27FC236}">
                <a16:creationId xmlns:a16="http://schemas.microsoft.com/office/drawing/2014/main" id="{DE571619-8CCB-E378-472D-84C8ED7F8A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1099" y="1066373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3" name="Kuvan paikkamerkki 17">
            <a:extLst>
              <a:ext uri="{FF2B5EF4-FFF2-40B4-BE49-F238E27FC236}">
                <a16:creationId xmlns:a16="http://schemas.microsoft.com/office/drawing/2014/main" id="{4A772672-1696-B0AC-34A7-37560F101D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91099" y="3716568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5A615220-DA65-3A8D-609D-95B6D86B192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6AC2A57F-F2BF-F3B3-9D45-5DCD2608D80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821385B8-472C-422F-2A52-C71336190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2" name="Soikio 1">
            <a:extLst>
              <a:ext uri="{FF2B5EF4-FFF2-40B4-BE49-F238E27FC236}">
                <a16:creationId xmlns:a16="http://schemas.microsoft.com/office/drawing/2014/main" id="{9DE7CA9C-8486-4EA1-8701-DB28FF478598}"/>
              </a:ext>
            </a:extLst>
          </p:cNvPr>
          <p:cNvSpPr/>
          <p:nvPr userDrawn="1"/>
        </p:nvSpPr>
        <p:spPr>
          <a:xfrm>
            <a:off x="2060160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6" name="Kuvan paikkamerkki 13">
            <a:extLst>
              <a:ext uri="{FF2B5EF4-FFF2-40B4-BE49-F238E27FC236}">
                <a16:creationId xmlns:a16="http://schemas.microsoft.com/office/drawing/2014/main" id="{5C378C59-971F-BF38-742D-D95B205A12C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40257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sz="16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1" name="Alaotsikko 2">
            <a:extLst>
              <a:ext uri="{FF2B5EF4-FFF2-40B4-BE49-F238E27FC236}">
                <a16:creationId xmlns:a16="http://schemas.microsoft.com/office/drawing/2014/main" id="{3BAF3E19-6FBE-8CBB-4079-33F65C860D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4257" y="3029583"/>
            <a:ext cx="2940863" cy="1002007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 i="0" cap="all" spc="300" baseline="0"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16C42666-9F54-E92B-0327-85CCBAD21F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44257" y="4053021"/>
            <a:ext cx="2944737" cy="2284667"/>
          </a:xfrm>
        </p:spPr>
        <p:txBody>
          <a:bodyPr lIns="0" tIns="0" r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3" name="Soikio 2">
            <a:extLst>
              <a:ext uri="{FF2B5EF4-FFF2-40B4-BE49-F238E27FC236}">
                <a16:creationId xmlns:a16="http://schemas.microsoft.com/office/drawing/2014/main" id="{FCFF2E1B-0868-370D-4DD5-C9FAA608FAF8}"/>
              </a:ext>
            </a:extLst>
          </p:cNvPr>
          <p:cNvSpPr/>
          <p:nvPr userDrawn="1"/>
        </p:nvSpPr>
        <p:spPr>
          <a:xfrm>
            <a:off x="5617535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0B4A9B4F-A838-18BA-A205-674E6E13EB4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07541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sz="16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1" name="Tekstin paikkamerkki 28">
            <a:extLst>
              <a:ext uri="{FF2B5EF4-FFF2-40B4-BE49-F238E27FC236}">
                <a16:creationId xmlns:a16="http://schemas.microsoft.com/office/drawing/2014/main" id="{35959781-AA1F-7789-57AC-F3583B408E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7227" y="3064120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24" name="Sisällön paikkamerkki 2">
            <a:extLst>
              <a:ext uri="{FF2B5EF4-FFF2-40B4-BE49-F238E27FC236}">
                <a16:creationId xmlns:a16="http://schemas.microsoft.com/office/drawing/2014/main" id="{73AFA26A-367B-C958-6FDA-30DC18B3854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17226" y="4066126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Soikio 3">
            <a:extLst>
              <a:ext uri="{FF2B5EF4-FFF2-40B4-BE49-F238E27FC236}">
                <a16:creationId xmlns:a16="http://schemas.microsoft.com/office/drawing/2014/main" id="{BE993317-B15E-4278-C4C8-D2C8F54AED79}"/>
              </a:ext>
            </a:extLst>
          </p:cNvPr>
          <p:cNvSpPr/>
          <p:nvPr userDrawn="1"/>
        </p:nvSpPr>
        <p:spPr>
          <a:xfrm>
            <a:off x="8836567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5" name="Kuvan paikkamerkki 13">
            <a:extLst>
              <a:ext uri="{FF2B5EF4-FFF2-40B4-BE49-F238E27FC236}">
                <a16:creationId xmlns:a16="http://schemas.microsoft.com/office/drawing/2014/main" id="{320E0A84-9337-4401-9D13-157978C6077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33421" y="200471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sz="16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2" name="Tekstin paikkamerkki 28">
            <a:extLst>
              <a:ext uri="{FF2B5EF4-FFF2-40B4-BE49-F238E27FC236}">
                <a16:creationId xmlns:a16="http://schemas.microsoft.com/office/drawing/2014/main" id="{AC8F3009-6B00-DF9F-8517-05A82655663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03008" y="3029583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23" name="Sisällön paikkamerkki 2">
            <a:extLst>
              <a:ext uri="{FF2B5EF4-FFF2-40B4-BE49-F238E27FC236}">
                <a16:creationId xmlns:a16="http://schemas.microsoft.com/office/drawing/2014/main" id="{B51E11FB-D524-5781-B4B3-F6E5484F19F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98539" y="4031589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466B1E6-E67B-3B07-B464-6C782D2D21E7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63D2A3-D5E9-1D68-8AB2-1DB5C21E912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21">
            <a:extLst>
              <a:ext uri="{FF2B5EF4-FFF2-40B4-BE49-F238E27FC236}">
                <a16:creationId xmlns:a16="http://schemas.microsoft.com/office/drawing/2014/main" id="{592F592C-CC3F-8FC0-DAF8-24019474C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sz="3600" baseline="0">
                <a:latin typeface="+mj-lt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ED5AF112-F5BD-9AA8-0E64-A6972333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915" y="2046038"/>
            <a:ext cx="4831207" cy="356813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68966" y="1112838"/>
            <a:ext cx="3475649" cy="49752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4" name="Tekstin paikkamerkki 10">
            <a:extLst>
              <a:ext uri="{FF2B5EF4-FFF2-40B4-BE49-F238E27FC236}">
                <a16:creationId xmlns:a16="http://schemas.microsoft.com/office/drawing/2014/main" id="{104F5115-4987-5C8E-E191-E06A29A55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 rtlCol="0"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1EA969D2-43E7-374C-2BD3-3ED94ADE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 rtlCol="0"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DE7E217-DB17-AA1B-8753-DBFDF42AB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D6FA3F1-16D7-20B8-B929-59317A576C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830579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uuri jalankulkuristeys, jossa on yksi henkilö">
            <a:extLst>
              <a:ext uri="{FF2B5EF4-FFF2-40B4-BE49-F238E27FC236}">
                <a16:creationId xmlns:a16="http://schemas.microsoft.com/office/drawing/2014/main" id="{09010683-ED2B-BF6C-90F9-AF09D38DB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1811000" cy="6858000"/>
          </a:xfrm>
          <a:prstGeom prst="rect">
            <a:avLst/>
          </a:prstGeom>
        </p:spPr>
      </p:pic>
      <p:sp>
        <p:nvSpPr>
          <p:cNvPr id="13" name="Puolivapaa piirto 12">
            <a:extLst>
              <a:ext uri="{FF2B5EF4-FFF2-40B4-BE49-F238E27FC236}">
                <a16:creationId xmlns:a16="http://schemas.microsoft.com/office/drawing/2014/main" id="{C7A66511-B85E-197E-52D6-398E0BABD4A3}"/>
              </a:ext>
            </a:extLst>
          </p:cNvPr>
          <p:cNvSpPr/>
          <p:nvPr userDrawn="1"/>
        </p:nvSpPr>
        <p:spPr>
          <a:xfrm>
            <a:off x="777819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>
              <a:alpha val="6736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1A36714-0A6D-7D0D-3336-B8081C409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7196" y="2188196"/>
            <a:ext cx="5985159" cy="1594507"/>
          </a:xfrm>
        </p:spPr>
        <p:txBody>
          <a:bodyPr lIns="0" tIns="0" rIns="0" bIns="0" rtlCol="0" anchor="b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CFA9DBC5-E4A8-5230-9CE1-902849869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7196" y="3790988"/>
            <a:ext cx="5444517" cy="1731890"/>
          </a:xfrm>
        </p:spPr>
        <p:txBody>
          <a:bodyPr lIns="0" tIns="0" rIns="0" bIns="0" rtlCol="0" anchor="t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829F29DD-6F0C-B005-FD16-89C061AE31C9}"/>
              </a:ext>
            </a:extLst>
          </p:cNvPr>
          <p:cNvSpPr/>
          <p:nvPr userDrawn="1"/>
        </p:nvSpPr>
        <p:spPr>
          <a:xfrm>
            <a:off x="10408059" y="1151133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67980795-C54D-B27A-60D2-8758CAF840E2}"/>
              </a:ext>
            </a:extLst>
          </p:cNvPr>
          <p:cNvSpPr/>
          <p:nvPr userDrawn="1"/>
        </p:nvSpPr>
        <p:spPr>
          <a:xfrm>
            <a:off x="10987993" y="114070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B05DD54-AC6C-8FD6-3ABF-282F1F124B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2CBBA03-8EAF-9651-6DC8-7316BA1FE5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52720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Otsikko ja sisältö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01426A-0740-2EB9-FC34-9C043459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fi-FI"/>
            </a:defPPr>
          </a:lstStyle>
          <a:p>
            <a:pPr rtl="0"/>
            <a:r>
              <a:rPr lang="fi-FI" noProof="0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0F6C1B-F86D-84E1-F13C-1A2310E1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" y="1810512"/>
            <a:ext cx="11000232" cy="4160520"/>
          </a:xfrm>
        </p:spPr>
        <p:txBody>
          <a:bodyPr rtlCol="0"/>
          <a:lstStyle>
            <a:defPPr>
              <a:defRPr lang="fi-FI"/>
            </a:def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4CBAEF-CF24-7502-B796-D47DF23F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i-FI"/>
            </a:defPPr>
          </a:lstStyle>
          <a:p>
            <a:pPr rtl="0"/>
            <a:fld id="{8D0AFDD5-844D-364D-8AEC-50CF4D36D55D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2D9E7CE-C596-EE32-BBFE-799C10EF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i-FI"/>
            </a:def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490B60C-999F-167B-3927-D752A0DE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i-FI"/>
            </a:defPPr>
          </a:lstStyle>
          <a:p>
            <a:pPr rtl="0"/>
            <a:r>
              <a:rPr lang="fi-FI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203832207"/>
      </p:ext>
    </p:extLst>
  </p:cSld>
  <p:clrMapOvr>
    <a:masterClrMapping/>
  </p:clrMapOvr>
  <p:transition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uolivapaa piirto 15">
            <a:extLst>
              <a:ext uri="{FF2B5EF4-FFF2-40B4-BE49-F238E27FC236}">
                <a16:creationId xmlns:a16="http://schemas.microsoft.com/office/drawing/2014/main" id="{1EBC0340-3AAE-A39F-0BAF-0E7430611152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pic>
        <p:nvPicPr>
          <p:cNvPr id="10" name="Kuva 9" descr="Kahden rakennuksen välinen väli sinistä taivasta vasten">
            <a:extLst>
              <a:ext uri="{FF2B5EF4-FFF2-40B4-BE49-F238E27FC236}">
                <a16:creationId xmlns:a16="http://schemas.microsoft.com/office/drawing/2014/main" id="{C40F96A3-9DAF-4D22-64AD-CEC023D28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3" name="Alaotsikko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768" y="633753"/>
            <a:ext cx="7414940" cy="578325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2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768" y="1313284"/>
            <a:ext cx="6226593" cy="3427502"/>
          </a:xfrm>
        </p:spPr>
        <p:txBody>
          <a:bodyPr lIns="0" tIns="0" rIns="0" bIns="0" rtlCol="0" anchor="t">
            <a:noAutofit/>
          </a:bodyPr>
          <a:lstStyle>
            <a:lvl1pPr algn="l">
              <a:defRPr sz="4500" cap="all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21058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2" y="654637"/>
            <a:ext cx="4834517" cy="2774361"/>
          </a:xfrm>
        </p:spPr>
        <p:txBody>
          <a:bodyPr lIns="0" tIns="0" rIns="0" bIns="0" rtlCol="0" anchor="b">
            <a:noAutofit/>
          </a:bodyPr>
          <a:lstStyle>
            <a:lvl1pPr>
              <a:defRPr sz="3600" cap="all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46650F3-FE62-E3A1-C1F7-6A7E767D00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 rtlCol="0"/>
          <a:lstStyle/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1" y="3429000"/>
            <a:ext cx="4834517" cy="277436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0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601758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0" y="0"/>
            <a:ext cx="45334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2" name="Otsikko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1"/>
            <a:ext cx="10506416" cy="1128519"/>
          </a:xfrm>
        </p:spPr>
        <p:txBody>
          <a:bodyPr lIns="0" tIns="0" rIns="0" bIns="0" rtlCol="0" anchor="t">
            <a:noAutofit/>
          </a:bodyPr>
          <a:lstStyle>
            <a:lvl1pPr>
              <a:defRPr sz="36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6763DD79-6EE3-B8D8-0CBF-2151E3515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6438" y="2090460"/>
            <a:ext cx="4729163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8650" y="2087562"/>
            <a:ext cx="4375150" cy="38910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0" name="Soikio 9">
            <a:extLst>
              <a:ext uri="{FF2B5EF4-FFF2-40B4-BE49-F238E27FC236}">
                <a16:creationId xmlns:a16="http://schemas.microsoft.com/office/drawing/2014/main" id="{AE3A22C8-6F2C-1CDE-8309-91BEE025D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92117" y="3601579"/>
            <a:ext cx="1325563" cy="1325563"/>
          </a:xfrm>
          <a:prstGeom prst="ellipse">
            <a:avLst/>
          </a:prstGeom>
          <a:solidFill>
            <a:schemeClr val="accent1">
              <a:alpha val="892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6CD6503F-0A61-068C-55A7-DCFF406FB3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CAB612C-940F-4C41-D28D-9328F15241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504437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Kuva 36" descr="Kuva, jossa on lisälaite&#10;&#10;Automaattisesti luotu kuvaus">
            <a:extLst>
              <a:ext uri="{FF2B5EF4-FFF2-40B4-BE49-F238E27FC236}">
                <a16:creationId xmlns:a16="http://schemas.microsoft.com/office/drawing/2014/main" id="{C36ADBF6-BB82-4096-70C0-7517A47A4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14" name="Puolivapaa piirto 13">
            <a:extLst>
              <a:ext uri="{FF2B5EF4-FFF2-40B4-BE49-F238E27FC236}">
                <a16:creationId xmlns:a16="http://schemas.microsoft.com/office/drawing/2014/main" id="{FA127B08-9EC5-3FDF-B7CC-DF3587255E18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8985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0651D38D-DD64-4914-C669-30AA47A5A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445" y="2043946"/>
            <a:ext cx="6034216" cy="1439604"/>
          </a:xfrm>
        </p:spPr>
        <p:txBody>
          <a:bodyPr lIns="0" tIns="0" rIns="0" bIns="0" rtlCol="0" anchor="b">
            <a:noAutofit/>
          </a:bodyPr>
          <a:lstStyle>
            <a:lvl1pPr>
              <a:defRPr sz="3600" cap="all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2" name="Alaotsikko 2">
            <a:extLst>
              <a:ext uri="{FF2B5EF4-FFF2-40B4-BE49-F238E27FC236}">
                <a16:creationId xmlns:a16="http://schemas.microsoft.com/office/drawing/2014/main" id="{5A8DA7F4-A65E-7F16-9966-719CC1CE28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3445" y="3469262"/>
            <a:ext cx="6034216" cy="1085641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2000" cap="all" spc="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21B6B04-886C-2862-3BD4-97071FCAD7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AE0F1657-AAC1-699F-C320-E5260E3806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975365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5432493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879" y="884902"/>
            <a:ext cx="4567228" cy="1877976"/>
          </a:xfrm>
        </p:spPr>
        <p:txBody>
          <a:bodyPr lIns="0" tIns="0" rIns="0" bIns="0" rtlCol="0">
            <a:noAutofit/>
          </a:bodyPr>
          <a:lstStyle>
            <a:lvl1pPr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2125" y="409576"/>
            <a:ext cx="5789913" cy="6067424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Puolivapaa piirto 5" descr="Mies katsoo pilvenpiirtäjiä">
            <a:extLst>
              <a:ext uri="{FF2B5EF4-FFF2-40B4-BE49-F238E27FC236}">
                <a16:creationId xmlns:a16="http://schemas.microsoft.com/office/drawing/2014/main" id="{7BCB4311-6C5C-4FCF-5824-E1C8254AC360}"/>
              </a:ext>
            </a:extLst>
          </p:cNvPr>
          <p:cNvSpPr/>
          <p:nvPr userDrawn="1"/>
        </p:nvSpPr>
        <p:spPr>
          <a:xfrm rot="2329651">
            <a:off x="-532604" y="2895950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8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/>
          </a:p>
        </p:txBody>
      </p:sp>
      <p:sp>
        <p:nvSpPr>
          <p:cNvPr id="5" name="Soikio 4">
            <a:extLst>
              <a:ext uri="{FF2B5EF4-FFF2-40B4-BE49-F238E27FC236}">
                <a16:creationId xmlns:a16="http://schemas.microsoft.com/office/drawing/2014/main" id="{3B5704EA-7A65-5CC2-D428-F28396B06208}"/>
              </a:ext>
            </a:extLst>
          </p:cNvPr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99243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781357"/>
            <a:ext cx="5157787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9880" y="2605269"/>
            <a:ext cx="5157787" cy="3684588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2292" y="1781357"/>
            <a:ext cx="5183188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2292" y="2605269"/>
            <a:ext cx="5183188" cy="3684588"/>
          </a:xfrm>
        </p:spPr>
        <p:txBody>
          <a:bodyPr lIns="0" tIns="0" rIns="0" bIns="0" rtlCol="0">
            <a:noAutofit/>
          </a:bodyPr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2EEB52FD-12DF-7F90-E06C-0C83CEB26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EB5B760E-02DF-5B11-D744-D98DE8A01E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0CBFEC7-DD3B-F9AE-2192-83960534DE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43005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uolivapaa piirto 10">
            <a:extLst>
              <a:ext uri="{FF2B5EF4-FFF2-40B4-BE49-F238E27FC236}">
                <a16:creationId xmlns:a16="http://schemas.microsoft.com/office/drawing/2014/main" id="{AB86DE8E-78DF-CA66-5AED-C7FF0CCF0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7383" y="4010866"/>
            <a:ext cx="5056094" cy="2847135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pic>
        <p:nvPicPr>
          <p:cNvPr id="12" name="Kuva 11" descr="Moderni talo kuutiomaisella suunnittelulla">
            <a:extLst>
              <a:ext uri="{FF2B5EF4-FFF2-40B4-BE49-F238E27FC236}">
                <a16:creationId xmlns:a16="http://schemas.microsoft.com/office/drawing/2014/main" id="{FE966628-FEAF-3BD3-2DC4-23A466ABB9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3487"/>
          <a:stretch/>
        </p:blipFill>
        <p:spPr>
          <a:xfrm>
            <a:off x="2531165" y="2125402"/>
            <a:ext cx="9279835" cy="4732598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500" y="1155320"/>
            <a:ext cx="8244113" cy="970081"/>
          </a:xfrm>
        </p:spPr>
        <p:txBody>
          <a:bodyPr lIns="0" tIns="0" rIns="0" bIns="0" rtlCol="0" anchor="t">
            <a:noAutofit/>
          </a:bodyPr>
          <a:lstStyle>
            <a:lvl1pPr>
              <a:lnSpc>
                <a:spcPct val="100000"/>
              </a:lnSpc>
              <a:defRPr sz="3000" b="0" i="0" spc="0" baseline="0">
                <a:latin typeface="+mn-lt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8" name="Alaotsikko 2">
            <a:extLst>
              <a:ext uri="{FF2B5EF4-FFF2-40B4-BE49-F238E27FC236}">
                <a16:creationId xmlns:a16="http://schemas.microsoft.com/office/drawing/2014/main" id="{304A311B-BF0E-4ABD-250E-58093E12E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8500" y="2229358"/>
            <a:ext cx="7044643" cy="559184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1800" b="1" spc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C310569-B083-466A-F24B-8C44360B4E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5FB78C1-0CD8-FD34-E7BB-B8F6E296A4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6004312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4227E488-456A-A645-EEF4-38AAED9C5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6" name="Kuvan paikkamerkki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27" y="1747520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1" name="Tekstin paikkamerkki 20">
            <a:extLst>
              <a:ext uri="{FF2B5EF4-FFF2-40B4-BE49-F238E27FC236}">
                <a16:creationId xmlns:a16="http://schemas.microsoft.com/office/drawing/2014/main" id="{F4825303-FCCD-E705-1213-BF7CF16DF7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0326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11" name="Tekstin paikkamerkki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5524" y="5567730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5" name="Kuvan paikkamerkki 23">
            <a:extLst>
              <a:ext uri="{FF2B5EF4-FFF2-40B4-BE49-F238E27FC236}">
                <a16:creationId xmlns:a16="http://schemas.microsoft.com/office/drawing/2014/main" id="{EA9E795C-FED0-FB6B-2D18-0BDABCA2C5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48996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7" name="Tekstin paikkamerkki 36">
            <a:extLst>
              <a:ext uri="{FF2B5EF4-FFF2-40B4-BE49-F238E27FC236}">
                <a16:creationId xmlns:a16="http://schemas.microsoft.com/office/drawing/2014/main" id="{BF18F814-0B06-5B49-EC7F-2FFDDB498F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8996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28" name="Tekstin paikkamerkki 28">
            <a:extLst>
              <a:ext uri="{FF2B5EF4-FFF2-40B4-BE49-F238E27FC236}">
                <a16:creationId xmlns:a16="http://schemas.microsoft.com/office/drawing/2014/main" id="{518B0AC6-8555-9EC9-31D5-2D41E9278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31421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6" name="Kuvan paikkamerkki 23">
            <a:extLst>
              <a:ext uri="{FF2B5EF4-FFF2-40B4-BE49-F238E27FC236}">
                <a16:creationId xmlns:a16="http://schemas.microsoft.com/office/drawing/2014/main" id="{1026B989-CBAD-BCCA-CE61-AC5ABC3F87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39567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8" name="Tekstin paikkamerkki 37">
            <a:extLst>
              <a:ext uri="{FF2B5EF4-FFF2-40B4-BE49-F238E27FC236}">
                <a16:creationId xmlns:a16="http://schemas.microsoft.com/office/drawing/2014/main" id="{3A6E4A81-98BC-4A0B-637E-A8A4EF704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39567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4" name="Tekstin paikkamerkki 28">
            <a:extLst>
              <a:ext uri="{FF2B5EF4-FFF2-40B4-BE49-F238E27FC236}">
                <a16:creationId xmlns:a16="http://schemas.microsoft.com/office/drawing/2014/main" id="{671F3A8D-7485-35BA-4D51-752E669CD51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0967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4" name="Kuvan paikkamerkki 23">
            <a:extLst>
              <a:ext uri="{FF2B5EF4-FFF2-40B4-BE49-F238E27FC236}">
                <a16:creationId xmlns:a16="http://schemas.microsoft.com/office/drawing/2014/main" id="{EC3EE756-2FF0-64E0-D905-235B8973F7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75515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9" name="Tekstin paikkamerkki 38">
            <a:extLst>
              <a:ext uri="{FF2B5EF4-FFF2-40B4-BE49-F238E27FC236}">
                <a16:creationId xmlns:a16="http://schemas.microsoft.com/office/drawing/2014/main" id="{35068E76-B8E5-A95C-FAAC-7F43B2481D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5515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6" name="Tekstin paikkamerkki 28">
            <a:extLst>
              <a:ext uri="{FF2B5EF4-FFF2-40B4-BE49-F238E27FC236}">
                <a16:creationId xmlns:a16="http://schemas.microsoft.com/office/drawing/2014/main" id="{5985B1DB-E488-ABA9-E8FB-18D2006DCE0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90513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6FC1105-93C5-0E50-1656-271A54E5D97D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134F48D-1D23-34DB-1FB6-07EEB75269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41283535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Otsikko 1">
            <a:extLst>
              <a:ext uri="{FF2B5EF4-FFF2-40B4-BE49-F238E27FC236}">
                <a16:creationId xmlns:a16="http://schemas.microsoft.com/office/drawing/2014/main" id="{8D869122-E2BC-ED44-681B-43F70BEF81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8" name="Kuvan paikkamerkki 23">
            <a:extLst>
              <a:ext uri="{FF2B5EF4-FFF2-40B4-BE49-F238E27FC236}">
                <a16:creationId xmlns:a16="http://schemas.microsoft.com/office/drawing/2014/main" id="{255CBD6C-C281-8722-27D4-3D2CC5788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0665" y="1650517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4" name="Tekstin paikkamerkki 33">
            <a:extLst>
              <a:ext uri="{FF2B5EF4-FFF2-40B4-BE49-F238E27FC236}">
                <a16:creationId xmlns:a16="http://schemas.microsoft.com/office/drawing/2014/main" id="{F1774C4E-7344-8232-3750-E424576E1D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881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0" name="Tekstin paikkamerkki 28">
            <a:extLst>
              <a:ext uri="{FF2B5EF4-FFF2-40B4-BE49-F238E27FC236}">
                <a16:creationId xmlns:a16="http://schemas.microsoft.com/office/drawing/2014/main" id="{1CE5D490-4727-FFF1-4BFF-A3DED42ECA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5312" y="358765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18" name="Kuvan paikkamerkki 23">
            <a:extLst>
              <a:ext uri="{FF2B5EF4-FFF2-40B4-BE49-F238E27FC236}">
                <a16:creationId xmlns:a16="http://schemas.microsoft.com/office/drawing/2014/main" id="{53802057-01C6-8655-30FA-091AC2692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38242" y="1656748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0" name="Tekstin paikkamerkki 39">
            <a:extLst>
              <a:ext uri="{FF2B5EF4-FFF2-40B4-BE49-F238E27FC236}">
                <a16:creationId xmlns:a16="http://schemas.microsoft.com/office/drawing/2014/main" id="{69E47AF5-CB74-C3EB-76CA-1CA76678E2D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362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6" name="Tekstin paikkamerkki 28">
            <a:extLst>
              <a:ext uri="{FF2B5EF4-FFF2-40B4-BE49-F238E27FC236}">
                <a16:creationId xmlns:a16="http://schemas.microsoft.com/office/drawing/2014/main" id="{890DFA6A-3356-DE98-022D-0DA202FBFD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34201" y="358977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19" name="Kuvan paikkamerkki 23">
            <a:extLst>
              <a:ext uri="{FF2B5EF4-FFF2-40B4-BE49-F238E27FC236}">
                <a16:creationId xmlns:a16="http://schemas.microsoft.com/office/drawing/2014/main" id="{4EB02CDB-488A-8142-CAF9-8E37FFF7C0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5819" y="166297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3" name="Tekstin paikkamerkki 42">
            <a:extLst>
              <a:ext uri="{FF2B5EF4-FFF2-40B4-BE49-F238E27FC236}">
                <a16:creationId xmlns:a16="http://schemas.microsoft.com/office/drawing/2014/main" id="{4F3265D0-915B-E319-A154-B81C7A2C5B9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83813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9" name="Tekstin paikkamerkki 28">
            <a:extLst>
              <a:ext uri="{FF2B5EF4-FFF2-40B4-BE49-F238E27FC236}">
                <a16:creationId xmlns:a16="http://schemas.microsoft.com/office/drawing/2014/main" id="{CC0A1957-087D-BAC8-2FD3-C7879A14D6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3090" y="359400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17" name="Kuvan paikkamerkki 23">
            <a:extLst>
              <a:ext uri="{FF2B5EF4-FFF2-40B4-BE49-F238E27FC236}">
                <a16:creationId xmlns:a16="http://schemas.microsoft.com/office/drawing/2014/main" id="{C0FA0782-5A43-CA2A-3152-A02B9D5D74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3396" y="166920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6" name="Tekstin paikkamerkki 45">
            <a:extLst>
              <a:ext uri="{FF2B5EF4-FFF2-40B4-BE49-F238E27FC236}">
                <a16:creationId xmlns:a16="http://schemas.microsoft.com/office/drawing/2014/main" id="{D922E682-729B-97DE-1956-5B8FDDB7A7B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731390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42" name="Tekstin paikkamerkki 28">
            <a:extLst>
              <a:ext uri="{FF2B5EF4-FFF2-40B4-BE49-F238E27FC236}">
                <a16:creationId xmlns:a16="http://schemas.microsoft.com/office/drawing/2014/main" id="{8A2E2333-661F-499A-4099-13003D5327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31978" y="359189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4" name="Kuvan paikkamerkki 23">
            <a:extLst>
              <a:ext uri="{FF2B5EF4-FFF2-40B4-BE49-F238E27FC236}">
                <a16:creationId xmlns:a16="http://schemas.microsoft.com/office/drawing/2014/main" id="{BC2B0E64-6036-C50A-4B09-3307E136D0D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0665" y="4221285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49" name="Tekstin paikkamerkki 48">
            <a:extLst>
              <a:ext uri="{FF2B5EF4-FFF2-40B4-BE49-F238E27FC236}">
                <a16:creationId xmlns:a16="http://schemas.microsoft.com/office/drawing/2014/main" id="{B1360129-7F80-B48D-D46B-A111F17E47B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881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33" name="Tekstin paikkamerkki 28">
            <a:extLst>
              <a:ext uri="{FF2B5EF4-FFF2-40B4-BE49-F238E27FC236}">
                <a16:creationId xmlns:a16="http://schemas.microsoft.com/office/drawing/2014/main" id="{34A00EE2-7DE2-BF48-E0C1-81C2158B41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5312" y="615040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6" name="Kuvan paikkamerkki 23">
            <a:extLst>
              <a:ext uri="{FF2B5EF4-FFF2-40B4-BE49-F238E27FC236}">
                <a16:creationId xmlns:a16="http://schemas.microsoft.com/office/drawing/2014/main" id="{90EE9725-A8CC-5A72-59F1-663EECC9FD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38242" y="421897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52" name="Tekstin paikkamerkki 51">
            <a:extLst>
              <a:ext uri="{FF2B5EF4-FFF2-40B4-BE49-F238E27FC236}">
                <a16:creationId xmlns:a16="http://schemas.microsoft.com/office/drawing/2014/main" id="{874C74F1-405C-C6EE-A607-2236B9B08E0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362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45" name="Tekstin paikkamerkki 28">
            <a:extLst>
              <a:ext uri="{FF2B5EF4-FFF2-40B4-BE49-F238E27FC236}">
                <a16:creationId xmlns:a16="http://schemas.microsoft.com/office/drawing/2014/main" id="{F3B25311-1AE4-31EC-9514-AD4642A2B4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34201" y="6151618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7" name="Kuvan paikkamerkki 23">
            <a:extLst>
              <a:ext uri="{FF2B5EF4-FFF2-40B4-BE49-F238E27FC236}">
                <a16:creationId xmlns:a16="http://schemas.microsoft.com/office/drawing/2014/main" id="{EA14E23B-F3B1-C7A2-B03A-1CEABC2E4C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85819" y="422012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3914135F-F251-D319-FE2A-787B519F907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83813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48" name="Tekstin paikkamerkki 28">
            <a:extLst>
              <a:ext uri="{FF2B5EF4-FFF2-40B4-BE49-F238E27FC236}">
                <a16:creationId xmlns:a16="http://schemas.microsoft.com/office/drawing/2014/main" id="{A39619BE-B308-86FC-D02B-5B8AE1C8BF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83090" y="614918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5" name="Kuvan paikkamerkki 23">
            <a:extLst>
              <a:ext uri="{FF2B5EF4-FFF2-40B4-BE49-F238E27FC236}">
                <a16:creationId xmlns:a16="http://schemas.microsoft.com/office/drawing/2014/main" id="{D44FC776-875A-9EAD-435C-F5D0F3DF38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33396" y="4222440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54" name="Tekstin paikkamerkki 53">
            <a:extLst>
              <a:ext uri="{FF2B5EF4-FFF2-40B4-BE49-F238E27FC236}">
                <a16:creationId xmlns:a16="http://schemas.microsoft.com/office/drawing/2014/main" id="{B9DED069-060F-0176-B4A9-26120A147B7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1390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i-FI" noProof="0"/>
              <a:t>Nimi</a:t>
            </a:r>
          </a:p>
        </p:txBody>
      </p:sp>
      <p:sp>
        <p:nvSpPr>
          <p:cNvPr id="51" name="Tekstin paikkamerkki 28">
            <a:extLst>
              <a:ext uri="{FF2B5EF4-FFF2-40B4-BE49-F238E27FC236}">
                <a16:creationId xmlns:a16="http://schemas.microsoft.com/office/drawing/2014/main" id="{4AD10861-EBBA-146D-C4EC-C0252F808B5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31978" y="6152835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US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i-FI" noProof="0"/>
              <a:t>Tehtävänimike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58B2A1B4-8B38-9645-3655-35A4232B984C}"/>
              </a:ext>
            </a:extLst>
          </p:cNvPr>
          <p:cNvSpPr>
            <a:spLocks noGrp="1"/>
          </p:cNvSpPr>
          <p:nvPr>
            <p:ph type="ftr" sz="quarter" idx="45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FFD77F83-709B-A595-838B-A50CBBA8DB76}"/>
              </a:ext>
            </a:extLst>
          </p:cNvPr>
          <p:cNvSpPr>
            <a:spLocks noGrp="1"/>
          </p:cNvSpPr>
          <p:nvPr>
            <p:ph type="sldNum" sz="quarter" idx="46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0836662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21">
            <a:extLst>
              <a:ext uri="{FF2B5EF4-FFF2-40B4-BE49-F238E27FC236}">
                <a16:creationId xmlns:a16="http://schemas.microsoft.com/office/drawing/2014/main" id="{3995F526-330B-DAB7-25A1-EFA47C9C80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sz="3600" cap="all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5" name="Tekstin paikkamerkki 28">
            <a:extLst>
              <a:ext uri="{FF2B5EF4-FFF2-40B4-BE49-F238E27FC236}">
                <a16:creationId xmlns:a16="http://schemas.microsoft.com/office/drawing/2014/main" id="{93B8605C-A60E-DE47-5851-9BF04601C8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790" y="1864186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40" name="Tekstin paikkamerkki 28">
            <a:extLst>
              <a:ext uri="{FF2B5EF4-FFF2-40B4-BE49-F238E27FC236}">
                <a16:creationId xmlns:a16="http://schemas.microsoft.com/office/drawing/2014/main" id="{7B436DCE-21AD-38E2-5C66-1BA0938511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1805" y="2553205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en-US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fi-FI" noProof="0"/>
              <a:t>Toinen taso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fi-FI" noProof="0"/>
          </a:p>
        </p:txBody>
      </p:sp>
      <p:sp>
        <p:nvSpPr>
          <p:cNvPr id="20" name="Tekstin paikkamerkki 28">
            <a:extLst>
              <a:ext uri="{FF2B5EF4-FFF2-40B4-BE49-F238E27FC236}">
                <a16:creationId xmlns:a16="http://schemas.microsoft.com/office/drawing/2014/main" id="{3A8FAFF0-E023-1B32-CC58-E8ABA8632D2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790" y="4057317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19" name="Tekstin paikkamerkki 28">
            <a:extLst>
              <a:ext uri="{FF2B5EF4-FFF2-40B4-BE49-F238E27FC236}">
                <a16:creationId xmlns:a16="http://schemas.microsoft.com/office/drawing/2014/main" id="{B73215FA-B8EB-7DD7-837F-F76B74F837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1805" y="4746336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en-US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fi-FI" noProof="0"/>
              <a:t>Toinen taso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fi-FI" noProof="0"/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4AED9AA9-2FB1-B400-47C0-803090B07B01}"/>
              </a:ext>
            </a:extLst>
          </p:cNvPr>
          <p:cNvSpPr/>
          <p:nvPr userDrawn="1"/>
        </p:nvSpPr>
        <p:spPr>
          <a:xfrm>
            <a:off x="7793831" y="810843"/>
            <a:ext cx="3091172" cy="5597912"/>
          </a:xfrm>
          <a:prstGeom prst="rect">
            <a:avLst/>
          </a:prstGeom>
          <a:solidFill>
            <a:schemeClr val="accent1">
              <a:alpha val="9323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18" name="Kuvan paikkamerkki 17">
            <a:extLst>
              <a:ext uri="{FF2B5EF4-FFF2-40B4-BE49-F238E27FC236}">
                <a16:creationId xmlns:a16="http://schemas.microsoft.com/office/drawing/2014/main" id="{C39E8D03-897F-C49F-D816-03B8BD6301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14510" y="1066373"/>
            <a:ext cx="2243137" cy="4929188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2" name="Kuvan paikkamerkki 17">
            <a:extLst>
              <a:ext uri="{FF2B5EF4-FFF2-40B4-BE49-F238E27FC236}">
                <a16:creationId xmlns:a16="http://schemas.microsoft.com/office/drawing/2014/main" id="{DE571619-8CCB-E378-472D-84C8ED7F8A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1099" y="1066373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3" name="Kuvan paikkamerkki 17">
            <a:extLst>
              <a:ext uri="{FF2B5EF4-FFF2-40B4-BE49-F238E27FC236}">
                <a16:creationId xmlns:a16="http://schemas.microsoft.com/office/drawing/2014/main" id="{4A772672-1696-B0AC-34A7-37560F101D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91099" y="3716568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5A615220-DA65-3A8D-609D-95B6D86B192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3" name="Dian numeron paikkamerkki 2">
            <a:extLst>
              <a:ext uri="{FF2B5EF4-FFF2-40B4-BE49-F238E27FC236}">
                <a16:creationId xmlns:a16="http://schemas.microsoft.com/office/drawing/2014/main" id="{6AC2A57F-F2BF-F3B3-9D45-5DCD2608D80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3813649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tsikko 1">
            <a:extLst>
              <a:ext uri="{FF2B5EF4-FFF2-40B4-BE49-F238E27FC236}">
                <a16:creationId xmlns:a16="http://schemas.microsoft.com/office/drawing/2014/main" id="{821385B8-472C-422F-2A52-C71336190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sz="3600" baseline="0"/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2" name="Soikio 1">
            <a:extLst>
              <a:ext uri="{FF2B5EF4-FFF2-40B4-BE49-F238E27FC236}">
                <a16:creationId xmlns:a16="http://schemas.microsoft.com/office/drawing/2014/main" id="{9DE7CA9C-8486-4EA1-8701-DB28FF478598}"/>
              </a:ext>
            </a:extLst>
          </p:cNvPr>
          <p:cNvSpPr/>
          <p:nvPr userDrawn="1"/>
        </p:nvSpPr>
        <p:spPr>
          <a:xfrm>
            <a:off x="2060160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6" name="Kuvan paikkamerkki 13">
            <a:extLst>
              <a:ext uri="{FF2B5EF4-FFF2-40B4-BE49-F238E27FC236}">
                <a16:creationId xmlns:a16="http://schemas.microsoft.com/office/drawing/2014/main" id="{5C378C59-971F-BF38-742D-D95B205A12C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40257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sz="16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21" name="Alaotsikko 2">
            <a:extLst>
              <a:ext uri="{FF2B5EF4-FFF2-40B4-BE49-F238E27FC236}">
                <a16:creationId xmlns:a16="http://schemas.microsoft.com/office/drawing/2014/main" id="{3BAF3E19-6FBE-8CBB-4079-33F65C860D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4257" y="3029583"/>
            <a:ext cx="2940863" cy="1002007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000" b="1" i="0" cap="all" spc="300" baseline="0"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16C42666-9F54-E92B-0327-85CCBAD21F0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44257" y="4053021"/>
            <a:ext cx="2944737" cy="2284667"/>
          </a:xfrm>
        </p:spPr>
        <p:txBody>
          <a:bodyPr lIns="0" tIns="0" r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3" name="Soikio 2">
            <a:extLst>
              <a:ext uri="{FF2B5EF4-FFF2-40B4-BE49-F238E27FC236}">
                <a16:creationId xmlns:a16="http://schemas.microsoft.com/office/drawing/2014/main" id="{FCFF2E1B-0868-370D-4DD5-C9FAA608FAF8}"/>
              </a:ext>
            </a:extLst>
          </p:cNvPr>
          <p:cNvSpPr/>
          <p:nvPr userDrawn="1"/>
        </p:nvSpPr>
        <p:spPr>
          <a:xfrm>
            <a:off x="5617535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0B4A9B4F-A838-18BA-A205-674E6E13EB4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07541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sz="16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1" name="Tekstin paikkamerkki 28">
            <a:extLst>
              <a:ext uri="{FF2B5EF4-FFF2-40B4-BE49-F238E27FC236}">
                <a16:creationId xmlns:a16="http://schemas.microsoft.com/office/drawing/2014/main" id="{35959781-AA1F-7789-57AC-F3583B408E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7227" y="3064120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24" name="Sisällön paikkamerkki 2">
            <a:extLst>
              <a:ext uri="{FF2B5EF4-FFF2-40B4-BE49-F238E27FC236}">
                <a16:creationId xmlns:a16="http://schemas.microsoft.com/office/drawing/2014/main" id="{73AFA26A-367B-C958-6FDA-30DC18B3854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17226" y="4066126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4" name="Soikio 3">
            <a:extLst>
              <a:ext uri="{FF2B5EF4-FFF2-40B4-BE49-F238E27FC236}">
                <a16:creationId xmlns:a16="http://schemas.microsoft.com/office/drawing/2014/main" id="{BE993317-B15E-4278-C4C8-D2C8F54AED79}"/>
              </a:ext>
            </a:extLst>
          </p:cNvPr>
          <p:cNvSpPr/>
          <p:nvPr userDrawn="1"/>
        </p:nvSpPr>
        <p:spPr>
          <a:xfrm>
            <a:off x="8836567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5" name="Kuvan paikkamerkki 13">
            <a:extLst>
              <a:ext uri="{FF2B5EF4-FFF2-40B4-BE49-F238E27FC236}">
                <a16:creationId xmlns:a16="http://schemas.microsoft.com/office/drawing/2014/main" id="{320E0A84-9337-4401-9D13-157978C6077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33421" y="200471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sz="1600"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32" name="Tekstin paikkamerkki 28">
            <a:extLst>
              <a:ext uri="{FF2B5EF4-FFF2-40B4-BE49-F238E27FC236}">
                <a16:creationId xmlns:a16="http://schemas.microsoft.com/office/drawing/2014/main" id="{AC8F3009-6B00-DF9F-8517-05A82655663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03008" y="3029583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ALAOTSIKON PERUSTYYLIÄ NAPSAUTTAMALLA</a:t>
            </a:r>
          </a:p>
        </p:txBody>
      </p:sp>
      <p:sp>
        <p:nvSpPr>
          <p:cNvPr id="23" name="Sisällön paikkamerkki 2">
            <a:extLst>
              <a:ext uri="{FF2B5EF4-FFF2-40B4-BE49-F238E27FC236}">
                <a16:creationId xmlns:a16="http://schemas.microsoft.com/office/drawing/2014/main" id="{B51E11FB-D524-5781-B4B3-F6E5484F19F3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98539" y="4031589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 i="0">
                <a:latin typeface="+mn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466B1E6-E67B-3B07-B464-6C782D2D21E7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63D2A3-D5E9-1D68-8AB2-1DB5C21E912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2835963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21">
            <a:extLst>
              <a:ext uri="{FF2B5EF4-FFF2-40B4-BE49-F238E27FC236}">
                <a16:creationId xmlns:a16="http://schemas.microsoft.com/office/drawing/2014/main" id="{592F592C-CC3F-8FC0-DAF8-24019474C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sz="3600" baseline="0">
                <a:latin typeface="+mj-lt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ED5AF112-F5BD-9AA8-0E64-A6972333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915" y="2046038"/>
            <a:ext cx="4831207" cy="356813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68966" y="1112838"/>
            <a:ext cx="3475649" cy="49752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fi-FI" noProof="0"/>
              <a:t>Lisää kuva napsauttamalla kuvaketta</a:t>
            </a:r>
          </a:p>
        </p:txBody>
      </p:sp>
      <p:sp>
        <p:nvSpPr>
          <p:cNvPr id="14" name="Tekstin paikkamerkki 10">
            <a:extLst>
              <a:ext uri="{FF2B5EF4-FFF2-40B4-BE49-F238E27FC236}">
                <a16:creationId xmlns:a16="http://schemas.microsoft.com/office/drawing/2014/main" id="{104F5115-4987-5C8E-E191-E06A29A55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 rtlCol="0"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kstin paikkamerkki 10">
            <a:extLst>
              <a:ext uri="{FF2B5EF4-FFF2-40B4-BE49-F238E27FC236}">
                <a16:creationId xmlns:a16="http://schemas.microsoft.com/office/drawing/2014/main" id="{1EA969D2-43E7-374C-2BD3-3ED94ADE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 rtlCol="0"/>
          <a:lstStyle>
            <a:lvl1pPr>
              <a:defRPr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DE7E217-DB17-AA1B-8753-DBFDF42AB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D6FA3F1-16D7-20B8-B929-59317A576C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880316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Suuri jalankulkuristeys, jossa on yksi henkilö">
            <a:extLst>
              <a:ext uri="{FF2B5EF4-FFF2-40B4-BE49-F238E27FC236}">
                <a16:creationId xmlns:a16="http://schemas.microsoft.com/office/drawing/2014/main" id="{09010683-ED2B-BF6C-90F9-AF09D38DB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1811000" cy="6858000"/>
          </a:xfrm>
          <a:prstGeom prst="rect">
            <a:avLst/>
          </a:prstGeom>
        </p:spPr>
      </p:pic>
      <p:sp>
        <p:nvSpPr>
          <p:cNvPr id="13" name="Puolivapaa piirto 12">
            <a:extLst>
              <a:ext uri="{FF2B5EF4-FFF2-40B4-BE49-F238E27FC236}">
                <a16:creationId xmlns:a16="http://schemas.microsoft.com/office/drawing/2014/main" id="{C7A66511-B85E-197E-52D6-398E0BABD4A3}"/>
              </a:ext>
            </a:extLst>
          </p:cNvPr>
          <p:cNvSpPr/>
          <p:nvPr userDrawn="1"/>
        </p:nvSpPr>
        <p:spPr>
          <a:xfrm>
            <a:off x="777819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>
              <a:alpha val="6736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1A36714-0A6D-7D0D-3336-B8081C409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7196" y="2188196"/>
            <a:ext cx="5985159" cy="1594507"/>
          </a:xfrm>
        </p:spPr>
        <p:txBody>
          <a:bodyPr lIns="0" tIns="0" rIns="0" bIns="0" rtlCol="0" anchor="b">
            <a:noAutofit/>
          </a:bodyPr>
          <a:lstStyle>
            <a:lvl1pPr>
              <a:defRPr sz="3600" b="1" i="0" baseline="0">
                <a:solidFill>
                  <a:schemeClr val="bg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CFA9DBC5-E4A8-5230-9CE1-902849869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7196" y="3790988"/>
            <a:ext cx="5444517" cy="1731890"/>
          </a:xfrm>
        </p:spPr>
        <p:txBody>
          <a:bodyPr lIns="0" tIns="0" rIns="0" bIns="0" rtlCol="0" anchor="t">
            <a:no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i-FI" noProof="0"/>
              <a:t>Muokkaa tekstin perustyylejä napsauttamalla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829F29DD-6F0C-B005-FD16-89C061AE31C9}"/>
              </a:ext>
            </a:extLst>
          </p:cNvPr>
          <p:cNvSpPr/>
          <p:nvPr userDrawn="1"/>
        </p:nvSpPr>
        <p:spPr>
          <a:xfrm>
            <a:off x="10408059" y="1151133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67980795-C54D-B27A-60D2-8758CAF840E2}"/>
              </a:ext>
            </a:extLst>
          </p:cNvPr>
          <p:cNvSpPr/>
          <p:nvPr userDrawn="1"/>
        </p:nvSpPr>
        <p:spPr>
          <a:xfrm>
            <a:off x="10987993" y="114070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rtl="0"/>
            <a:endParaRPr lang="fi-FI" noProof="0">
              <a:solidFill>
                <a:schemeClr val="accent1"/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B05DD54-AC6C-8FD6-3ABF-282F1F124B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2CBBA03-8EAF-9651-6DC8-7316BA1FE5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9870430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Otsikko ja sisältö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01426A-0740-2EB9-FC34-9C0434593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fi-FI"/>
            </a:defPPr>
          </a:lstStyle>
          <a:p>
            <a:pPr rtl="0"/>
            <a:r>
              <a:rPr lang="fi-FI" noProof="0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0F6C1B-F86D-84E1-F13C-1A2310E172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632" y="1810512"/>
            <a:ext cx="11000232" cy="4160520"/>
          </a:xfrm>
        </p:spPr>
        <p:txBody>
          <a:bodyPr rtlCol="0"/>
          <a:lstStyle>
            <a:defPPr>
              <a:defRPr lang="fi-FI"/>
            </a:defPPr>
          </a:lstStyle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54CBAEF-CF24-7502-B796-D47DF23F2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defPPr>
              <a:defRPr lang="fi-FI"/>
            </a:defPPr>
          </a:lstStyle>
          <a:p>
            <a:pPr rtl="0"/>
            <a:fld id="{8D0AFDD5-844D-364D-8AEC-50CF4D36D55D}" type="slidenum">
              <a:rPr lang="fi-FI" noProof="0" smtClean="0"/>
              <a:t>‹#›</a:t>
            </a:fld>
            <a:endParaRPr lang="fi-FI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2D9E7CE-C596-EE32-BBFE-799C10EF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defPPr>
              <a:defRPr lang="fi-FI"/>
            </a:def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490B60C-999F-167B-3927-D752A0DE6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defPPr>
              <a:defRPr lang="fi-FI"/>
            </a:defPPr>
          </a:lstStyle>
          <a:p>
            <a:pPr rtl="0"/>
            <a:r>
              <a:rPr lang="fi-FI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198506925"/>
      </p:ext>
    </p:extLst>
  </p:cSld>
  <p:clrMapOvr>
    <a:masterClrMapping/>
  </p:clrMapOvr>
  <p:transition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854442" y="2953511"/>
            <a:ext cx="6291068" cy="384048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sz="12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644" y="1825625"/>
            <a:ext cx="11098307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716511" y="6382510"/>
            <a:ext cx="566928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52" r:id="rId5"/>
    <p:sldLayoutId id="2147483665" r:id="rId6"/>
    <p:sldLayoutId id="2147483653" r:id="rId7"/>
    <p:sldLayoutId id="2147483654" r:id="rId8"/>
    <p:sldLayoutId id="2147483658" r:id="rId9"/>
    <p:sldLayoutId id="2147483655" r:id="rId10"/>
    <p:sldLayoutId id="2147483656" r:id="rId11"/>
    <p:sldLayoutId id="2147483657" r:id="rId12"/>
    <p:sldLayoutId id="2147483664" r:id="rId13"/>
    <p:sldLayoutId id="2147483663" r:id="rId14"/>
    <p:sldLayoutId id="2147483682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orient="horz" pos="1152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9" userDrawn="1">
          <p15:clr>
            <a:srgbClr val="547EBF"/>
          </p15:clr>
        </p15:guide>
        <p15:guide id="20" pos="7680" userDrawn="1">
          <p15:clr>
            <a:srgbClr val="547EBF"/>
          </p15:clr>
        </p15:guide>
        <p15:guide id="21" pos="528" userDrawn="1">
          <p15:clr>
            <a:srgbClr val="547EBF"/>
          </p15:clr>
        </p15:guide>
        <p15:guide id="22" pos="6912" userDrawn="1">
          <p15:clr>
            <a:srgbClr val="547EBF"/>
          </p15:clr>
        </p15:guide>
        <p15:guide id="23" orient="horz" pos="240" userDrawn="1">
          <p15:clr>
            <a:srgbClr val="547EBF"/>
          </p15:clr>
        </p15:guide>
        <p15:guide id="25" orient="horz" pos="552" userDrawn="1">
          <p15:clr>
            <a:srgbClr val="547EBF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i-FI" noProof="0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854442" y="2953511"/>
            <a:ext cx="6291068" cy="384048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sz="12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i-FI" noProof="0"/>
              <a:t>Esityksen otsikko</a:t>
            </a:r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fi-FI" noProof="0"/>
              <a:t>MUOKKAA OTSIKON PERUSTYYLIÄ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644" y="1825625"/>
            <a:ext cx="11098307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fi-FI" noProof="0"/>
              <a:t>MUOKKAA TEKSTIN PERUSTYYLEJÄ NAPSAUTTAMALLA</a:t>
            </a:r>
          </a:p>
          <a:p>
            <a:pPr lvl="1" rtl="0"/>
            <a:r>
              <a:rPr lang="fi-FI" noProof="0"/>
              <a:t>TOINEN TASO</a:t>
            </a:r>
          </a:p>
          <a:p>
            <a:pPr lvl="2" rtl="0"/>
            <a:r>
              <a:rPr lang="fi-FI" noProof="0"/>
              <a:t>KOLMAS TASO</a:t>
            </a:r>
          </a:p>
          <a:p>
            <a:pPr lvl="3" rtl="0"/>
            <a:r>
              <a:rPr lang="fi-FI" noProof="0"/>
              <a:t>NELJÄS TASO</a:t>
            </a:r>
          </a:p>
          <a:p>
            <a:pPr lvl="4" rtl="0"/>
            <a:r>
              <a:rPr lang="fi-FI" noProof="0"/>
              <a:t>VIIDES TASO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716511" y="6382510"/>
            <a:ext cx="566928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</a:defRPr>
            </a:lvl1pPr>
          </a:lstStyle>
          <a:p>
            <a:pPr rtl="0"/>
            <a:fld id="{09A01C0A-2BB6-49E7-91A3-DCB9F9F59583}" type="slidenum">
              <a:rPr lang="fi-FI" noProof="0" smtClean="0"/>
              <a:pPr/>
              <a:t>‹#›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3073432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2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4" orient="horz" pos="1152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19">
          <p15:clr>
            <a:srgbClr val="547EBF"/>
          </p15:clr>
        </p15:guide>
        <p15:guide id="20" pos="7680">
          <p15:clr>
            <a:srgbClr val="547EBF"/>
          </p15:clr>
        </p15:guide>
        <p15:guide id="21" pos="528">
          <p15:clr>
            <a:srgbClr val="547EBF"/>
          </p15:clr>
        </p15:guide>
        <p15:guide id="22" pos="6912">
          <p15:clr>
            <a:srgbClr val="547EBF"/>
          </p15:clr>
        </p15:guide>
        <p15:guide id="23" orient="horz" pos="240">
          <p15:clr>
            <a:srgbClr val="547EBF"/>
          </p15:clr>
        </p15:guide>
        <p15:guide id="25" orient="horz" pos="552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7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microsoft.com/office/2007/relationships/hdphoto" Target="../media/hdphoto6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Relationship Id="rId4" Type="http://schemas.microsoft.com/office/2007/relationships/hdphoto" Target="../media/hdphoto10.wdp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92E632DD-7039-0183-A4F2-8F30E07FE5E7}"/>
              </a:ext>
            </a:extLst>
          </p:cNvPr>
          <p:cNvSpPr/>
          <p:nvPr/>
        </p:nvSpPr>
        <p:spPr>
          <a:xfrm>
            <a:off x="661261" y="653461"/>
            <a:ext cx="10833621" cy="5549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Otsikko 4">
            <a:extLst>
              <a:ext uri="{FF2B5EF4-FFF2-40B4-BE49-F238E27FC236}">
                <a16:creationId xmlns:a16="http://schemas.microsoft.com/office/drawing/2014/main" id="{27228BAE-048B-681E-DD8D-BD96B2256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7" y="654050"/>
            <a:ext cx="4834517" cy="2774361"/>
          </a:xfrm>
        </p:spPr>
        <p:txBody>
          <a:bodyPr rtlCol="0"/>
          <a:lstStyle/>
          <a:p>
            <a:pPr rtl="0"/>
            <a:r>
              <a:rPr lang="fi-FI" sz="4800" dirty="0">
                <a:solidFill>
                  <a:schemeClr val="bg2"/>
                </a:solidFill>
              </a:rPr>
              <a:t>Tulevaisuus-paja</a:t>
            </a:r>
          </a:p>
        </p:txBody>
      </p:sp>
      <p:pic>
        <p:nvPicPr>
          <p:cNvPr id="4" name="Kuvan paikkamerkki 3">
            <a:extLst>
              <a:ext uri="{FF2B5EF4-FFF2-40B4-BE49-F238E27FC236}">
                <a16:creationId xmlns:a16="http://schemas.microsoft.com/office/drawing/2014/main" id="{B300D09B-38A7-2487-0D5E-D8F660DA96D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9" t="5025" r="1987" b="3726"/>
          <a:stretch/>
        </p:blipFill>
        <p:spPr>
          <a:xfrm>
            <a:off x="979301" y="928786"/>
            <a:ext cx="4141396" cy="4999250"/>
          </a:xfrm>
        </p:spPr>
      </p:pic>
      <p:sp>
        <p:nvSpPr>
          <p:cNvPr id="7" name="Alaotsikko 6">
            <a:extLst>
              <a:ext uri="{FF2B5EF4-FFF2-40B4-BE49-F238E27FC236}">
                <a16:creationId xmlns:a16="http://schemas.microsoft.com/office/drawing/2014/main" id="{3AFD8D3D-82CB-EA16-814E-A3FED8BBF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7" y="3428411"/>
            <a:ext cx="4834517" cy="2774361"/>
          </a:xfrm>
        </p:spPr>
        <p:txBody>
          <a:bodyPr rtlCol="0"/>
          <a:lstStyle/>
          <a:p>
            <a:pPr rtl="0"/>
            <a:r>
              <a:rPr lang="fi-FI" sz="2800" dirty="0">
                <a:solidFill>
                  <a:schemeClr val="accent4"/>
                </a:solidFill>
              </a:rPr>
              <a:t>Pajakerta 2/4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5B7F8D-D146-9B6A-532C-3BAB50598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632" y="484949"/>
            <a:ext cx="10972800" cy="1325563"/>
          </a:xfrm>
        </p:spPr>
        <p:txBody>
          <a:bodyPr/>
          <a:lstStyle/>
          <a:p>
            <a:r>
              <a:rPr lang="fi-FI" sz="3600" spc="300" dirty="0"/>
              <a:t>Ohje pajan vetäjälle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6DC2AD-E73A-EBC2-6CF2-5DE113621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Kotitehtävien purku: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dirty="0">
                <a:latin typeface="+mn-lt"/>
              </a:rPr>
              <a:t>Osaaminen ja vahvuudet –lomake vasta osiossa 4, osana ryhmäosaaminen-harjoitusta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 dirty="0">
                <a:latin typeface="+mn-lt"/>
              </a:rPr>
              <a:t>Selviytymiskeinon kokeilemisen voi purkaa lyhyesti fiiliskierroksen jälkeen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EDA48C3-FAF5-C0FF-30AE-60F1840F0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8D0AFDD5-844D-364D-8AEC-50CF4D36D55D}" type="slidenum">
              <a:rPr lang="fi-FI" noProof="0" smtClean="0"/>
              <a:t>2</a:t>
            </a:fld>
            <a:endParaRPr lang="fi-FI" noProof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449C01-52A6-34A8-42AE-290B9BE2A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</p:spTree>
    <p:extLst>
      <p:ext uri="{BB962C8B-B14F-4D97-AF65-F5344CB8AC3E}">
        <p14:creationId xmlns:p14="http://schemas.microsoft.com/office/powerpoint/2010/main" val="26782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6DC2AD-E73A-EBC2-6CF2-5DE1136212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9" y="1781357"/>
            <a:ext cx="4020596" cy="3684588"/>
          </a:xfrm>
        </p:spPr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Puu-mielikuvaharjoitus tulostettuna tai sähköisenä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Lyijykyniä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Värikyniä, tusseja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6D8C3832-F7F8-6B86-A909-DC478CF3C3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11913" y="1781357"/>
            <a:ext cx="5455322" cy="3684588"/>
          </a:xfrm>
        </p:spPr>
        <p:txBody>
          <a:bodyPr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Taitojen opettelu –harjoituksen kuvaniput (jokaiselle oma)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dirty="0"/>
              <a:t>Pelimerkit (nappi, klemmari yms.; jokaiselle oma)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1D5B7F8D-D146-9B6A-532C-3BAB50598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3600" spc="300" dirty="0"/>
              <a:t>tarvikkeet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449C01-52A6-34A8-42AE-290B9BE2A1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EDA48C3-FAF5-C0FF-30AE-60F1840F02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8D0AFDD5-844D-364D-8AEC-50CF4D36D55D}" type="slidenum">
              <a:rPr lang="fi-FI" noProof="0" smtClean="0"/>
              <a:t>3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533810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B93353-5B36-F9CF-4061-2D138386D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pc="300" dirty="0"/>
              <a:t>Pajan</a:t>
            </a:r>
            <a:r>
              <a:rPr lang="fi-FI" dirty="0"/>
              <a:t> sisältö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6D75D12-C302-7B3D-DF17-D96A50FD4D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E925FFC-812B-58A6-CA90-ACF91ECC57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4</a:t>
            </a:fld>
            <a:endParaRPr lang="fi-FI" noProof="0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0A7AD614-0EFF-9855-AA5F-EF25597349DD}"/>
              </a:ext>
            </a:extLst>
          </p:cNvPr>
          <p:cNvSpPr txBox="1">
            <a:spLocks/>
          </p:cNvSpPr>
          <p:nvPr/>
        </p:nvSpPr>
        <p:spPr>
          <a:xfrm>
            <a:off x="1007651" y="2486716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05B97420-39A1-5558-8A41-9589B5A3919D}"/>
              </a:ext>
            </a:extLst>
          </p:cNvPr>
          <p:cNvSpPr txBox="1">
            <a:spLocks/>
          </p:cNvSpPr>
          <p:nvPr/>
        </p:nvSpPr>
        <p:spPr>
          <a:xfrm>
            <a:off x="3053721" y="2486716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8" name="Tekstin paikkamerkki 4">
            <a:extLst>
              <a:ext uri="{FF2B5EF4-FFF2-40B4-BE49-F238E27FC236}">
                <a16:creationId xmlns:a16="http://schemas.microsoft.com/office/drawing/2014/main" id="{06BAF47F-0235-FA26-0BFB-1C72A6AC9CA4}"/>
              </a:ext>
            </a:extLst>
          </p:cNvPr>
          <p:cNvSpPr txBox="1">
            <a:spLocks/>
          </p:cNvSpPr>
          <p:nvPr/>
        </p:nvSpPr>
        <p:spPr>
          <a:xfrm>
            <a:off x="5095562" y="2486716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9" name="Tekstin paikkamerkki 5">
            <a:extLst>
              <a:ext uri="{FF2B5EF4-FFF2-40B4-BE49-F238E27FC236}">
                <a16:creationId xmlns:a16="http://schemas.microsoft.com/office/drawing/2014/main" id="{D4CA9350-04A2-0B63-86A3-6E0858240705}"/>
              </a:ext>
            </a:extLst>
          </p:cNvPr>
          <p:cNvSpPr txBox="1">
            <a:spLocks/>
          </p:cNvSpPr>
          <p:nvPr/>
        </p:nvSpPr>
        <p:spPr>
          <a:xfrm>
            <a:off x="7137403" y="2486716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0" name="Tekstin paikkamerkki 6">
            <a:extLst>
              <a:ext uri="{FF2B5EF4-FFF2-40B4-BE49-F238E27FC236}">
                <a16:creationId xmlns:a16="http://schemas.microsoft.com/office/drawing/2014/main" id="{D5E538E1-C546-4EF2-B3BC-A2C0D24A7B6E}"/>
              </a:ext>
            </a:extLst>
          </p:cNvPr>
          <p:cNvSpPr txBox="1">
            <a:spLocks/>
          </p:cNvSpPr>
          <p:nvPr/>
        </p:nvSpPr>
        <p:spPr>
          <a:xfrm>
            <a:off x="9179244" y="2486715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21" name="Tekstin paikkamerkki 7">
            <a:extLst>
              <a:ext uri="{FF2B5EF4-FFF2-40B4-BE49-F238E27FC236}">
                <a16:creationId xmlns:a16="http://schemas.microsoft.com/office/drawing/2014/main" id="{0CEA0674-9DA1-7533-C45A-CE62BAE0A74A}"/>
              </a:ext>
            </a:extLst>
          </p:cNvPr>
          <p:cNvSpPr txBox="1">
            <a:spLocks/>
          </p:cNvSpPr>
          <p:nvPr/>
        </p:nvSpPr>
        <p:spPr>
          <a:xfrm>
            <a:off x="771249" y="4370380"/>
            <a:ext cx="2029134" cy="837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i-FI" dirty="0"/>
              <a:t>Fiiliskierros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kstin paikkamerkki 8">
            <a:extLst>
              <a:ext uri="{FF2B5EF4-FFF2-40B4-BE49-F238E27FC236}">
                <a16:creationId xmlns:a16="http://schemas.microsoft.com/office/drawing/2014/main" id="{DAD9D2CE-6D0A-10D1-FFCD-9CAE49AB6657}"/>
              </a:ext>
            </a:extLst>
          </p:cNvPr>
          <p:cNvSpPr txBox="1">
            <a:spLocks/>
          </p:cNvSpPr>
          <p:nvPr/>
        </p:nvSpPr>
        <p:spPr>
          <a:xfrm>
            <a:off x="2920021" y="4370380"/>
            <a:ext cx="1884961" cy="848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Voimavarat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kstin paikkamerkki 9">
            <a:extLst>
              <a:ext uri="{FF2B5EF4-FFF2-40B4-BE49-F238E27FC236}">
                <a16:creationId xmlns:a16="http://schemas.microsoft.com/office/drawing/2014/main" id="{188BC9BF-C639-3336-CF6B-84AA5E63E9BF}"/>
              </a:ext>
            </a:extLst>
          </p:cNvPr>
          <p:cNvSpPr txBox="1">
            <a:spLocks/>
          </p:cNvSpPr>
          <p:nvPr/>
        </p:nvSpPr>
        <p:spPr>
          <a:xfrm>
            <a:off x="4924620" y="4358910"/>
            <a:ext cx="2029134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i-FI" dirty="0"/>
              <a:t>Itsetuntemus</a:t>
            </a:r>
          </a:p>
        </p:txBody>
      </p:sp>
      <p:sp>
        <p:nvSpPr>
          <p:cNvPr id="24" name="Tekstin paikkamerkki 10">
            <a:extLst>
              <a:ext uri="{FF2B5EF4-FFF2-40B4-BE49-F238E27FC236}">
                <a16:creationId xmlns:a16="http://schemas.microsoft.com/office/drawing/2014/main" id="{38700E73-5EFE-E183-30A8-8F1783C7BFD9}"/>
              </a:ext>
            </a:extLst>
          </p:cNvPr>
          <p:cNvSpPr txBox="1">
            <a:spLocks/>
          </p:cNvSpPr>
          <p:nvPr/>
        </p:nvSpPr>
        <p:spPr>
          <a:xfrm>
            <a:off x="7073392" y="4367936"/>
            <a:ext cx="1789952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Osaaminen &amp; vahvuudet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kstin paikkamerkki 11">
            <a:extLst>
              <a:ext uri="{FF2B5EF4-FFF2-40B4-BE49-F238E27FC236}">
                <a16:creationId xmlns:a16="http://schemas.microsoft.com/office/drawing/2014/main" id="{417F0B09-462D-CA48-6B5B-0C4F6865A194}"/>
              </a:ext>
            </a:extLst>
          </p:cNvPr>
          <p:cNvSpPr txBox="1">
            <a:spLocks/>
          </p:cNvSpPr>
          <p:nvPr/>
        </p:nvSpPr>
        <p:spPr>
          <a:xfrm>
            <a:off x="8982982" y="4358910"/>
            <a:ext cx="1989818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Matka-suunnitelma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938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7" descr="Kuva, joka sisältää kohteen teksti, animaatio, hymiö, clipart&#10;&#10;Kuvaus luotu automaattisesti">
            <a:extLst>
              <a:ext uri="{FF2B5EF4-FFF2-40B4-BE49-F238E27FC236}">
                <a16:creationId xmlns:a16="http://schemas.microsoft.com/office/drawing/2014/main" id="{7B3454FD-65BC-CAC7-6C81-BC5C3CE0516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26059" y="68262"/>
            <a:ext cx="10139882" cy="6721475"/>
          </a:xfrm>
          <a:noFill/>
        </p:spPr>
      </p:pic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A845EFC-5003-260D-284F-04D82E144EA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 rot="16200000">
            <a:off x="8854442" y="2953511"/>
            <a:ext cx="6291068" cy="384048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fi-FI" noProof="0"/>
              <a:t>Esityksen otsikko</a:t>
            </a:r>
          </a:p>
        </p:txBody>
      </p:sp>
      <p:sp>
        <p:nvSpPr>
          <p:cNvPr id="5" name="Dian numeron paikkamerkki 4" hidden="1">
            <a:extLst>
              <a:ext uri="{FF2B5EF4-FFF2-40B4-BE49-F238E27FC236}">
                <a16:creationId xmlns:a16="http://schemas.microsoft.com/office/drawing/2014/main" id="{086389AE-5488-524E-FC41-08139B4422F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 rot="16200000">
            <a:off x="11716511" y="6382510"/>
            <a:ext cx="566928" cy="384048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09A01C0A-2BB6-49E7-91A3-DCB9F9F59583}" type="slidenum">
              <a:rPr lang="fi-FI" noProof="0" smtClean="0"/>
              <a:pPr rtl="0">
                <a:spcAft>
                  <a:spcPts val="600"/>
                </a:spcAft>
              </a:pPr>
              <a:t>5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472848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654E99-3981-C8C3-8A7C-D49FD961B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222" y="729000"/>
            <a:ext cx="4834517" cy="1009266"/>
          </a:xfrm>
        </p:spPr>
        <p:txBody>
          <a:bodyPr/>
          <a:lstStyle/>
          <a:p>
            <a:r>
              <a:rPr lang="fi-FI" spc="300" dirty="0">
                <a:solidFill>
                  <a:schemeClr val="bg2"/>
                </a:solidFill>
              </a:rPr>
              <a:t>voimavarat</a:t>
            </a:r>
            <a:endParaRPr lang="fi-FI" dirty="0">
              <a:solidFill>
                <a:schemeClr val="bg2"/>
              </a:solidFill>
            </a:endParaRP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6131B09-0F01-7E28-E56F-A2CD40961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6221" y="1738266"/>
            <a:ext cx="4834517" cy="4390735"/>
          </a:xfrm>
        </p:spPr>
        <p:txBody>
          <a:bodyPr anchor="ctr"/>
          <a:lstStyle/>
          <a:p>
            <a:r>
              <a:rPr lang="fi-FI" cap="none" dirty="0">
                <a:solidFill>
                  <a:schemeClr val="bg2"/>
                </a:solidFill>
              </a:rPr>
              <a:t>Voimavarat ovat asioita, jotka auttavat jaksamaan ja antavat voimaa. Ne ovat kuin rahaa – jos sitä on vähän, joutuu suunnittelemaan miten saa sen riittämään kaikkeen tarpeelliseen.</a:t>
            </a:r>
          </a:p>
        </p:txBody>
      </p:sp>
      <p:pic>
        <p:nvPicPr>
          <p:cNvPr id="7" name="Kuva 6" descr="Pino kultakolikoita">
            <a:extLst>
              <a:ext uri="{FF2B5EF4-FFF2-40B4-BE49-F238E27FC236}">
                <a16:creationId xmlns:a16="http://schemas.microsoft.com/office/drawing/2014/main" id="{0C1E4C3F-428D-99A8-0DE9-1FFA132E4CE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667" r="16667"/>
          <a:stretch/>
        </p:blipFill>
        <p:spPr>
          <a:xfrm>
            <a:off x="661261" y="729000"/>
            <a:ext cx="5400001" cy="5400001"/>
          </a:xfrm>
          <a:prstGeom prst="ellipse">
            <a:avLst/>
          </a:prstGeom>
          <a:ln w="63500" cap="rnd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27220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3AF36A6-F9CB-2FAA-B2D4-31D60A21A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Puu-mielikuvaharjoitus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78A127A-4034-6B9F-80B2-40D202A204C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78A6BF1-BD01-FAA9-3278-B61B3CF7B6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7</a:t>
            </a:fld>
            <a:endParaRPr lang="fi-FI" noProof="0"/>
          </a:p>
        </p:txBody>
      </p:sp>
      <p:pic>
        <p:nvPicPr>
          <p:cNvPr id="6" name="Sisällön paikkamerkki 5" descr="Puu vuori">
            <a:extLst>
              <a:ext uri="{FF2B5EF4-FFF2-40B4-BE49-F238E27FC236}">
                <a16:creationId xmlns:a16="http://schemas.microsoft.com/office/drawing/2014/main" id="{DAA8C8A0-C81E-BE64-9B59-7E58CAFB123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143" t="3518" r="38924" b="871"/>
          <a:stretch/>
        </p:blipFill>
        <p:spPr>
          <a:xfrm>
            <a:off x="850168" y="1951369"/>
            <a:ext cx="3134622" cy="4160520"/>
          </a:xfrm>
          <a:prstGeom prst="rect">
            <a:avLst/>
          </a:prstGeom>
          <a:noFill/>
        </p:spPr>
      </p:pic>
      <p:pic>
        <p:nvPicPr>
          <p:cNvPr id="8" name="Kuva 7" descr="Puu syksyssä">
            <a:extLst>
              <a:ext uri="{FF2B5EF4-FFF2-40B4-BE49-F238E27FC236}">
                <a16:creationId xmlns:a16="http://schemas.microsoft.com/office/drawing/2014/main" id="{4BD3C927-D6C7-7860-C197-E149F1F35CD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6088" y="1951369"/>
            <a:ext cx="3130791" cy="4160520"/>
          </a:xfrm>
          <a:prstGeom prst="rect">
            <a:avLst/>
          </a:prstGeom>
          <a:noFill/>
        </p:spPr>
      </p:pic>
      <p:pic>
        <p:nvPicPr>
          <p:cNvPr id="9" name="Kuva 8" descr="Ikivihreä puu lumen peittäessä">
            <a:extLst>
              <a:ext uri="{FF2B5EF4-FFF2-40B4-BE49-F238E27FC236}">
                <a16:creationId xmlns:a16="http://schemas.microsoft.com/office/drawing/2014/main" id="{029065B4-D231-E5BC-615C-737FAFD64E5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2170" t="14797" r="8783" b="7370"/>
          <a:stretch/>
        </p:blipFill>
        <p:spPr>
          <a:xfrm>
            <a:off x="7842009" y="1951369"/>
            <a:ext cx="3130791" cy="4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372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C170E0-C693-7861-97FE-805810D47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68" y="794820"/>
            <a:ext cx="5550632" cy="652054"/>
          </a:xfrm>
        </p:spPr>
        <p:txBody>
          <a:bodyPr/>
          <a:lstStyle/>
          <a:p>
            <a:pPr algn="l"/>
            <a:r>
              <a:rPr lang="fi-FI" dirty="0"/>
              <a:t>voimavarapuu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B2A76B-C20B-6BD0-C362-1E7DD59471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4990" y="1828800"/>
            <a:ext cx="5251010" cy="4351338"/>
          </a:xfr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JUURET – Mikä auttaa sinua jaksamaan? Mistä saat voimaa? Mitkä asiat pitävät sinua pystyssä?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RUNKO – Mitä osaat? Missä asioissa olet hyvä?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OKSAT – Minkä asioiden tekemisestä nautit? Mitkä asiat tuottavat sinulle hyvää mieltä?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4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LEHDET – Mitä taitoja haluaisit oppia? Minkä taidon oppiminen helpottaisi arkea?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5"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PUTOAVAT LEHDET – Mitkä asiat vievät energiaasi turhaan? Mitkä asiat stressaavat tai tuovat pahaa mieltä? Mistä olisi hyvä luopua?</a:t>
            </a:r>
          </a:p>
          <a:p>
            <a:endParaRPr lang="fi-FI" dirty="0">
              <a:solidFill>
                <a:schemeClr val="accent6"/>
              </a:solidFill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5939453-0B04-34D4-DC3C-7689B03475E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C2769DA-67D4-6E1E-9883-1E1DF79C37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8</a:t>
            </a:fld>
            <a:endParaRPr lang="fi-FI" noProof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A43FCC9-D411-3FD2-F55D-E4B5AC9AC4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44" b="7392"/>
          <a:stretch/>
        </p:blipFill>
        <p:spPr>
          <a:xfrm>
            <a:off x="6399046" y="882596"/>
            <a:ext cx="4942786" cy="5297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92711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B93353-5B36-F9CF-4061-2D138386D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pc="300" dirty="0"/>
              <a:t>tauko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6D75D12-C302-7B3D-DF17-D96A50FD4D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E925FFC-812B-58A6-CA90-ACF91ECC57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9</a:t>
            </a:fld>
            <a:endParaRPr lang="fi-FI" noProof="0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0A7AD614-0EFF-9855-AA5F-EF25597349DD}"/>
              </a:ext>
            </a:extLst>
          </p:cNvPr>
          <p:cNvSpPr txBox="1">
            <a:spLocks/>
          </p:cNvSpPr>
          <p:nvPr/>
        </p:nvSpPr>
        <p:spPr>
          <a:xfrm>
            <a:off x="1007651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05B97420-39A1-5558-8A41-9589B5A3919D}"/>
              </a:ext>
            </a:extLst>
          </p:cNvPr>
          <p:cNvSpPr txBox="1">
            <a:spLocks/>
          </p:cNvSpPr>
          <p:nvPr/>
        </p:nvSpPr>
        <p:spPr>
          <a:xfrm>
            <a:off x="3053721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8" name="Tekstin paikkamerkki 4">
            <a:extLst>
              <a:ext uri="{FF2B5EF4-FFF2-40B4-BE49-F238E27FC236}">
                <a16:creationId xmlns:a16="http://schemas.microsoft.com/office/drawing/2014/main" id="{06BAF47F-0235-FA26-0BFB-1C72A6AC9CA4}"/>
              </a:ext>
            </a:extLst>
          </p:cNvPr>
          <p:cNvSpPr txBox="1">
            <a:spLocks/>
          </p:cNvSpPr>
          <p:nvPr/>
        </p:nvSpPr>
        <p:spPr>
          <a:xfrm>
            <a:off x="5095562" y="2486716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9" name="Tekstin paikkamerkki 5">
            <a:extLst>
              <a:ext uri="{FF2B5EF4-FFF2-40B4-BE49-F238E27FC236}">
                <a16:creationId xmlns:a16="http://schemas.microsoft.com/office/drawing/2014/main" id="{D4CA9350-04A2-0B63-86A3-6E0858240705}"/>
              </a:ext>
            </a:extLst>
          </p:cNvPr>
          <p:cNvSpPr txBox="1">
            <a:spLocks/>
          </p:cNvSpPr>
          <p:nvPr/>
        </p:nvSpPr>
        <p:spPr>
          <a:xfrm>
            <a:off x="7137403" y="2486716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0" name="Tekstin paikkamerkki 6">
            <a:extLst>
              <a:ext uri="{FF2B5EF4-FFF2-40B4-BE49-F238E27FC236}">
                <a16:creationId xmlns:a16="http://schemas.microsoft.com/office/drawing/2014/main" id="{D5E538E1-C546-4EF2-B3BC-A2C0D24A7B6E}"/>
              </a:ext>
            </a:extLst>
          </p:cNvPr>
          <p:cNvSpPr txBox="1">
            <a:spLocks/>
          </p:cNvSpPr>
          <p:nvPr/>
        </p:nvSpPr>
        <p:spPr>
          <a:xfrm>
            <a:off x="9179244" y="2486715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21" name="Tekstin paikkamerkki 7">
            <a:extLst>
              <a:ext uri="{FF2B5EF4-FFF2-40B4-BE49-F238E27FC236}">
                <a16:creationId xmlns:a16="http://schemas.microsoft.com/office/drawing/2014/main" id="{0CEA0674-9DA1-7533-C45A-CE62BAE0A74A}"/>
              </a:ext>
            </a:extLst>
          </p:cNvPr>
          <p:cNvSpPr txBox="1">
            <a:spLocks/>
          </p:cNvSpPr>
          <p:nvPr/>
        </p:nvSpPr>
        <p:spPr>
          <a:xfrm>
            <a:off x="771249" y="4370380"/>
            <a:ext cx="2029134" cy="837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i-FI" dirty="0"/>
              <a:t>Fiiliskierros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kstin paikkamerkki 8">
            <a:extLst>
              <a:ext uri="{FF2B5EF4-FFF2-40B4-BE49-F238E27FC236}">
                <a16:creationId xmlns:a16="http://schemas.microsoft.com/office/drawing/2014/main" id="{DAD9D2CE-6D0A-10D1-FFCD-9CAE49AB6657}"/>
              </a:ext>
            </a:extLst>
          </p:cNvPr>
          <p:cNvSpPr txBox="1">
            <a:spLocks/>
          </p:cNvSpPr>
          <p:nvPr/>
        </p:nvSpPr>
        <p:spPr>
          <a:xfrm>
            <a:off x="2920021" y="4370380"/>
            <a:ext cx="1884961" cy="848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Voimavarat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kstin paikkamerkki 9">
            <a:extLst>
              <a:ext uri="{FF2B5EF4-FFF2-40B4-BE49-F238E27FC236}">
                <a16:creationId xmlns:a16="http://schemas.microsoft.com/office/drawing/2014/main" id="{188BC9BF-C639-3336-CF6B-84AA5E63E9BF}"/>
              </a:ext>
            </a:extLst>
          </p:cNvPr>
          <p:cNvSpPr txBox="1">
            <a:spLocks/>
          </p:cNvSpPr>
          <p:nvPr/>
        </p:nvSpPr>
        <p:spPr>
          <a:xfrm>
            <a:off x="4924620" y="4358910"/>
            <a:ext cx="2029134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Itsetuntemus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kstin paikkamerkki 10">
            <a:extLst>
              <a:ext uri="{FF2B5EF4-FFF2-40B4-BE49-F238E27FC236}">
                <a16:creationId xmlns:a16="http://schemas.microsoft.com/office/drawing/2014/main" id="{38700E73-5EFE-E183-30A8-8F1783C7BFD9}"/>
              </a:ext>
            </a:extLst>
          </p:cNvPr>
          <p:cNvSpPr txBox="1">
            <a:spLocks/>
          </p:cNvSpPr>
          <p:nvPr/>
        </p:nvSpPr>
        <p:spPr>
          <a:xfrm>
            <a:off x="7073392" y="4367936"/>
            <a:ext cx="1789952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Osaaminen &amp; vahvuudet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kstin paikkamerkki 11">
            <a:extLst>
              <a:ext uri="{FF2B5EF4-FFF2-40B4-BE49-F238E27FC236}">
                <a16:creationId xmlns:a16="http://schemas.microsoft.com/office/drawing/2014/main" id="{417F0B09-462D-CA48-6B5B-0C4F6865A194}"/>
              </a:ext>
            </a:extLst>
          </p:cNvPr>
          <p:cNvSpPr txBox="1">
            <a:spLocks/>
          </p:cNvSpPr>
          <p:nvPr/>
        </p:nvSpPr>
        <p:spPr>
          <a:xfrm>
            <a:off x="8982982" y="4358910"/>
            <a:ext cx="1989818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Matka-suunnitelma</a:t>
            </a:r>
            <a:endParaRPr kumimoji="0" lang="fi-FI" sz="24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808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A343AD-8558-42A1-6B95-AEADDD5C8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F7D230-8743-DD64-AA6D-C1A827234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222" y="729000"/>
            <a:ext cx="4834517" cy="1009266"/>
          </a:xfrm>
        </p:spPr>
        <p:txBody>
          <a:bodyPr/>
          <a:lstStyle/>
          <a:p>
            <a:r>
              <a:rPr lang="fi-FI" spc="300" dirty="0">
                <a:solidFill>
                  <a:schemeClr val="bg2"/>
                </a:solidFill>
              </a:rPr>
              <a:t>itsetuntemus</a:t>
            </a:r>
            <a:endParaRPr lang="fi-FI" dirty="0">
              <a:solidFill>
                <a:schemeClr val="bg2"/>
              </a:solidFill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075D602-C1B2-7116-4579-CD92CFB38B3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5617" b="10939"/>
          <a:stretch/>
        </p:blipFill>
        <p:spPr>
          <a:xfrm>
            <a:off x="661261" y="729000"/>
            <a:ext cx="5400001" cy="5400001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24A4CCA5-9C62-51DD-CF63-5E3E108872F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696075" y="2362200"/>
            <a:ext cx="4833938" cy="2387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i-FI" sz="2000" cap="none" dirty="0">
                <a:solidFill>
                  <a:schemeClr val="bg2"/>
                </a:solidFill>
              </a:rPr>
              <a:t>Itsetuntemus on henkilökohtaista ymmärrystä itsestä, sitä että tietää kuka ja millainen ihminen on. Itsetuntemusta voi harjoitella ja kehittää.</a:t>
            </a:r>
          </a:p>
          <a:p>
            <a:r>
              <a:rPr lang="fi-FI" sz="2000" cap="none" dirty="0">
                <a:solidFill>
                  <a:schemeClr val="bg2"/>
                </a:solidFill>
              </a:rPr>
              <a:t>On helpompaa olla tyytyväinen elämäänsä, kun tietää kuka on ja mitä haluaa ja tarvitsee.</a:t>
            </a:r>
          </a:p>
        </p:txBody>
      </p:sp>
    </p:spTree>
    <p:extLst>
      <p:ext uri="{BB962C8B-B14F-4D97-AF65-F5344CB8AC3E}">
        <p14:creationId xmlns:p14="http://schemas.microsoft.com/office/powerpoint/2010/main" val="2551610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3A10A701-666F-F4C1-0A87-6E8A997627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1" y="2272419"/>
            <a:ext cx="4139764" cy="332850"/>
          </a:xfrm>
        </p:spPr>
        <p:txBody>
          <a:bodyPr/>
          <a:lstStyle/>
          <a:p>
            <a:r>
              <a:rPr lang="fi-FI" dirty="0"/>
              <a:t>Kertoja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D13786-9299-5D9E-CE62-C7BBF565D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9882" y="2858271"/>
            <a:ext cx="4139764" cy="328673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1. Valitse aihe, josta sinulla on mahdollisimman paljon kerrottavaa.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Esimerkiksi oma lemmikki, harrastus tai muu mielenkiinnon kohde.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Voit myös kertoa tilasta, jossa nyt olemme: millaisia huonekaluja, tavaroita, koristeita, värejä näet yms.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50000"/>
              <a:buFont typeface="Arial" panose="020B0604020202020204" pitchFamily="34" charset="0"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2. Kerro aiheesta parillesi yksityiskohtaisesti 2-3 min ajan.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4CE182-A46D-ECD0-8E54-8ABBDF8270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46116" y="2272419"/>
            <a:ext cx="5183188" cy="332850"/>
          </a:xfrm>
        </p:spPr>
        <p:txBody>
          <a:bodyPr/>
          <a:lstStyle/>
          <a:p>
            <a:r>
              <a:rPr lang="fi-FI" dirty="0"/>
              <a:t>Kuuntelija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32764912-4C95-A259-8FCF-4AB217C081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46116" y="2858271"/>
            <a:ext cx="4953431" cy="328673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1. Kuuntele parisi kertomusta aluksi </a:t>
            </a:r>
            <a:r>
              <a:rPr kumimoji="0" lang="fi-FI" sz="2000" b="1" i="1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todella</a:t>
            </a: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kiinnostuneena.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Osoita eleilläsi, että kuuntelet ja olet kiinnostunut.</a:t>
            </a: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Liioittele reaktioitasi.</a:t>
            </a:r>
            <a:endParaRPr kumimoji="0" lang="fi-FI" sz="20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50000"/>
              <a:buFont typeface="Arial" panose="020B0604020202020204" pitchFamily="34" charset="0"/>
              <a:buNone/>
              <a:tabLst/>
              <a:defRPr/>
            </a:pPr>
            <a:endParaRPr kumimoji="0" lang="fi-FI" sz="2000" b="1" i="0" u="none" strike="noStrike" kern="120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50000"/>
              <a:buFont typeface="Arial" panose="020B0604020202020204" pitchFamily="34" charset="0"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2. Noin 1 minuutin kuuntelemisen jälkeen muuta suhtautumistasi äkisti: </a:t>
            </a: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esitä, ettei sinua kiinnosta enää ollenkaan etkä jaksa enää kuunnella. Liioittele taas eleitäsi. 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BB480F95-9B8D-D5E1-F53E-45EAC13C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68" y="876301"/>
            <a:ext cx="9461728" cy="652054"/>
          </a:xfrm>
        </p:spPr>
        <p:txBody>
          <a:bodyPr/>
          <a:lstStyle/>
          <a:p>
            <a:r>
              <a:rPr lang="fi-FI" spc="300" dirty="0"/>
              <a:t>peiliharjoitus</a:t>
            </a: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E81EE8F4-9BBB-8499-D0A1-B49ADD8206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all" spc="300" normalizeH="0" baseline="0" noProof="0" dirty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336B42A1-E315-956F-8785-C3228C83FE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A01C0A-2BB6-49E7-91A3-DCB9F9F59583}" type="slidenum">
              <a:rPr kumimoji="0" lang="fi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srgbClr val="DFDBD1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937F9119-E0D1-0B49-8158-AC7410269E94}"/>
              </a:ext>
            </a:extLst>
          </p:cNvPr>
          <p:cNvCxnSpPr/>
          <p:nvPr/>
        </p:nvCxnSpPr>
        <p:spPr>
          <a:xfrm>
            <a:off x="5468293" y="2127564"/>
            <a:ext cx="0" cy="40174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984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B7B636-584C-A102-7BB6-BEB33AFF1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i-FI" dirty="0"/>
              <a:t>itsetuntemus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FC692A3-E64E-B1C6-B847-D36ABC64F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4998371" cy="4351338"/>
          </a:xfr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Itsetuntemus muodostuu sekä oman käsityksemme kautta että vuorovaikutuksessa muiden ihmisten kanssa.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2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dirty="0"/>
              <a:t>Muut ihmiset ovat peilejä – tarvitsemme heitä, jotta voimme nähdä itsemme.</a:t>
            </a:r>
          </a:p>
          <a:p>
            <a:endParaRPr lang="fi-FI" sz="20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347C92B-5D5D-554C-64B1-2A5CEA7F69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all" spc="300" normalizeH="0" baseline="0" noProof="0" dirty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F939AB1-CA76-2844-47A0-660513CA63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12</a:t>
            </a:fld>
            <a:endParaRPr lang="fi-FI" noProof="0"/>
          </a:p>
        </p:txBody>
      </p:sp>
      <p:pic>
        <p:nvPicPr>
          <p:cNvPr id="6" name="Kuvan paikkamerkki 7" descr="Kuva, joka sisältää kohteen puu, henkilö, piha-, seisominen&#10;&#10;Kuvaus luotu automaattisesti">
            <a:extLst>
              <a:ext uri="{FF2B5EF4-FFF2-40B4-BE49-F238E27FC236}">
                <a16:creationId xmlns:a16="http://schemas.microsoft.com/office/drawing/2014/main" id="{E329B30E-5D2D-ADA5-2ABD-6DC3921F30E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0709" t="8267" r="2286" b="12778"/>
          <a:stretch/>
        </p:blipFill>
        <p:spPr>
          <a:xfrm>
            <a:off x="7005721" y="876302"/>
            <a:ext cx="3967080" cy="5414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689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B93353-5B36-F9CF-4061-2D138386D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pc="300" dirty="0"/>
              <a:t>tauko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6D75D12-C302-7B3D-DF17-D96A50FD4D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E925FFC-812B-58A6-CA90-ACF91ECC57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13</a:t>
            </a:fld>
            <a:endParaRPr lang="fi-FI" noProof="0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0A7AD614-0EFF-9855-AA5F-EF25597349DD}"/>
              </a:ext>
            </a:extLst>
          </p:cNvPr>
          <p:cNvSpPr txBox="1">
            <a:spLocks/>
          </p:cNvSpPr>
          <p:nvPr/>
        </p:nvSpPr>
        <p:spPr>
          <a:xfrm>
            <a:off x="1007651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05B97420-39A1-5558-8A41-9589B5A3919D}"/>
              </a:ext>
            </a:extLst>
          </p:cNvPr>
          <p:cNvSpPr txBox="1">
            <a:spLocks/>
          </p:cNvSpPr>
          <p:nvPr/>
        </p:nvSpPr>
        <p:spPr>
          <a:xfrm>
            <a:off x="3053721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8" name="Tekstin paikkamerkki 4">
            <a:extLst>
              <a:ext uri="{FF2B5EF4-FFF2-40B4-BE49-F238E27FC236}">
                <a16:creationId xmlns:a16="http://schemas.microsoft.com/office/drawing/2014/main" id="{06BAF47F-0235-FA26-0BFB-1C72A6AC9CA4}"/>
              </a:ext>
            </a:extLst>
          </p:cNvPr>
          <p:cNvSpPr txBox="1">
            <a:spLocks/>
          </p:cNvSpPr>
          <p:nvPr/>
        </p:nvSpPr>
        <p:spPr>
          <a:xfrm>
            <a:off x="5095562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9" name="Tekstin paikkamerkki 5">
            <a:extLst>
              <a:ext uri="{FF2B5EF4-FFF2-40B4-BE49-F238E27FC236}">
                <a16:creationId xmlns:a16="http://schemas.microsoft.com/office/drawing/2014/main" id="{D4CA9350-04A2-0B63-86A3-6E0858240705}"/>
              </a:ext>
            </a:extLst>
          </p:cNvPr>
          <p:cNvSpPr txBox="1">
            <a:spLocks/>
          </p:cNvSpPr>
          <p:nvPr/>
        </p:nvSpPr>
        <p:spPr>
          <a:xfrm>
            <a:off x="7137403" y="2486716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0" name="Tekstin paikkamerkki 6">
            <a:extLst>
              <a:ext uri="{FF2B5EF4-FFF2-40B4-BE49-F238E27FC236}">
                <a16:creationId xmlns:a16="http://schemas.microsoft.com/office/drawing/2014/main" id="{D5E538E1-C546-4EF2-B3BC-A2C0D24A7B6E}"/>
              </a:ext>
            </a:extLst>
          </p:cNvPr>
          <p:cNvSpPr txBox="1">
            <a:spLocks/>
          </p:cNvSpPr>
          <p:nvPr/>
        </p:nvSpPr>
        <p:spPr>
          <a:xfrm>
            <a:off x="9179244" y="2486715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21" name="Tekstin paikkamerkki 7">
            <a:extLst>
              <a:ext uri="{FF2B5EF4-FFF2-40B4-BE49-F238E27FC236}">
                <a16:creationId xmlns:a16="http://schemas.microsoft.com/office/drawing/2014/main" id="{0CEA0674-9DA1-7533-C45A-CE62BAE0A74A}"/>
              </a:ext>
            </a:extLst>
          </p:cNvPr>
          <p:cNvSpPr txBox="1">
            <a:spLocks/>
          </p:cNvSpPr>
          <p:nvPr/>
        </p:nvSpPr>
        <p:spPr>
          <a:xfrm>
            <a:off x="771249" y="4370380"/>
            <a:ext cx="2029134" cy="837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i-FI" dirty="0"/>
              <a:t>Fiiliskierros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kstin paikkamerkki 8">
            <a:extLst>
              <a:ext uri="{FF2B5EF4-FFF2-40B4-BE49-F238E27FC236}">
                <a16:creationId xmlns:a16="http://schemas.microsoft.com/office/drawing/2014/main" id="{DAD9D2CE-6D0A-10D1-FFCD-9CAE49AB6657}"/>
              </a:ext>
            </a:extLst>
          </p:cNvPr>
          <p:cNvSpPr txBox="1">
            <a:spLocks/>
          </p:cNvSpPr>
          <p:nvPr/>
        </p:nvSpPr>
        <p:spPr>
          <a:xfrm>
            <a:off x="2920021" y="4370380"/>
            <a:ext cx="1884961" cy="848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Voimavarat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kstin paikkamerkki 9">
            <a:extLst>
              <a:ext uri="{FF2B5EF4-FFF2-40B4-BE49-F238E27FC236}">
                <a16:creationId xmlns:a16="http://schemas.microsoft.com/office/drawing/2014/main" id="{188BC9BF-C639-3336-CF6B-84AA5E63E9BF}"/>
              </a:ext>
            </a:extLst>
          </p:cNvPr>
          <p:cNvSpPr txBox="1">
            <a:spLocks/>
          </p:cNvSpPr>
          <p:nvPr/>
        </p:nvSpPr>
        <p:spPr>
          <a:xfrm>
            <a:off x="4924620" y="4358910"/>
            <a:ext cx="2029134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Itsetuntemus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kstin paikkamerkki 10">
            <a:extLst>
              <a:ext uri="{FF2B5EF4-FFF2-40B4-BE49-F238E27FC236}">
                <a16:creationId xmlns:a16="http://schemas.microsoft.com/office/drawing/2014/main" id="{38700E73-5EFE-E183-30A8-8F1783C7BFD9}"/>
              </a:ext>
            </a:extLst>
          </p:cNvPr>
          <p:cNvSpPr txBox="1">
            <a:spLocks/>
          </p:cNvSpPr>
          <p:nvPr/>
        </p:nvSpPr>
        <p:spPr>
          <a:xfrm>
            <a:off x="7073392" y="4367936"/>
            <a:ext cx="1789952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Osaaminen &amp; vahvuudet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kstin paikkamerkki 11">
            <a:extLst>
              <a:ext uri="{FF2B5EF4-FFF2-40B4-BE49-F238E27FC236}">
                <a16:creationId xmlns:a16="http://schemas.microsoft.com/office/drawing/2014/main" id="{417F0B09-462D-CA48-6B5B-0C4F6865A194}"/>
              </a:ext>
            </a:extLst>
          </p:cNvPr>
          <p:cNvSpPr txBox="1">
            <a:spLocks/>
          </p:cNvSpPr>
          <p:nvPr/>
        </p:nvSpPr>
        <p:spPr>
          <a:xfrm>
            <a:off x="8982982" y="4358910"/>
            <a:ext cx="1989818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Matka-suunnitelma</a:t>
            </a:r>
            <a:endParaRPr kumimoji="0" lang="fi-FI" sz="24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717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4D51BF-430E-7F7C-92CE-00E9E0614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D3BA81F-7103-4FE7-37D2-CAE1C1B3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6222" y="729000"/>
            <a:ext cx="4834517" cy="1009266"/>
          </a:xfrm>
        </p:spPr>
        <p:txBody>
          <a:bodyPr/>
          <a:lstStyle/>
          <a:p>
            <a:r>
              <a:rPr lang="fi-FI" spc="300" dirty="0">
                <a:solidFill>
                  <a:schemeClr val="bg2"/>
                </a:solidFill>
              </a:rPr>
              <a:t>Osaaminen &amp; vahvuudet</a:t>
            </a:r>
            <a:endParaRPr lang="fi-FI" dirty="0">
              <a:solidFill>
                <a:schemeClr val="bg2"/>
              </a:solidFill>
            </a:endParaRPr>
          </a:p>
        </p:txBody>
      </p:sp>
      <p:pic>
        <p:nvPicPr>
          <p:cNvPr id="7" name="Kuva 6" descr="Kaksi värillinen Ropes on sidottu carabiner">
            <a:extLst>
              <a:ext uri="{FF2B5EF4-FFF2-40B4-BE49-F238E27FC236}">
                <a16:creationId xmlns:a16="http://schemas.microsoft.com/office/drawing/2014/main" id="{D30482F3-ABDB-018A-23A2-0532699FB3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164" r="25170"/>
          <a:stretch/>
        </p:blipFill>
        <p:spPr>
          <a:xfrm>
            <a:off x="661261" y="729000"/>
            <a:ext cx="5400001" cy="5400001"/>
          </a:xfrm>
          <a:prstGeom prst="ellipse">
            <a:avLst/>
          </a:prstGeom>
          <a:ln w="63500" cap="rnd">
            <a:noFill/>
          </a:ln>
          <a:effectLst/>
        </p:spPr>
      </p:pic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0243FCEC-F75C-D0CB-DECE-5557A999BD3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696075" y="2362200"/>
            <a:ext cx="4833938" cy="3310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i-FI" sz="2000" cap="none" dirty="0">
                <a:solidFill>
                  <a:schemeClr val="bg2"/>
                </a:solidFill>
              </a:rPr>
              <a:t>Osaamista hankitaan läpi elämän: opinnoissa, töissä, harrastuksissa, vapaa-ajalla, ihmissuhteissa.</a:t>
            </a:r>
          </a:p>
          <a:p>
            <a:r>
              <a:rPr lang="fi-FI" sz="2000" cap="none" dirty="0">
                <a:solidFill>
                  <a:schemeClr val="bg2"/>
                </a:solidFill>
              </a:rPr>
              <a:t>Vahvuudet ovat ihmisen luontaisia ominaisuuksia. Niitä voi kehittää ja vahvistaa, ja niiden hyödyntäminen lisää merkityksellisyyden kokemusta ja onnellisuutta.</a:t>
            </a:r>
          </a:p>
        </p:txBody>
      </p:sp>
    </p:spTree>
    <p:extLst>
      <p:ext uri="{BB962C8B-B14F-4D97-AF65-F5344CB8AC3E}">
        <p14:creationId xmlns:p14="http://schemas.microsoft.com/office/powerpoint/2010/main" val="11861144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6A71D0C5-C475-7F9E-6057-11D3F3E83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9880" y="2100404"/>
            <a:ext cx="4545985" cy="4189453"/>
          </a:xfrm>
        </p:spPr>
        <p:txBody>
          <a:bodyPr anchor="ctr"/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fi-FI" sz="2000" b="1" dirty="0"/>
              <a:t>Muodostakaa 3-4 hlö pienryhmät.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fi-FI" sz="2000" b="1" dirty="0"/>
              <a:t>Käykää läpi täyttämänne lomakkeet </a:t>
            </a:r>
            <a:r>
              <a:rPr lang="fi-FI" sz="2000" dirty="0"/>
              <a:t>ja keskustelkaa millaista osaamista ja vahvuuksia pienryhmässänne on.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fi-FI" sz="2000" b="1" dirty="0"/>
              <a:t>Valitkaa viereisestä listasta yksi projekti</a:t>
            </a:r>
            <a:r>
              <a:rPr lang="fi-FI" sz="2000" dirty="0"/>
              <a:t>, jonka pienryhmänne voisi kuvitellusti toteuttaa. 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fi-FI" sz="2000" b="1" dirty="0"/>
              <a:t>Pohtikaa millaista osaamista projektin toteuttaminen vaatii. </a:t>
            </a:r>
            <a:r>
              <a:rPr lang="fi-FI" sz="2000" dirty="0"/>
              <a:t>Miten jakaisitte rooleja ja vastuita, jotta kaikkien osaaminen voidaan hyödyntää? 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0CFFB284-E619-9D07-DA03-A6CF564D6EAE}"/>
              </a:ext>
            </a:extLst>
          </p:cNvPr>
          <p:cNvSpPr/>
          <p:nvPr/>
        </p:nvSpPr>
        <p:spPr>
          <a:xfrm>
            <a:off x="6264998" y="2100404"/>
            <a:ext cx="4952246" cy="4189453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Sisällön paikkamerkki 9">
            <a:extLst>
              <a:ext uri="{FF2B5EF4-FFF2-40B4-BE49-F238E27FC236}">
                <a16:creationId xmlns:a16="http://schemas.microsoft.com/office/drawing/2014/main" id="{AE41EBDB-554B-A433-EC0D-473E4BEA3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27548" y="2231678"/>
            <a:ext cx="4445252" cy="3926903"/>
          </a:xfrm>
        </p:spPr>
        <p:txBody>
          <a:bodyPr anchor="ctr"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2000" b="0" dirty="0">
                <a:solidFill>
                  <a:srgbClr val="3C3C3B"/>
                </a:solidFill>
                <a:effectLst/>
              </a:rPr>
              <a:t>Pop </a:t>
            </a:r>
            <a:r>
              <a:rPr lang="fi-FI" sz="2000" b="0" dirty="0" err="1">
                <a:solidFill>
                  <a:srgbClr val="3C3C3B"/>
                </a:solidFill>
                <a:effectLst/>
              </a:rPr>
              <a:t>up</a:t>
            </a:r>
            <a:r>
              <a:rPr lang="fi-FI" sz="2000" b="0" dirty="0">
                <a:solidFill>
                  <a:srgbClr val="3C3C3B"/>
                </a:solidFill>
                <a:effectLst/>
              </a:rPr>
              <a:t> –kahvila, jolla kerätään varoja hyväntekeväisyyteen</a:t>
            </a:r>
            <a:endParaRPr lang="fi-FI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2000" b="0" dirty="0">
                <a:solidFill>
                  <a:srgbClr val="3C3C3B"/>
                </a:solidFill>
                <a:effectLst/>
              </a:rPr>
              <a:t>Lasten kesäleirin järjestäminen</a:t>
            </a:r>
            <a:endParaRPr lang="fi-FI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2000" b="0" dirty="0">
                <a:solidFill>
                  <a:srgbClr val="3C3C3B"/>
                </a:solidFill>
                <a:effectLst/>
              </a:rPr>
              <a:t>Lemmikkihotelliyrittäjän loman tuuraus</a:t>
            </a:r>
            <a:endParaRPr lang="fi-FI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2000" b="0" dirty="0">
                <a:solidFill>
                  <a:srgbClr val="3C3C3B"/>
                </a:solidFill>
                <a:effectLst/>
              </a:rPr>
              <a:t>Paikallisen mielenosoituksen järjestäminen</a:t>
            </a:r>
            <a:endParaRPr lang="fi-FI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2000" b="0" dirty="0">
                <a:solidFill>
                  <a:srgbClr val="3C3C3B"/>
                </a:solidFill>
                <a:effectLst/>
              </a:rPr>
              <a:t>Kotikaupunkinne esitteleminen ja näytteilleasettajana toimiminen matkailumessuilla</a:t>
            </a:r>
            <a:endParaRPr lang="fi-FI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2000" b="0" dirty="0">
                <a:solidFill>
                  <a:srgbClr val="3C3C3B"/>
                </a:solidFill>
                <a:effectLst/>
              </a:rPr>
              <a:t>Taidenäyttelyn järjestäminen</a:t>
            </a:r>
            <a:endParaRPr lang="fi-FI" sz="2000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6BD2089C-BFB5-B0B6-9AAB-C90A4A19B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ryhmäosaaminen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DDD6075-D195-CCC3-866C-1F6758D45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999A753-0461-7C3A-71E5-D954CE5B1B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15</a:t>
            </a:fld>
            <a:endParaRPr lang="fi-FI" noProof="0"/>
          </a:p>
        </p:txBody>
      </p:sp>
    </p:spTree>
    <p:extLst>
      <p:ext uri="{BB962C8B-B14F-4D97-AF65-F5344CB8AC3E}">
        <p14:creationId xmlns:p14="http://schemas.microsoft.com/office/powerpoint/2010/main" val="2386737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3E2B5-782F-4FAC-968E-BBF464A07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5EF1C9-A28A-777F-12C4-08EBEF4F75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5403" y="1964602"/>
            <a:ext cx="4836478" cy="2788467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fi-FI" sz="2000" b="1" dirty="0"/>
              <a:t>Aseta taidot järjestykseen helpoimmasta vaikeimpaan.  </a:t>
            </a:r>
            <a:r>
              <a:rPr lang="fi-FI" sz="2000" dirty="0"/>
              <a:t>Kuvat muodostavat janan, jossa pelimerkkiä liikutetaan.</a:t>
            </a:r>
          </a:p>
          <a:p>
            <a:pPr marL="457200" indent="-457200">
              <a:lnSpc>
                <a:spcPct val="100000"/>
              </a:lnSpc>
              <a:buFontTx/>
              <a:buAutoNum type="arabicPeriod"/>
            </a:pPr>
            <a:r>
              <a:rPr lang="fi-FI" sz="2000" b="1" dirty="0"/>
              <a:t>Mitä taitoja osaat jo? </a:t>
            </a:r>
            <a:r>
              <a:rPr lang="fi-FI" sz="2000" dirty="0"/>
              <a:t>Aseta merkki vaikeimman osaamasi taidon kohdalle.</a:t>
            </a:r>
          </a:p>
          <a:p>
            <a:pPr marL="457200" indent="-457200">
              <a:lnSpc>
                <a:spcPct val="100000"/>
              </a:lnSpc>
              <a:buFontTx/>
              <a:buAutoNum type="arabicPeriod"/>
            </a:pPr>
            <a:endParaRPr lang="fi-FI" sz="2000" dirty="0"/>
          </a:p>
          <a:p>
            <a:pPr>
              <a:lnSpc>
                <a:spcPct val="100000"/>
              </a:lnSpc>
            </a:pPr>
            <a:r>
              <a:rPr lang="fi-FI" sz="2000" i="1" dirty="0"/>
              <a:t>Esimerkki</a:t>
            </a:r>
          </a:p>
        </p:txBody>
      </p:sp>
      <p:sp>
        <p:nvSpPr>
          <p:cNvPr id="5" name="Sisällön paikkamerkki 4">
            <a:extLst>
              <a:ext uri="{FF2B5EF4-FFF2-40B4-BE49-F238E27FC236}">
                <a16:creationId xmlns:a16="http://schemas.microsoft.com/office/drawing/2014/main" id="{B1D770B2-D8B8-2980-5367-1E1A5C02EB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93568" y="1964602"/>
            <a:ext cx="4855522" cy="4326467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buFont typeface="+mj-lt"/>
              <a:buAutoNum type="arabicPeriod" startAt="3"/>
            </a:pPr>
            <a:r>
              <a:rPr lang="fi-FI" sz="2000" b="1" dirty="0"/>
              <a:t>Minkä uuden taidon pystyisit opettelemaan seuraavien 6 kk aikana? </a:t>
            </a:r>
            <a:r>
              <a:rPr lang="fi-FI" sz="2000" dirty="0"/>
              <a:t>Siirrä merkki valitsemasi taidon kohdalle.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 startAt="3"/>
            </a:pPr>
            <a:r>
              <a:rPr lang="fi-FI" sz="2000" b="1" dirty="0"/>
              <a:t>Mitkä taidot pystyisit opettelemaan 6 kk aikana</a:t>
            </a:r>
            <a:r>
              <a:rPr lang="fi-FI" sz="2000" dirty="0"/>
              <a:t>, jos saisit palkinnoksi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/>
              <a:t>50 € lahjakortin? 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/>
              <a:t>uuden puhelimen/tietokoneen?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i-FI" sz="1800" dirty="0"/>
              <a:t>unelmien lomamatkan?</a:t>
            </a:r>
          </a:p>
          <a:p>
            <a:pPr>
              <a:lnSpc>
                <a:spcPct val="100000"/>
              </a:lnSpc>
            </a:pPr>
            <a:endParaRPr lang="fi-FI" sz="2000" b="1" dirty="0"/>
          </a:p>
          <a:p>
            <a:pPr>
              <a:lnSpc>
                <a:spcPct val="100000"/>
              </a:lnSpc>
            </a:pPr>
            <a:r>
              <a:rPr lang="fi-FI" sz="2000" dirty="0"/>
              <a:t>Onko jokin taidoista sellainen, että et voisi koskaan oppia sitä? </a:t>
            </a:r>
          </a:p>
          <a:p>
            <a:pPr>
              <a:lnSpc>
                <a:spcPct val="100000"/>
              </a:lnSpc>
            </a:pPr>
            <a:r>
              <a:rPr lang="fi-FI" sz="2000" dirty="0"/>
              <a:t>Entä jos saisit palkinnoksi </a:t>
            </a:r>
            <a:r>
              <a:rPr lang="fi-FI" sz="2000" i="1" dirty="0"/>
              <a:t>miljoona euroa?</a:t>
            </a:r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EC1D9067-02AD-E9F7-B0C9-808F4F481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68" y="876301"/>
            <a:ext cx="9461728" cy="652054"/>
          </a:xfrm>
        </p:spPr>
        <p:txBody>
          <a:bodyPr/>
          <a:lstStyle/>
          <a:p>
            <a:r>
              <a:rPr lang="fi-FI" dirty="0"/>
              <a:t>Taitojen opetteleminen</a:t>
            </a:r>
            <a:endParaRPr lang="fi-FI" spc="300" dirty="0"/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2F01242B-A7EC-BFDC-1B09-2108F089652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all" spc="300" normalizeH="0" baseline="0" noProof="0" dirty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3A17ED21-1062-7ADB-A3A3-4E71920242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A01C0A-2BB6-49E7-91A3-DCB9F9F59583}" type="slidenum">
              <a:rPr kumimoji="0" lang="fi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srgbClr val="DFDBD1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cxnSp>
        <p:nvCxnSpPr>
          <p:cNvPr id="11" name="Suora yhdysviiva 10">
            <a:extLst>
              <a:ext uri="{FF2B5EF4-FFF2-40B4-BE49-F238E27FC236}">
                <a16:creationId xmlns:a16="http://schemas.microsoft.com/office/drawing/2014/main" id="{008797A7-8890-2BE1-42A8-13526698ADC8}"/>
              </a:ext>
            </a:extLst>
          </p:cNvPr>
          <p:cNvCxnSpPr>
            <a:cxnSpLocks/>
          </p:cNvCxnSpPr>
          <p:nvPr/>
        </p:nvCxnSpPr>
        <p:spPr>
          <a:xfrm flipH="1">
            <a:off x="6034706" y="1964602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Kuva 13" descr="Kuva, joka sisältää kohteen teksti, Fontti, muotoilu&#10;&#10;Kuvaus luotu automaattisesti">
            <a:extLst>
              <a:ext uri="{FF2B5EF4-FFF2-40B4-BE49-F238E27FC236}">
                <a16:creationId xmlns:a16="http://schemas.microsoft.com/office/drawing/2014/main" id="{1F73920C-CD6B-AA54-5B96-B1CAE98FD1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168" y="4843604"/>
            <a:ext cx="4731713" cy="1447465"/>
          </a:xfrm>
          <a:prstGeom prst="rect">
            <a:avLst/>
          </a:prstGeom>
          <a:ln w="76200">
            <a:solidFill>
              <a:schemeClr val="bg2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945654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AB93353-5B36-F9CF-4061-2D138386D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pc="300" dirty="0"/>
              <a:t>tauko</a:t>
            </a:r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6D75D12-C302-7B3D-DF17-D96A50FD4D4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E925FFC-812B-58A6-CA90-ACF91ECC57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17</a:t>
            </a:fld>
            <a:endParaRPr lang="fi-FI" noProof="0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0A7AD614-0EFF-9855-AA5F-EF25597349DD}"/>
              </a:ext>
            </a:extLst>
          </p:cNvPr>
          <p:cNvSpPr txBox="1">
            <a:spLocks/>
          </p:cNvSpPr>
          <p:nvPr/>
        </p:nvSpPr>
        <p:spPr>
          <a:xfrm>
            <a:off x="1007651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17" name="Tekstin paikkamerkki 3">
            <a:extLst>
              <a:ext uri="{FF2B5EF4-FFF2-40B4-BE49-F238E27FC236}">
                <a16:creationId xmlns:a16="http://schemas.microsoft.com/office/drawing/2014/main" id="{05B97420-39A1-5558-8A41-9589B5A3919D}"/>
              </a:ext>
            </a:extLst>
          </p:cNvPr>
          <p:cNvSpPr txBox="1">
            <a:spLocks/>
          </p:cNvSpPr>
          <p:nvPr/>
        </p:nvSpPr>
        <p:spPr>
          <a:xfrm>
            <a:off x="3053721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8" name="Tekstin paikkamerkki 4">
            <a:extLst>
              <a:ext uri="{FF2B5EF4-FFF2-40B4-BE49-F238E27FC236}">
                <a16:creationId xmlns:a16="http://schemas.microsoft.com/office/drawing/2014/main" id="{06BAF47F-0235-FA26-0BFB-1C72A6AC9CA4}"/>
              </a:ext>
            </a:extLst>
          </p:cNvPr>
          <p:cNvSpPr txBox="1">
            <a:spLocks/>
          </p:cNvSpPr>
          <p:nvPr/>
        </p:nvSpPr>
        <p:spPr>
          <a:xfrm>
            <a:off x="5095562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9" name="Tekstin paikkamerkki 5">
            <a:extLst>
              <a:ext uri="{FF2B5EF4-FFF2-40B4-BE49-F238E27FC236}">
                <a16:creationId xmlns:a16="http://schemas.microsoft.com/office/drawing/2014/main" id="{D4CA9350-04A2-0B63-86A3-6E0858240705}"/>
              </a:ext>
            </a:extLst>
          </p:cNvPr>
          <p:cNvSpPr txBox="1">
            <a:spLocks/>
          </p:cNvSpPr>
          <p:nvPr/>
        </p:nvSpPr>
        <p:spPr>
          <a:xfrm>
            <a:off x="7137403" y="2486716"/>
            <a:ext cx="1622425" cy="16224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</a:p>
        </p:txBody>
      </p:sp>
      <p:sp>
        <p:nvSpPr>
          <p:cNvPr id="20" name="Tekstin paikkamerkki 6">
            <a:extLst>
              <a:ext uri="{FF2B5EF4-FFF2-40B4-BE49-F238E27FC236}">
                <a16:creationId xmlns:a16="http://schemas.microsoft.com/office/drawing/2014/main" id="{D5E538E1-C546-4EF2-B3BC-A2C0D24A7B6E}"/>
              </a:ext>
            </a:extLst>
          </p:cNvPr>
          <p:cNvSpPr txBox="1">
            <a:spLocks/>
          </p:cNvSpPr>
          <p:nvPr/>
        </p:nvSpPr>
        <p:spPr>
          <a:xfrm>
            <a:off x="9179244" y="2486715"/>
            <a:ext cx="1622425" cy="1622425"/>
          </a:xfrm>
          <a:prstGeom prst="ellipse">
            <a:avLst/>
          </a:prstGeom>
          <a:solidFill>
            <a:srgbClr val="216F84"/>
          </a:solidFill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i-FI" sz="540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i-FI" sz="5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</a:p>
        </p:txBody>
      </p:sp>
      <p:sp>
        <p:nvSpPr>
          <p:cNvPr id="21" name="Tekstin paikkamerkki 7">
            <a:extLst>
              <a:ext uri="{FF2B5EF4-FFF2-40B4-BE49-F238E27FC236}">
                <a16:creationId xmlns:a16="http://schemas.microsoft.com/office/drawing/2014/main" id="{0CEA0674-9DA1-7533-C45A-CE62BAE0A74A}"/>
              </a:ext>
            </a:extLst>
          </p:cNvPr>
          <p:cNvSpPr txBox="1">
            <a:spLocks/>
          </p:cNvSpPr>
          <p:nvPr/>
        </p:nvSpPr>
        <p:spPr>
          <a:xfrm>
            <a:off x="771249" y="4370380"/>
            <a:ext cx="2029134" cy="837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fi-FI" dirty="0"/>
              <a:t>Fiiliskierros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Tekstin paikkamerkki 8">
            <a:extLst>
              <a:ext uri="{FF2B5EF4-FFF2-40B4-BE49-F238E27FC236}">
                <a16:creationId xmlns:a16="http://schemas.microsoft.com/office/drawing/2014/main" id="{DAD9D2CE-6D0A-10D1-FFCD-9CAE49AB6657}"/>
              </a:ext>
            </a:extLst>
          </p:cNvPr>
          <p:cNvSpPr txBox="1">
            <a:spLocks/>
          </p:cNvSpPr>
          <p:nvPr/>
        </p:nvSpPr>
        <p:spPr>
          <a:xfrm>
            <a:off x="2920021" y="4370380"/>
            <a:ext cx="1884961" cy="848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Voimavarat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Tekstin paikkamerkki 9">
            <a:extLst>
              <a:ext uri="{FF2B5EF4-FFF2-40B4-BE49-F238E27FC236}">
                <a16:creationId xmlns:a16="http://schemas.microsoft.com/office/drawing/2014/main" id="{188BC9BF-C639-3336-CF6B-84AA5E63E9BF}"/>
              </a:ext>
            </a:extLst>
          </p:cNvPr>
          <p:cNvSpPr txBox="1">
            <a:spLocks/>
          </p:cNvSpPr>
          <p:nvPr/>
        </p:nvSpPr>
        <p:spPr>
          <a:xfrm>
            <a:off x="4924620" y="4358910"/>
            <a:ext cx="2029134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Itsetuntemus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Tekstin paikkamerkki 10">
            <a:extLst>
              <a:ext uri="{FF2B5EF4-FFF2-40B4-BE49-F238E27FC236}">
                <a16:creationId xmlns:a16="http://schemas.microsoft.com/office/drawing/2014/main" id="{38700E73-5EFE-E183-30A8-8F1783C7BFD9}"/>
              </a:ext>
            </a:extLst>
          </p:cNvPr>
          <p:cNvSpPr txBox="1">
            <a:spLocks/>
          </p:cNvSpPr>
          <p:nvPr/>
        </p:nvSpPr>
        <p:spPr>
          <a:xfrm>
            <a:off x="7073392" y="4367936"/>
            <a:ext cx="1789952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dirty="0"/>
              <a:t>Osaaminen &amp; vahvuudet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Tekstin paikkamerkki 11">
            <a:extLst>
              <a:ext uri="{FF2B5EF4-FFF2-40B4-BE49-F238E27FC236}">
                <a16:creationId xmlns:a16="http://schemas.microsoft.com/office/drawing/2014/main" id="{417F0B09-462D-CA48-6B5B-0C4F6865A194}"/>
              </a:ext>
            </a:extLst>
          </p:cNvPr>
          <p:cNvSpPr txBox="1">
            <a:spLocks/>
          </p:cNvSpPr>
          <p:nvPr/>
        </p:nvSpPr>
        <p:spPr>
          <a:xfrm>
            <a:off x="8982982" y="4358910"/>
            <a:ext cx="1989818" cy="848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fi-FI"/>
            </a:defPPr>
            <a:lvl1pPr marL="0" indent="0" algn="ctr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fi-FI"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i-FI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dirty="0"/>
              <a:t>Matka-suunnitelma</a:t>
            </a:r>
            <a:endParaRPr kumimoji="0" lang="fi-FI" sz="24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89925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3369D-AAF5-9325-78B5-FE9187309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B6F4930-8378-F10D-A6C6-497735FEC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i-FI" dirty="0"/>
              <a:t>Tee vai kahvi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C92AED2-71A8-33E0-C217-4095106803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9" y="1828800"/>
            <a:ext cx="5245832" cy="4351338"/>
          </a:xfr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Kuulet pian erilaisia sanapareja, esim. tee – kahvi.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Valitse mahdollisimman nopeasti jompikumpi vaihtoehto näyttämällä peukalolla ylös tai alas. </a:t>
            </a:r>
            <a:r>
              <a:rPr lang="fi-FI" sz="2000" dirty="0"/>
              <a:t>Et voi valita molempia vaihtoehtoja, etkä olla valitsematta kumpaakaan. 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6859681-5B0B-56C1-26AD-514E7F8AFDC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all" spc="300" normalizeH="0" baseline="0" noProof="0" dirty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96C22EE-7320-26F5-CD4F-DA96A8A493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18</a:t>
            </a:fld>
            <a:endParaRPr lang="fi-FI" noProof="0"/>
          </a:p>
        </p:txBody>
      </p:sp>
      <p:pic>
        <p:nvPicPr>
          <p:cNvPr id="6" name="Kuvan paikkamerkki 7" descr="eri cups kahvi valkoinen tausta">
            <a:extLst>
              <a:ext uri="{FF2B5EF4-FFF2-40B4-BE49-F238E27FC236}">
                <a16:creationId xmlns:a16="http://schemas.microsoft.com/office/drawing/2014/main" id="{FB801559-4689-B75B-41DD-E3EF6F5E742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35" r="37106"/>
          <a:stretch/>
        </p:blipFill>
        <p:spPr>
          <a:xfrm>
            <a:off x="7381188" y="876301"/>
            <a:ext cx="3591612" cy="541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486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F9238C81-A925-35C4-0138-F920FE8032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Kissa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BE470A9D-2064-2023-702E-8FAE4D9138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CB33487-01C7-21F5-2850-E24189157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Koira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BC844216-579F-4B84-372C-6905064863D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6882F274-8014-BC97-357E-B8857D8C8A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FCE9F653-10BF-C79E-7EF5-815B669A4F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19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80214C86-BFDE-35AD-91FE-93279B457FDB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277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D1D8E-3928-3B8A-A7CD-22E8508F8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4399F9F1-0AFA-BA0F-4C6B-ACC894B49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Appelsiinimehu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9FC4BC50-2373-B1A6-64B5-AB28E0E2AF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37AFC61-08DF-150F-D697-4ED80DC5D4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Omenamehu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26237CF6-436F-9543-4EE7-778337C2754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6964B25A-38B6-63CC-9CC9-6FAB28A8FD3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1FE25FB3-BD4F-BBC1-AC56-ECBC431BD2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20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11AC44CE-EAF8-BC6A-9E43-31B544F98E3C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458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74EA3-BABB-797C-CF08-6668FEBA5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C920B642-A729-AB90-A0CF-84CE4C6DD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Kirja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98B4BBD5-8AC0-5A9E-4EC1-3A2FA64CD5C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34FABE0B-6234-42D6-49D3-20D053108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Elokuva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2F63FD92-726D-3768-7A0E-E118F5FC164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92717E60-8E5E-0180-E12A-82175FD769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6EEF3235-98E1-8AB6-2212-7E980CECDB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21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FEE6BC4B-4625-F45D-6E7A-8B41F9A42B07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12235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74663-78DB-AB90-951B-9AFF62617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EF22C3C0-3A54-5CF1-904F-5EF872FF3E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Tiskaaminen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5600381D-A02A-F910-3B09-3987E32865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FA71C0-8578-357A-3340-50CAB1557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Imurointi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086F7189-F117-80D7-D89B-15B1B2797403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C07C21E6-1C58-6ADA-61DD-433722BB22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87E12335-D45D-3122-5253-716FFF7797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22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6758C4C5-AB28-CB13-2FD5-2AB4175DD16B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505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3D466-5FE9-9227-4C2E-608C95881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DEB0B4E-22F2-2D5F-9120-97460CB62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Huvipuisto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D19FD5F1-FF3E-FD9B-EBA5-3BE1E59D8C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194A61A-D98D-980D-BD61-7C4EE61470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Festarit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068F146F-92CC-ACE5-D888-ADCAEF8B576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B5686B2A-753D-4CB0-E7E6-44B9B69734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75DE46E-06E4-27EE-7C7C-F0E03E436D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23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4889F582-7B3C-A9AE-6BE1-729C8D4A4AA6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1378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A3FE2-D317-DEF9-0DF2-5AD1A5B4A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579CF17-B5C6-E6F4-04D3-93981AD6D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Kilpailu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A7643B7A-6109-9208-582C-1A9BD7A5EC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C1A4004-2111-B772-0773-4E629F469D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Yhteistyö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984DFFC7-590F-D927-232C-34786C7A2B9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23B343FF-F3EF-B681-DE32-7EEC6E919B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ED25766C-618E-CB35-30E9-74DBBD1A00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24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4133ACA1-4F6A-9ADA-E324-FCF61277EC8F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9960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58215-51B8-CECD-3191-B4BEA0BE5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EF1F080B-BFB0-30DD-AA5D-8574DA64C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Suklaa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1538E218-B795-87A3-7E64-3ABCFEB1D7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710C904-6897-0080-2872-3E55C618CF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Salmiakki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2460B2FF-F8E9-352B-2BC4-705C48B2F64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6CDFF41F-680E-D86E-DB32-1B272AC0F2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852E1E1-E9B5-5AE9-A56F-5183511E7C3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25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2101A07B-5FC8-7C31-240E-9240A3C0D3B5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6554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25F6B-428A-8CF9-F44F-2DE1ADEBD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5407A96C-B910-76C4-F831-8C27CB024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Kiire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09C09B24-9D69-D0E0-675B-7ED395FDEC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BFC8222-D815-3AB0-5EB5-A653EF857C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Hitaus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FAA29B77-29F3-71A0-98B6-7D2C8E62929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E5F26E2C-2A26-55C3-7F97-A91793C525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CB570BF2-7487-20BE-8EA2-DC3AE200B3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26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18AC5F36-4ACE-0FBB-5CED-10BD09362496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719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972EF-F099-3B73-88EF-D33EBC8EA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C6879826-0072-10EF-3FEB-744BD57085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Lautapeli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23C6B1E6-9AA9-E3B2-4AF1-DEF0F978CDE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ACC0173-B8EB-9733-7796-49FBDCF05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4" y="1570181"/>
            <a:ext cx="4549044" cy="1035087"/>
          </a:xfrm>
        </p:spPr>
        <p:txBody>
          <a:bodyPr anchor="t"/>
          <a:lstStyle/>
          <a:p>
            <a:pPr algn="ctr"/>
            <a:r>
              <a:rPr lang="fi-FI" sz="4000" dirty="0"/>
              <a:t>Videopeli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B6AD5940-38E7-1726-37A6-DF0E940EB231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05C80A9F-5B50-CBFB-6235-FA62F3ABB5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F48411DB-5C33-7C07-D9C2-6B2F3A09E2E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27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C1AB2EF5-E800-DF54-55E1-5F4CF61E5DBF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8608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1EBC7-CFA4-0BFE-89B2-E31E3147E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EF4F3C2D-B18E-47C5-75D1-BD4967912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Jalkapallo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116D9281-5734-10E7-5A39-F6DD2C426D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EEA737C-7EEA-CABC-238C-E6AE43EBCE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3" y="1570181"/>
            <a:ext cx="4604911" cy="1035087"/>
          </a:xfrm>
        </p:spPr>
        <p:txBody>
          <a:bodyPr anchor="t"/>
          <a:lstStyle/>
          <a:p>
            <a:pPr algn="ctr"/>
            <a:r>
              <a:rPr lang="fi-FI" sz="4000" dirty="0"/>
              <a:t>Jääkiekko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22EF3D01-FE82-DDAA-E934-1D9A6D5207C6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E684939A-C92B-6010-CB50-DEE12488E7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0F481DB4-508D-7B0B-42FB-89B42B57D99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28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5EFA0DAB-2FEF-89A5-4078-157499885C7C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8807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3092B-4F9F-01FC-95DF-AD3C89C08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F908C28C-B8BD-2E7F-4347-1FB97A8D6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Sukellusvene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C98CF939-AB43-660E-99C4-FA14C6E433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51FBDB8-7667-E666-CC84-4EB57BC329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3" y="1570181"/>
            <a:ext cx="4604911" cy="1035087"/>
          </a:xfrm>
        </p:spPr>
        <p:txBody>
          <a:bodyPr anchor="t"/>
          <a:lstStyle/>
          <a:p>
            <a:pPr algn="ctr"/>
            <a:r>
              <a:rPr lang="fi-FI" sz="4000" dirty="0"/>
              <a:t>Kuumailmapallo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01DECC28-F511-373C-6B56-2C2D8E2DAA9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A1EA487E-5EB2-7895-3648-AD1CCAA677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401BB522-DCB4-A671-9C8E-CD9FE571C2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29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193C3754-BFEA-1BD4-3759-726A669CD59D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6438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F8663-3697-2184-3D2C-FA13751BE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01A2F8B4-4236-20DF-C355-6C28C40D5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570182"/>
            <a:ext cx="4549045" cy="1035087"/>
          </a:xfrm>
        </p:spPr>
        <p:txBody>
          <a:bodyPr anchor="t"/>
          <a:lstStyle/>
          <a:p>
            <a:pPr algn="ctr"/>
            <a:r>
              <a:rPr lang="fi-FI" sz="4000" dirty="0"/>
              <a:t>Pizza ananaksella</a:t>
            </a:r>
          </a:p>
        </p:txBody>
      </p:sp>
      <p:pic>
        <p:nvPicPr>
          <p:cNvPr id="10" name="Sisällön paikkamerkki 9" descr="Peukalo pystyssä tasaisella täytöllä">
            <a:extLst>
              <a:ext uri="{FF2B5EF4-FFF2-40B4-BE49-F238E27FC236}">
                <a16:creationId xmlns:a16="http://schemas.microsoft.com/office/drawing/2014/main" id="{0ABA5978-7C41-79F8-05BD-24BAF9595A3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69327" y="3429000"/>
            <a:ext cx="2110149" cy="2110149"/>
          </a:xfrm>
        </p:spPr>
      </p:pic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91A7D11-5004-2884-D410-3641855CAF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6433" y="1570181"/>
            <a:ext cx="4604911" cy="1035087"/>
          </a:xfrm>
        </p:spPr>
        <p:txBody>
          <a:bodyPr anchor="t"/>
          <a:lstStyle/>
          <a:p>
            <a:pPr algn="ctr"/>
            <a:r>
              <a:rPr lang="fi-FI" sz="4000" dirty="0"/>
              <a:t>Pizza ilman ananasta</a:t>
            </a:r>
          </a:p>
        </p:txBody>
      </p:sp>
      <p:pic>
        <p:nvPicPr>
          <p:cNvPr id="12" name="Sisällön paikkamerkki 11" descr="Peukalo alas tasaisella täytöllä">
            <a:extLst>
              <a:ext uri="{FF2B5EF4-FFF2-40B4-BE49-F238E27FC236}">
                <a16:creationId xmlns:a16="http://schemas.microsoft.com/office/drawing/2014/main" id="{6A8300AE-9FBE-5743-0158-19F5719842D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25882" y="3442674"/>
            <a:ext cx="2110149" cy="2110149"/>
          </a:xfrm>
        </p:spPr>
      </p:pic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3693EB9C-F1C9-9A9E-C13C-3679DB4DD2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rtl="0"/>
            <a:r>
              <a:rPr lang="fi-FI" noProof="0" dirty="0"/>
              <a:t>Tulevaisuuspaja 2/4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332F481E-8FD5-A86E-BBBD-FE46BE6F91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30</a:t>
            </a:fld>
            <a:endParaRPr lang="fi-FI" noProof="0"/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E45E7747-657C-7568-36B3-C3A650136FE9}"/>
              </a:ext>
            </a:extLst>
          </p:cNvPr>
          <p:cNvCxnSpPr>
            <a:cxnSpLocks/>
          </p:cNvCxnSpPr>
          <p:nvPr/>
        </p:nvCxnSpPr>
        <p:spPr>
          <a:xfrm flipH="1">
            <a:off x="5952383" y="1570181"/>
            <a:ext cx="1" cy="442714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26858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3127F-9BB3-3BAC-E401-B0DAD3EEA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09ECF1-D3BE-6AAA-7DF2-DC003787B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168" y="876300"/>
            <a:ext cx="5245832" cy="952499"/>
          </a:xfrm>
        </p:spPr>
        <p:txBody>
          <a:bodyPr/>
          <a:lstStyle/>
          <a:p>
            <a:pPr algn="l"/>
            <a:r>
              <a:rPr lang="fi-FI" dirty="0"/>
              <a:t>Matka-suunnitelma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0E65B2-7550-A6E9-3828-62C3487EFD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9" y="1828800"/>
            <a:ext cx="5245832" cy="4351338"/>
          </a:xfrm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Voitit matkalahjakortin, jolla pääset kolmen kuukauden matkalle valitsemaasi kohteeseen!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Minne lähdet? Milloin ja kenen kanssa?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Täytä vastauksesi työkirjaan.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24BDAE55-6E4A-0784-E870-CF888716C0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all" spc="300" normalizeH="0" baseline="0" noProof="0" dirty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Tulevaisuuspaja 2/4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5F568EA-F514-C29C-C836-383D799E63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09A01C0A-2BB6-49E7-91A3-DCB9F9F59583}" type="slidenum">
              <a:rPr lang="fi-FI" noProof="0" smtClean="0"/>
              <a:pPr rtl="0"/>
              <a:t>31</a:t>
            </a:fld>
            <a:endParaRPr lang="fi-FI" noProof="0"/>
          </a:p>
        </p:txBody>
      </p:sp>
      <p:pic>
        <p:nvPicPr>
          <p:cNvPr id="6" name="Kuvan paikkamerkki 7" descr="Matkalaukku, kamera, aurinkolasit, liput, hattu sinisellä taustalla">
            <a:extLst>
              <a:ext uri="{FF2B5EF4-FFF2-40B4-BE49-F238E27FC236}">
                <a16:creationId xmlns:a16="http://schemas.microsoft.com/office/drawing/2014/main" id="{12AFE875-2BD5-30F0-1C1D-8CA65A72822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766" r="30443"/>
          <a:stretch/>
        </p:blipFill>
        <p:spPr>
          <a:xfrm>
            <a:off x="6928701" y="876301"/>
            <a:ext cx="4044099" cy="541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145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8B5F43-1A27-CD97-5B23-57163E586F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739E90-C214-EC75-8A06-011427A11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</p:spPr>
        <p:txBody>
          <a:bodyPr anchor="ctr">
            <a:normAutofit/>
          </a:bodyPr>
          <a:lstStyle/>
          <a:p>
            <a:r>
              <a:rPr lang="fi-FI" sz="3600" spc="300" dirty="0"/>
              <a:t>Pajojen välillä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C853FB9-6AD1-E9CA-D705-62D132BEA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6438" y="2372008"/>
            <a:ext cx="5043059" cy="359902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fi-FI" sz="2000" dirty="0"/>
              <a:t>Tee työkirjan tehtävä Missä asioissa olen hyvä?</a:t>
            </a:r>
          </a:p>
          <a:p>
            <a:pPr marL="457200" indent="-457200">
              <a:buFont typeface="+mj-lt"/>
              <a:buAutoNum type="arabicPeriod"/>
            </a:pPr>
            <a:endParaRPr lang="fi-FI" sz="2000" dirty="0"/>
          </a:p>
          <a:p>
            <a:pPr marL="457200" indent="-457200">
              <a:buFont typeface="+mj-lt"/>
              <a:buAutoNum type="arabicPeriod"/>
            </a:pPr>
            <a:r>
              <a:rPr lang="fi-FI" sz="2000" i="1" dirty="0"/>
              <a:t>Vapaavalintainen: </a:t>
            </a:r>
            <a:r>
              <a:rPr lang="fi-FI" sz="2000" dirty="0"/>
              <a:t>Laadi voimabiisilista ja kuuntele sitä!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82994E24-0ADD-BE8A-C95D-1D21EB5D8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1716511" y="6382510"/>
            <a:ext cx="566928" cy="384048"/>
          </a:xfrm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09A01C0A-2BB6-49E7-91A3-DCB9F9F59583}" type="slidenum">
              <a:rPr kumimoji="0" lang="fi-FI" sz="1400" b="0" i="0" u="none" strike="noStrike" kern="1200" cap="none" spc="0" normalizeH="0" baseline="0" noProof="0" smtClean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fi-FI" sz="1400" b="0" i="0" u="none" strike="noStrike" kern="1200" cap="none" spc="0" normalizeH="0" baseline="0" noProof="0">
              <a:ln>
                <a:noFill/>
              </a:ln>
              <a:solidFill>
                <a:srgbClr val="DFDBD1"/>
              </a:solidFill>
              <a:effectLst/>
              <a:uLnTx/>
              <a:uFillTx/>
              <a:latin typeface="Tw Cen MT"/>
              <a:ea typeface="+mn-ea"/>
              <a:cs typeface="+mn-cs"/>
            </a:endParaRPr>
          </a:p>
        </p:txBody>
      </p:sp>
      <p:sp>
        <p:nvSpPr>
          <p:cNvPr id="7" name="Alatunnisteen paikkamerkki 6">
            <a:extLst>
              <a:ext uri="{FF2B5EF4-FFF2-40B4-BE49-F238E27FC236}">
                <a16:creationId xmlns:a16="http://schemas.microsoft.com/office/drawing/2014/main" id="{75AF3D44-56A2-D1BF-AC15-CBA54AE4B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8854442" y="2953511"/>
            <a:ext cx="6291068" cy="384048"/>
          </a:xfrm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1" i="0" u="none" strike="noStrike" kern="1200" cap="all" spc="300" normalizeH="0" baseline="0" noProof="0" dirty="0">
                <a:ln>
                  <a:noFill/>
                </a:ln>
                <a:solidFill>
                  <a:srgbClr val="DFDBD1"/>
                </a:solidFill>
                <a:effectLst/>
                <a:uLnTx/>
                <a:uFillTx/>
                <a:latin typeface="Tw Cen MT"/>
                <a:ea typeface="+mn-ea"/>
                <a:cs typeface="+mn-cs"/>
              </a:rPr>
              <a:t>Tulevaisuuspaja 2/4</a:t>
            </a:r>
          </a:p>
        </p:txBody>
      </p:sp>
      <p:pic>
        <p:nvPicPr>
          <p:cNvPr id="11" name="Kuvan paikkamerkki 10" descr="Puiset lohkot ja kysymysmerkit">
            <a:extLst>
              <a:ext uri="{FF2B5EF4-FFF2-40B4-BE49-F238E27FC236}">
                <a16:creationId xmlns:a16="http://schemas.microsoft.com/office/drawing/2014/main" id="{72D8665C-898E-CD52-2E92-9A57E5D58C8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547" r="13322"/>
          <a:stretch/>
        </p:blipFill>
        <p:spPr>
          <a:xfrm>
            <a:off x="6652474" y="1735139"/>
            <a:ext cx="4392501" cy="4235893"/>
          </a:xfrm>
          <a:noFill/>
        </p:spPr>
      </p:pic>
    </p:spTree>
    <p:extLst>
      <p:ext uri="{BB962C8B-B14F-4D97-AF65-F5344CB8AC3E}">
        <p14:creationId xmlns:p14="http://schemas.microsoft.com/office/powerpoint/2010/main" val="58802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g"/></Relationships>
</file>

<file path=ppt/theme/theme1.xml><?xml version="1.0" encoding="utf-8"?>
<a:theme xmlns:a="http://schemas.openxmlformats.org/drawingml/2006/main" name="Office-teema">
  <a:themeElements>
    <a:clrScheme name="Mukautettu 5">
      <a:dk1>
        <a:srgbClr val="3C3C3B"/>
      </a:dk1>
      <a:lt1>
        <a:srgbClr val="DFDBD1"/>
      </a:lt1>
      <a:dk2>
        <a:srgbClr val="3C3C3B"/>
      </a:dk2>
      <a:lt2>
        <a:srgbClr val="FFFFFF"/>
      </a:lt2>
      <a:accent1>
        <a:srgbClr val="216F84"/>
      </a:accent1>
      <a:accent2>
        <a:srgbClr val="EA5160"/>
      </a:accent2>
      <a:accent3>
        <a:srgbClr val="216F84"/>
      </a:accent3>
      <a:accent4>
        <a:srgbClr val="DFDBD1"/>
      </a:accent4>
      <a:accent5>
        <a:srgbClr val="F3EBE8"/>
      </a:accent5>
      <a:accent6>
        <a:srgbClr val="3C3C3B"/>
      </a:accent6>
      <a:hlink>
        <a:srgbClr val="216F84"/>
      </a:hlink>
      <a:folHlink>
        <a:srgbClr val="435B63"/>
      </a:folHlink>
    </a:clrScheme>
    <a:fontScheme name="Mukautettu 1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6612479_TF34357351_Win32" id="{7ED93395-92F1-4F90-864B-283A8C548081}" vid="{18CDAD6C-BEBF-414B-B516-5A9C4786033D}"/>
    </a:ext>
  </a:extLst>
</a:theme>
</file>

<file path=ppt/theme/theme2.xml><?xml version="1.0" encoding="utf-8"?>
<a:theme xmlns:a="http://schemas.openxmlformats.org/drawingml/2006/main" name="1_Office-teema">
  <a:themeElements>
    <a:clrScheme name="Mukautettu 5">
      <a:dk1>
        <a:srgbClr val="3C3C3B"/>
      </a:dk1>
      <a:lt1>
        <a:srgbClr val="DFDBD1"/>
      </a:lt1>
      <a:dk2>
        <a:srgbClr val="3C3C3B"/>
      </a:dk2>
      <a:lt2>
        <a:srgbClr val="FFFFFF"/>
      </a:lt2>
      <a:accent1>
        <a:srgbClr val="216F84"/>
      </a:accent1>
      <a:accent2>
        <a:srgbClr val="EA5160"/>
      </a:accent2>
      <a:accent3>
        <a:srgbClr val="216F84"/>
      </a:accent3>
      <a:accent4>
        <a:srgbClr val="DFDBD1"/>
      </a:accent4>
      <a:accent5>
        <a:srgbClr val="F3EBE8"/>
      </a:accent5>
      <a:accent6>
        <a:srgbClr val="3C3C3B"/>
      </a:accent6>
      <a:hlink>
        <a:srgbClr val="216F84"/>
      </a:hlink>
      <a:folHlink>
        <a:srgbClr val="435B63"/>
      </a:folHlink>
    </a:clrScheme>
    <a:fontScheme name="Mukautettu 1">
      <a:majorFont>
        <a:latin typeface="Tw Cen MT"/>
        <a:ea typeface=""/>
        <a:cs typeface=""/>
      </a:majorFont>
      <a:minorFont>
        <a:latin typeface="Tw Cen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681" t="-6487" r="-643" b="-1231"/>
          </a:stretch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66612479_TF34357351_Win32" id="{7ED93395-92F1-4F90-864B-283A8C548081}" vid="{18CDAD6C-BEBF-414B-B516-5A9C4786033D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pohja</Template>
  <TotalTime>531</TotalTime>
  <Words>1351</Words>
  <Application>Microsoft Office PowerPoint</Application>
  <PresentationFormat>Widescreen</PresentationFormat>
  <Paragraphs>267</Paragraphs>
  <Slides>32</Slides>
  <Notes>19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Avenir Next LT Pro</vt:lpstr>
      <vt:lpstr>Calibri</vt:lpstr>
      <vt:lpstr>Tw Cen MT</vt:lpstr>
      <vt:lpstr>Office-teema</vt:lpstr>
      <vt:lpstr>1_Office-teema</vt:lpstr>
      <vt:lpstr>Tulevaisuus-paja</vt:lpstr>
      <vt:lpstr>Ohje pajan vetäjälle</vt:lpstr>
      <vt:lpstr>tarvikkeet</vt:lpstr>
      <vt:lpstr>Pajan sisältö</vt:lpstr>
      <vt:lpstr>PowerPoint Presentation</vt:lpstr>
      <vt:lpstr>voimavarat</vt:lpstr>
      <vt:lpstr>Puu-mielikuvaharjoitus</vt:lpstr>
      <vt:lpstr>voimavarapuu</vt:lpstr>
      <vt:lpstr>tauko</vt:lpstr>
      <vt:lpstr>itsetuntemus</vt:lpstr>
      <vt:lpstr>peiliharjoitus</vt:lpstr>
      <vt:lpstr>itsetuntemus</vt:lpstr>
      <vt:lpstr>tauko</vt:lpstr>
      <vt:lpstr>Osaaminen &amp; vahvuudet</vt:lpstr>
      <vt:lpstr>ryhmäosaaminen</vt:lpstr>
      <vt:lpstr>Taitojen opetteleminen</vt:lpstr>
      <vt:lpstr>tauko</vt:lpstr>
      <vt:lpstr>Tee vai kahvi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Matka-suunnitelma</vt:lpstr>
      <vt:lpstr>Pajojen välillä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Veera Lallo</dc:creator>
  <cp:lastModifiedBy>Anne Arvonen</cp:lastModifiedBy>
  <cp:revision>3</cp:revision>
  <dcterms:created xsi:type="dcterms:W3CDTF">2024-11-12T09:25:10Z</dcterms:created>
  <dcterms:modified xsi:type="dcterms:W3CDTF">2026-10-05T08:45:11Z</dcterms:modified>
</cp:coreProperties>
</file>