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6" r:id="rId2"/>
  </p:sldMasterIdLst>
  <p:notesMasterIdLst>
    <p:notesMasterId r:id="rId23"/>
  </p:notesMasterIdLst>
  <p:handoutMasterIdLst>
    <p:handoutMasterId r:id="rId24"/>
  </p:handoutMasterIdLst>
  <p:sldIdLst>
    <p:sldId id="256" r:id="rId3"/>
    <p:sldId id="307" r:id="rId4"/>
    <p:sldId id="312" r:id="rId5"/>
    <p:sldId id="288" r:id="rId6"/>
    <p:sldId id="290" r:id="rId7"/>
    <p:sldId id="314" r:id="rId8"/>
    <p:sldId id="303" r:id="rId9"/>
    <p:sldId id="291" r:id="rId10"/>
    <p:sldId id="333" r:id="rId11"/>
    <p:sldId id="306" r:id="rId12"/>
    <p:sldId id="336" r:id="rId13"/>
    <p:sldId id="292" r:id="rId14"/>
    <p:sldId id="338" r:id="rId15"/>
    <p:sldId id="339" r:id="rId16"/>
    <p:sldId id="335" r:id="rId17"/>
    <p:sldId id="293" r:id="rId18"/>
    <p:sldId id="334" r:id="rId19"/>
    <p:sldId id="342" r:id="rId20"/>
    <p:sldId id="319" r:id="rId21"/>
    <p:sldId id="317" r:id="rId22"/>
  </p:sldIdLst>
  <p:sldSz cx="12192000" cy="6858000"/>
  <p:notesSz cx="6858000" cy="9144000"/>
  <p:defaultTextStyle>
    <a:defPPr rtl="0">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Tekijä"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5EE6"/>
    <a:srgbClr val="132BDC"/>
    <a:srgbClr val="DCE0FC"/>
    <a:srgbClr val="FDF200"/>
    <a:srgbClr val="80FBE5"/>
    <a:srgbClr val="3CF3D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67451D-FC67-465D-BFFA-C75E659330C0}" v="92" dt="2024-11-19T11:45:42.3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235" autoAdjust="0"/>
  </p:normalViewPr>
  <p:slideViewPr>
    <p:cSldViewPr snapToGrid="0">
      <p:cViewPr varScale="1">
        <p:scale>
          <a:sx n="91" d="100"/>
          <a:sy n="91" d="100"/>
        </p:scale>
        <p:origin x="1272" y="90"/>
      </p:cViewPr>
      <p:guideLst/>
    </p:cSldViewPr>
  </p:slideViewPr>
  <p:notesTextViewPr>
    <p:cViewPr>
      <p:scale>
        <a:sx n="1" d="1"/>
        <a:sy n="1" d="1"/>
      </p:scale>
      <p:origin x="0" y="0"/>
    </p:cViewPr>
  </p:notesTextViewPr>
  <p:sorterViewPr>
    <p:cViewPr>
      <p:scale>
        <a:sx n="130" d="100"/>
        <a:sy n="130" d="100"/>
      </p:scale>
      <p:origin x="0" y="0"/>
    </p:cViewPr>
  </p:sorterViewPr>
  <p:notesViewPr>
    <p:cSldViewPr snapToGrid="0">
      <p:cViewPr varScale="1">
        <p:scale>
          <a:sx n="83" d="100"/>
          <a:sy n="83" d="100"/>
        </p:scale>
        <p:origin x="391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6212B7-972E-4E00-A478-A550E22C2529}" type="doc">
      <dgm:prSet loTypeId="urn:microsoft.com/office/officeart/2005/8/layout/process1" loCatId="process" qsTypeId="urn:microsoft.com/office/officeart/2005/8/quickstyle/simple1" qsCatId="simple" csTypeId="urn:microsoft.com/office/officeart/2005/8/colors/accent1_2" csCatId="accent1" phldr="1"/>
      <dgm:spPr/>
    </dgm:pt>
    <dgm:pt modelId="{DF58512A-8F73-4BB1-A52D-DAFAE00CC7A9}">
      <dgm:prSet phldrT="[Teksti]"/>
      <dgm:spPr/>
      <dgm:t>
        <a:bodyPr/>
        <a:lstStyle/>
        <a:p>
          <a:r>
            <a:rPr lang="fi-FI" dirty="0">
              <a:solidFill>
                <a:schemeClr val="bg2"/>
              </a:solidFill>
            </a:rPr>
            <a:t>TA-LO</a:t>
          </a:r>
        </a:p>
      </dgm:t>
    </dgm:pt>
    <dgm:pt modelId="{4C5A6641-7681-432F-890B-BB695F4CBBAD}" type="parTrans" cxnId="{54939677-806D-4C7B-AE92-8BED84BBCB5A}">
      <dgm:prSet/>
      <dgm:spPr/>
      <dgm:t>
        <a:bodyPr/>
        <a:lstStyle/>
        <a:p>
          <a:endParaRPr lang="fi-FI"/>
        </a:p>
      </dgm:t>
    </dgm:pt>
    <dgm:pt modelId="{CD07255E-8B71-4C6A-900B-04C61AA5C680}" type="sibTrans" cxnId="{54939677-806D-4C7B-AE92-8BED84BBCB5A}">
      <dgm:prSet/>
      <dgm:spPr/>
      <dgm:t>
        <a:bodyPr/>
        <a:lstStyle/>
        <a:p>
          <a:endParaRPr lang="fi-FI"/>
        </a:p>
      </dgm:t>
    </dgm:pt>
    <dgm:pt modelId="{80D7EC35-01F2-46D6-8CF7-9B1926EA49B5}">
      <dgm:prSet phldrT="[Teksti]"/>
      <dgm:spPr/>
      <dgm:t>
        <a:bodyPr/>
        <a:lstStyle/>
        <a:p>
          <a:r>
            <a:rPr lang="fi-FI" dirty="0">
              <a:solidFill>
                <a:schemeClr val="bg2"/>
              </a:solidFill>
            </a:rPr>
            <a:t>LO-MA</a:t>
          </a:r>
        </a:p>
      </dgm:t>
    </dgm:pt>
    <dgm:pt modelId="{DDDAF6B3-36B5-472C-888D-1C2096D5DE41}" type="parTrans" cxnId="{1B0218E6-8726-4C86-A043-2CE424795D7D}">
      <dgm:prSet/>
      <dgm:spPr/>
      <dgm:t>
        <a:bodyPr/>
        <a:lstStyle/>
        <a:p>
          <a:endParaRPr lang="fi-FI"/>
        </a:p>
      </dgm:t>
    </dgm:pt>
    <dgm:pt modelId="{6AB4881F-E5BE-4662-AFB9-60D78DA600BE}" type="sibTrans" cxnId="{1B0218E6-8726-4C86-A043-2CE424795D7D}">
      <dgm:prSet/>
      <dgm:spPr/>
      <dgm:t>
        <a:bodyPr/>
        <a:lstStyle/>
        <a:p>
          <a:endParaRPr lang="fi-FI"/>
        </a:p>
      </dgm:t>
    </dgm:pt>
    <dgm:pt modelId="{EB151A04-0B32-4A20-A846-52150DC6266B}">
      <dgm:prSet phldrT="[Teksti]"/>
      <dgm:spPr/>
      <dgm:t>
        <a:bodyPr/>
        <a:lstStyle/>
        <a:p>
          <a:r>
            <a:rPr lang="fi-FI" dirty="0">
              <a:solidFill>
                <a:schemeClr val="bg2"/>
              </a:solidFill>
            </a:rPr>
            <a:t>MA-RI</a:t>
          </a:r>
        </a:p>
      </dgm:t>
    </dgm:pt>
    <dgm:pt modelId="{A7B1444E-8303-4511-9202-4FE7E79C8814}" type="parTrans" cxnId="{AFA859C3-24BF-4B00-B432-BC7FF44E34FE}">
      <dgm:prSet/>
      <dgm:spPr/>
      <dgm:t>
        <a:bodyPr/>
        <a:lstStyle/>
        <a:p>
          <a:endParaRPr lang="fi-FI"/>
        </a:p>
      </dgm:t>
    </dgm:pt>
    <dgm:pt modelId="{51203B57-DC72-42DB-B380-2E8BA75EF496}" type="sibTrans" cxnId="{AFA859C3-24BF-4B00-B432-BC7FF44E34FE}">
      <dgm:prSet/>
      <dgm:spPr/>
      <dgm:t>
        <a:bodyPr/>
        <a:lstStyle/>
        <a:p>
          <a:endParaRPr lang="fi-FI"/>
        </a:p>
      </dgm:t>
    </dgm:pt>
    <dgm:pt modelId="{7105B66C-5700-4FBB-840F-E788C5E30D26}">
      <dgm:prSet/>
      <dgm:spPr/>
      <dgm:t>
        <a:bodyPr/>
        <a:lstStyle/>
        <a:p>
          <a:r>
            <a:rPr lang="fi-FI" dirty="0">
              <a:solidFill>
                <a:schemeClr val="bg2"/>
              </a:solidFill>
            </a:rPr>
            <a:t>RI-SU</a:t>
          </a:r>
        </a:p>
      </dgm:t>
    </dgm:pt>
    <dgm:pt modelId="{E9EF7D04-CEEF-431D-AFFE-21AF2B4FD382}" type="parTrans" cxnId="{EC944EEE-BD93-4300-8009-1E4101821D18}">
      <dgm:prSet/>
      <dgm:spPr/>
      <dgm:t>
        <a:bodyPr/>
        <a:lstStyle/>
        <a:p>
          <a:endParaRPr lang="fi-FI"/>
        </a:p>
      </dgm:t>
    </dgm:pt>
    <dgm:pt modelId="{C0DC4583-8456-449F-A3EC-B7A41CAFEF25}" type="sibTrans" cxnId="{EC944EEE-BD93-4300-8009-1E4101821D18}">
      <dgm:prSet/>
      <dgm:spPr/>
      <dgm:t>
        <a:bodyPr/>
        <a:lstStyle/>
        <a:p>
          <a:endParaRPr lang="fi-FI"/>
        </a:p>
      </dgm:t>
    </dgm:pt>
    <dgm:pt modelId="{9AA4A113-8F8B-414D-8924-D694D8105B9C}">
      <dgm:prSet/>
      <dgm:spPr/>
      <dgm:t>
        <a:bodyPr/>
        <a:lstStyle/>
        <a:p>
          <a:r>
            <a:rPr lang="fi-FI" dirty="0">
              <a:solidFill>
                <a:schemeClr val="bg2"/>
              </a:solidFill>
            </a:rPr>
            <a:t>SU-LO</a:t>
          </a:r>
        </a:p>
      </dgm:t>
    </dgm:pt>
    <dgm:pt modelId="{E3F892AC-796D-4BBF-ABDF-5BCAE5481C8D}" type="parTrans" cxnId="{09FA4634-EAFE-437A-836A-A8C6AF6A4FCA}">
      <dgm:prSet/>
      <dgm:spPr/>
      <dgm:t>
        <a:bodyPr/>
        <a:lstStyle/>
        <a:p>
          <a:endParaRPr lang="fi-FI"/>
        </a:p>
      </dgm:t>
    </dgm:pt>
    <dgm:pt modelId="{9F9E23E5-B30E-4B80-A80A-D758EC3B7222}" type="sibTrans" cxnId="{09FA4634-EAFE-437A-836A-A8C6AF6A4FCA}">
      <dgm:prSet/>
      <dgm:spPr/>
      <dgm:t>
        <a:bodyPr/>
        <a:lstStyle/>
        <a:p>
          <a:endParaRPr lang="fi-FI"/>
        </a:p>
      </dgm:t>
    </dgm:pt>
    <dgm:pt modelId="{3F45E057-7914-4E5C-B78C-5A58C793205D}" type="pres">
      <dgm:prSet presAssocID="{746212B7-972E-4E00-A478-A550E22C2529}" presName="Name0" presStyleCnt="0">
        <dgm:presLayoutVars>
          <dgm:dir/>
          <dgm:resizeHandles val="exact"/>
        </dgm:presLayoutVars>
      </dgm:prSet>
      <dgm:spPr/>
    </dgm:pt>
    <dgm:pt modelId="{E5ABEE96-F4F2-4544-8F8B-479BE39D4301}" type="pres">
      <dgm:prSet presAssocID="{DF58512A-8F73-4BB1-A52D-DAFAE00CC7A9}" presName="node" presStyleLbl="node1" presStyleIdx="0" presStyleCnt="5">
        <dgm:presLayoutVars>
          <dgm:bulletEnabled val="1"/>
        </dgm:presLayoutVars>
      </dgm:prSet>
      <dgm:spPr/>
    </dgm:pt>
    <dgm:pt modelId="{4D0F028B-5434-41F3-A3BC-E02B82A3747D}" type="pres">
      <dgm:prSet presAssocID="{CD07255E-8B71-4C6A-900B-04C61AA5C680}" presName="sibTrans" presStyleLbl="sibTrans2D1" presStyleIdx="0" presStyleCnt="4"/>
      <dgm:spPr/>
    </dgm:pt>
    <dgm:pt modelId="{DCB72CEE-CE1B-4E3C-98BA-9333EC407379}" type="pres">
      <dgm:prSet presAssocID="{CD07255E-8B71-4C6A-900B-04C61AA5C680}" presName="connectorText" presStyleLbl="sibTrans2D1" presStyleIdx="0" presStyleCnt="4"/>
      <dgm:spPr/>
    </dgm:pt>
    <dgm:pt modelId="{520067E1-B1BC-43E7-A4D1-B7F798A5A5D3}" type="pres">
      <dgm:prSet presAssocID="{80D7EC35-01F2-46D6-8CF7-9B1926EA49B5}" presName="node" presStyleLbl="node1" presStyleIdx="1" presStyleCnt="5" custScaleX="103668">
        <dgm:presLayoutVars>
          <dgm:bulletEnabled val="1"/>
        </dgm:presLayoutVars>
      </dgm:prSet>
      <dgm:spPr/>
    </dgm:pt>
    <dgm:pt modelId="{DC7952E5-D885-4744-9E5E-63EC4166ED56}" type="pres">
      <dgm:prSet presAssocID="{6AB4881F-E5BE-4662-AFB9-60D78DA600BE}" presName="sibTrans" presStyleLbl="sibTrans2D1" presStyleIdx="1" presStyleCnt="4"/>
      <dgm:spPr/>
    </dgm:pt>
    <dgm:pt modelId="{3FB51445-E110-4539-8EEC-55AAC4861445}" type="pres">
      <dgm:prSet presAssocID="{6AB4881F-E5BE-4662-AFB9-60D78DA600BE}" presName="connectorText" presStyleLbl="sibTrans2D1" presStyleIdx="1" presStyleCnt="4"/>
      <dgm:spPr/>
    </dgm:pt>
    <dgm:pt modelId="{E166E298-2060-4F7D-856A-E96BFE291006}" type="pres">
      <dgm:prSet presAssocID="{EB151A04-0B32-4A20-A846-52150DC6266B}" presName="node" presStyleLbl="node1" presStyleIdx="2" presStyleCnt="5">
        <dgm:presLayoutVars>
          <dgm:bulletEnabled val="1"/>
        </dgm:presLayoutVars>
      </dgm:prSet>
      <dgm:spPr/>
    </dgm:pt>
    <dgm:pt modelId="{31DB08F3-D25B-4D70-A8A3-4E40F5776D04}" type="pres">
      <dgm:prSet presAssocID="{51203B57-DC72-42DB-B380-2E8BA75EF496}" presName="sibTrans" presStyleLbl="sibTrans2D1" presStyleIdx="2" presStyleCnt="4"/>
      <dgm:spPr/>
    </dgm:pt>
    <dgm:pt modelId="{4AEEBA40-05E6-44C3-9B5C-EFBB86760668}" type="pres">
      <dgm:prSet presAssocID="{51203B57-DC72-42DB-B380-2E8BA75EF496}" presName="connectorText" presStyleLbl="sibTrans2D1" presStyleIdx="2" presStyleCnt="4"/>
      <dgm:spPr/>
    </dgm:pt>
    <dgm:pt modelId="{E78AED1E-26B4-4A95-9B32-86E0AF5200EF}" type="pres">
      <dgm:prSet presAssocID="{7105B66C-5700-4FBB-840F-E788C5E30D26}" presName="node" presStyleLbl="node1" presStyleIdx="3" presStyleCnt="5">
        <dgm:presLayoutVars>
          <dgm:bulletEnabled val="1"/>
        </dgm:presLayoutVars>
      </dgm:prSet>
      <dgm:spPr/>
    </dgm:pt>
    <dgm:pt modelId="{90F12FBB-2F77-41C8-BDDE-4E472A25955A}" type="pres">
      <dgm:prSet presAssocID="{C0DC4583-8456-449F-A3EC-B7A41CAFEF25}" presName="sibTrans" presStyleLbl="sibTrans2D1" presStyleIdx="3" presStyleCnt="4"/>
      <dgm:spPr/>
    </dgm:pt>
    <dgm:pt modelId="{ED8EBB83-E8D3-4FAD-9AAA-27BBB5362741}" type="pres">
      <dgm:prSet presAssocID="{C0DC4583-8456-449F-A3EC-B7A41CAFEF25}" presName="connectorText" presStyleLbl="sibTrans2D1" presStyleIdx="3" presStyleCnt="4"/>
      <dgm:spPr/>
    </dgm:pt>
    <dgm:pt modelId="{6B76BF90-FDFA-426F-A44C-1BA9A4EF910A}" type="pres">
      <dgm:prSet presAssocID="{9AA4A113-8F8B-414D-8924-D694D8105B9C}" presName="node" presStyleLbl="node1" presStyleIdx="4" presStyleCnt="5">
        <dgm:presLayoutVars>
          <dgm:bulletEnabled val="1"/>
        </dgm:presLayoutVars>
      </dgm:prSet>
      <dgm:spPr/>
    </dgm:pt>
  </dgm:ptLst>
  <dgm:cxnLst>
    <dgm:cxn modelId="{408C0201-4D59-4F81-ACA3-F01DBE4D5451}" type="presOf" srcId="{51203B57-DC72-42DB-B380-2E8BA75EF496}" destId="{31DB08F3-D25B-4D70-A8A3-4E40F5776D04}" srcOrd="0" destOrd="0" presId="urn:microsoft.com/office/officeart/2005/8/layout/process1"/>
    <dgm:cxn modelId="{ACE17216-C10E-481F-A427-4B87FE7C8ECD}" type="presOf" srcId="{CD07255E-8B71-4C6A-900B-04C61AA5C680}" destId="{4D0F028B-5434-41F3-A3BC-E02B82A3747D}" srcOrd="0" destOrd="0" presId="urn:microsoft.com/office/officeart/2005/8/layout/process1"/>
    <dgm:cxn modelId="{B87EE32D-6AC2-4A75-A246-23284D4ABA9C}" type="presOf" srcId="{DF58512A-8F73-4BB1-A52D-DAFAE00CC7A9}" destId="{E5ABEE96-F4F2-4544-8F8B-479BE39D4301}" srcOrd="0" destOrd="0" presId="urn:microsoft.com/office/officeart/2005/8/layout/process1"/>
    <dgm:cxn modelId="{3AD7E630-F90C-4066-B8FC-581C1A88C3A5}" type="presOf" srcId="{9AA4A113-8F8B-414D-8924-D694D8105B9C}" destId="{6B76BF90-FDFA-426F-A44C-1BA9A4EF910A}" srcOrd="0" destOrd="0" presId="urn:microsoft.com/office/officeart/2005/8/layout/process1"/>
    <dgm:cxn modelId="{09FA4634-EAFE-437A-836A-A8C6AF6A4FCA}" srcId="{746212B7-972E-4E00-A478-A550E22C2529}" destId="{9AA4A113-8F8B-414D-8924-D694D8105B9C}" srcOrd="4" destOrd="0" parTransId="{E3F892AC-796D-4BBF-ABDF-5BCAE5481C8D}" sibTransId="{9F9E23E5-B30E-4B80-A80A-D758EC3B7222}"/>
    <dgm:cxn modelId="{54939677-806D-4C7B-AE92-8BED84BBCB5A}" srcId="{746212B7-972E-4E00-A478-A550E22C2529}" destId="{DF58512A-8F73-4BB1-A52D-DAFAE00CC7A9}" srcOrd="0" destOrd="0" parTransId="{4C5A6641-7681-432F-890B-BB695F4CBBAD}" sibTransId="{CD07255E-8B71-4C6A-900B-04C61AA5C680}"/>
    <dgm:cxn modelId="{E631B257-DB61-4EAA-AF5E-E30B490EFE8F}" type="presOf" srcId="{6AB4881F-E5BE-4662-AFB9-60D78DA600BE}" destId="{3FB51445-E110-4539-8EEC-55AAC4861445}" srcOrd="1" destOrd="0" presId="urn:microsoft.com/office/officeart/2005/8/layout/process1"/>
    <dgm:cxn modelId="{26FA7280-68CE-4630-A23F-C963C27E6E18}" type="presOf" srcId="{C0DC4583-8456-449F-A3EC-B7A41CAFEF25}" destId="{ED8EBB83-E8D3-4FAD-9AAA-27BBB5362741}" srcOrd="1" destOrd="0" presId="urn:microsoft.com/office/officeart/2005/8/layout/process1"/>
    <dgm:cxn modelId="{4ACDC88D-B7BB-4160-99E8-A2A4AFBA2BC8}" type="presOf" srcId="{6AB4881F-E5BE-4662-AFB9-60D78DA600BE}" destId="{DC7952E5-D885-4744-9E5E-63EC4166ED56}" srcOrd="0" destOrd="0" presId="urn:microsoft.com/office/officeart/2005/8/layout/process1"/>
    <dgm:cxn modelId="{49F50CB1-9CA9-4634-A4F3-9A0139BC5BA7}" type="presOf" srcId="{EB151A04-0B32-4A20-A846-52150DC6266B}" destId="{E166E298-2060-4F7D-856A-E96BFE291006}" srcOrd="0" destOrd="0" presId="urn:microsoft.com/office/officeart/2005/8/layout/process1"/>
    <dgm:cxn modelId="{30D261B1-5342-4162-BCAE-B455A4CDF861}" type="presOf" srcId="{51203B57-DC72-42DB-B380-2E8BA75EF496}" destId="{4AEEBA40-05E6-44C3-9B5C-EFBB86760668}" srcOrd="1" destOrd="0" presId="urn:microsoft.com/office/officeart/2005/8/layout/process1"/>
    <dgm:cxn modelId="{31AD41BA-DFF5-4A77-B349-5E60256DC688}" type="presOf" srcId="{CD07255E-8B71-4C6A-900B-04C61AA5C680}" destId="{DCB72CEE-CE1B-4E3C-98BA-9333EC407379}" srcOrd="1" destOrd="0" presId="urn:microsoft.com/office/officeart/2005/8/layout/process1"/>
    <dgm:cxn modelId="{AFA859C3-24BF-4B00-B432-BC7FF44E34FE}" srcId="{746212B7-972E-4E00-A478-A550E22C2529}" destId="{EB151A04-0B32-4A20-A846-52150DC6266B}" srcOrd="2" destOrd="0" parTransId="{A7B1444E-8303-4511-9202-4FE7E79C8814}" sibTransId="{51203B57-DC72-42DB-B380-2E8BA75EF496}"/>
    <dgm:cxn modelId="{A0199ECE-E51D-4C2E-8B1F-C61174F80A8D}" type="presOf" srcId="{80D7EC35-01F2-46D6-8CF7-9B1926EA49B5}" destId="{520067E1-B1BC-43E7-A4D1-B7F798A5A5D3}" srcOrd="0" destOrd="0" presId="urn:microsoft.com/office/officeart/2005/8/layout/process1"/>
    <dgm:cxn modelId="{2B8B7DD6-C4F9-4876-BA51-9092898CEE8E}" type="presOf" srcId="{7105B66C-5700-4FBB-840F-E788C5E30D26}" destId="{E78AED1E-26B4-4A95-9B32-86E0AF5200EF}" srcOrd="0" destOrd="0" presId="urn:microsoft.com/office/officeart/2005/8/layout/process1"/>
    <dgm:cxn modelId="{E82538DD-389E-43A2-9292-DCA7CC52DE30}" type="presOf" srcId="{746212B7-972E-4E00-A478-A550E22C2529}" destId="{3F45E057-7914-4E5C-B78C-5A58C793205D}" srcOrd="0" destOrd="0" presId="urn:microsoft.com/office/officeart/2005/8/layout/process1"/>
    <dgm:cxn modelId="{1B0218E6-8726-4C86-A043-2CE424795D7D}" srcId="{746212B7-972E-4E00-A478-A550E22C2529}" destId="{80D7EC35-01F2-46D6-8CF7-9B1926EA49B5}" srcOrd="1" destOrd="0" parTransId="{DDDAF6B3-36B5-472C-888D-1C2096D5DE41}" sibTransId="{6AB4881F-E5BE-4662-AFB9-60D78DA600BE}"/>
    <dgm:cxn modelId="{EC944EEE-BD93-4300-8009-1E4101821D18}" srcId="{746212B7-972E-4E00-A478-A550E22C2529}" destId="{7105B66C-5700-4FBB-840F-E788C5E30D26}" srcOrd="3" destOrd="0" parTransId="{E9EF7D04-CEEF-431D-AFFE-21AF2B4FD382}" sibTransId="{C0DC4583-8456-449F-A3EC-B7A41CAFEF25}"/>
    <dgm:cxn modelId="{98563BFD-39D6-48BA-A011-CD87851CCA0F}" type="presOf" srcId="{C0DC4583-8456-449F-A3EC-B7A41CAFEF25}" destId="{90F12FBB-2F77-41C8-BDDE-4E472A25955A}" srcOrd="0" destOrd="0" presId="urn:microsoft.com/office/officeart/2005/8/layout/process1"/>
    <dgm:cxn modelId="{AA420493-C8C3-456A-8E7E-40C4C908D344}" type="presParOf" srcId="{3F45E057-7914-4E5C-B78C-5A58C793205D}" destId="{E5ABEE96-F4F2-4544-8F8B-479BE39D4301}" srcOrd="0" destOrd="0" presId="urn:microsoft.com/office/officeart/2005/8/layout/process1"/>
    <dgm:cxn modelId="{ACDB114A-C28B-45AA-9165-5852EA5287C9}" type="presParOf" srcId="{3F45E057-7914-4E5C-B78C-5A58C793205D}" destId="{4D0F028B-5434-41F3-A3BC-E02B82A3747D}" srcOrd="1" destOrd="0" presId="urn:microsoft.com/office/officeart/2005/8/layout/process1"/>
    <dgm:cxn modelId="{DBC43186-87BD-4ACF-9F7B-0FC1FB680473}" type="presParOf" srcId="{4D0F028B-5434-41F3-A3BC-E02B82A3747D}" destId="{DCB72CEE-CE1B-4E3C-98BA-9333EC407379}" srcOrd="0" destOrd="0" presId="urn:microsoft.com/office/officeart/2005/8/layout/process1"/>
    <dgm:cxn modelId="{61D4B3A2-B851-4E2D-986E-480A1530DA64}" type="presParOf" srcId="{3F45E057-7914-4E5C-B78C-5A58C793205D}" destId="{520067E1-B1BC-43E7-A4D1-B7F798A5A5D3}" srcOrd="2" destOrd="0" presId="urn:microsoft.com/office/officeart/2005/8/layout/process1"/>
    <dgm:cxn modelId="{52BFE748-8CB0-4DFB-96C4-C1020B987DB2}" type="presParOf" srcId="{3F45E057-7914-4E5C-B78C-5A58C793205D}" destId="{DC7952E5-D885-4744-9E5E-63EC4166ED56}" srcOrd="3" destOrd="0" presId="urn:microsoft.com/office/officeart/2005/8/layout/process1"/>
    <dgm:cxn modelId="{2B7183A6-C08E-40D8-831B-A6447FEEF10C}" type="presParOf" srcId="{DC7952E5-D885-4744-9E5E-63EC4166ED56}" destId="{3FB51445-E110-4539-8EEC-55AAC4861445}" srcOrd="0" destOrd="0" presId="urn:microsoft.com/office/officeart/2005/8/layout/process1"/>
    <dgm:cxn modelId="{C66D6738-8E0E-47F5-AD57-1EE41901A985}" type="presParOf" srcId="{3F45E057-7914-4E5C-B78C-5A58C793205D}" destId="{E166E298-2060-4F7D-856A-E96BFE291006}" srcOrd="4" destOrd="0" presId="urn:microsoft.com/office/officeart/2005/8/layout/process1"/>
    <dgm:cxn modelId="{4A6A7ED2-F335-46AA-A124-04ED8FB65222}" type="presParOf" srcId="{3F45E057-7914-4E5C-B78C-5A58C793205D}" destId="{31DB08F3-D25B-4D70-A8A3-4E40F5776D04}" srcOrd="5" destOrd="0" presId="urn:microsoft.com/office/officeart/2005/8/layout/process1"/>
    <dgm:cxn modelId="{E0D459DC-3F58-4B34-9594-818B472B5DAC}" type="presParOf" srcId="{31DB08F3-D25B-4D70-A8A3-4E40F5776D04}" destId="{4AEEBA40-05E6-44C3-9B5C-EFBB86760668}" srcOrd="0" destOrd="0" presId="urn:microsoft.com/office/officeart/2005/8/layout/process1"/>
    <dgm:cxn modelId="{20E1DBBE-6170-4440-A142-D9A975FD81FC}" type="presParOf" srcId="{3F45E057-7914-4E5C-B78C-5A58C793205D}" destId="{E78AED1E-26B4-4A95-9B32-86E0AF5200EF}" srcOrd="6" destOrd="0" presId="urn:microsoft.com/office/officeart/2005/8/layout/process1"/>
    <dgm:cxn modelId="{FAE7804C-84C0-40E9-90DF-7CFAE3B0F1AA}" type="presParOf" srcId="{3F45E057-7914-4E5C-B78C-5A58C793205D}" destId="{90F12FBB-2F77-41C8-BDDE-4E472A25955A}" srcOrd="7" destOrd="0" presId="urn:microsoft.com/office/officeart/2005/8/layout/process1"/>
    <dgm:cxn modelId="{6910D18A-CB74-40DD-B18E-E1CB95DDC69D}" type="presParOf" srcId="{90F12FBB-2F77-41C8-BDDE-4E472A25955A}" destId="{ED8EBB83-E8D3-4FAD-9AAA-27BBB5362741}" srcOrd="0" destOrd="0" presId="urn:microsoft.com/office/officeart/2005/8/layout/process1"/>
    <dgm:cxn modelId="{1D4A09EA-05E3-4AF5-A8AD-49A1B0C8D33D}" type="presParOf" srcId="{3F45E057-7914-4E5C-B78C-5A58C793205D}" destId="{6B76BF90-FDFA-426F-A44C-1BA9A4EF910A}"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ABEE96-F4F2-4544-8F8B-479BE39D4301}">
      <dsp:nvSpPr>
        <dsp:cNvPr id="0" name=""/>
        <dsp:cNvSpPr/>
      </dsp:nvSpPr>
      <dsp:spPr>
        <a:xfrm>
          <a:off x="729" y="257692"/>
          <a:ext cx="770789" cy="5925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solidFill>
                <a:schemeClr val="bg2"/>
              </a:solidFill>
            </a:rPr>
            <a:t>TA-LO</a:t>
          </a:r>
        </a:p>
      </dsp:txBody>
      <dsp:txXfrm>
        <a:off x="18084" y="275047"/>
        <a:ext cx="736079" cy="557834"/>
      </dsp:txXfrm>
    </dsp:sp>
    <dsp:sp modelId="{4D0F028B-5434-41F3-A3BC-E02B82A3747D}">
      <dsp:nvSpPr>
        <dsp:cNvPr id="0" name=""/>
        <dsp:cNvSpPr/>
      </dsp:nvSpPr>
      <dsp:spPr>
        <a:xfrm>
          <a:off x="848598" y="458387"/>
          <a:ext cx="163407" cy="1911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fi-FI" sz="900" kern="1200"/>
        </a:p>
      </dsp:txBody>
      <dsp:txXfrm>
        <a:off x="848598" y="496618"/>
        <a:ext cx="114385" cy="114693"/>
      </dsp:txXfrm>
    </dsp:sp>
    <dsp:sp modelId="{520067E1-B1BC-43E7-A4D1-B7F798A5A5D3}">
      <dsp:nvSpPr>
        <dsp:cNvPr id="0" name=""/>
        <dsp:cNvSpPr/>
      </dsp:nvSpPr>
      <dsp:spPr>
        <a:xfrm>
          <a:off x="1079835" y="257692"/>
          <a:ext cx="799062" cy="5925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solidFill>
                <a:schemeClr val="bg2"/>
              </a:solidFill>
            </a:rPr>
            <a:t>LO-MA</a:t>
          </a:r>
        </a:p>
      </dsp:txBody>
      <dsp:txXfrm>
        <a:off x="1097190" y="275047"/>
        <a:ext cx="764352" cy="557834"/>
      </dsp:txXfrm>
    </dsp:sp>
    <dsp:sp modelId="{DC7952E5-D885-4744-9E5E-63EC4166ED56}">
      <dsp:nvSpPr>
        <dsp:cNvPr id="0" name=""/>
        <dsp:cNvSpPr/>
      </dsp:nvSpPr>
      <dsp:spPr>
        <a:xfrm>
          <a:off x="1955976" y="458387"/>
          <a:ext cx="163407" cy="1911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fi-FI" sz="900" kern="1200"/>
        </a:p>
      </dsp:txBody>
      <dsp:txXfrm>
        <a:off x="1955976" y="496618"/>
        <a:ext cx="114385" cy="114693"/>
      </dsp:txXfrm>
    </dsp:sp>
    <dsp:sp modelId="{E166E298-2060-4F7D-856A-E96BFE291006}">
      <dsp:nvSpPr>
        <dsp:cNvPr id="0" name=""/>
        <dsp:cNvSpPr/>
      </dsp:nvSpPr>
      <dsp:spPr>
        <a:xfrm>
          <a:off x="2187213" y="257692"/>
          <a:ext cx="770789" cy="5925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solidFill>
                <a:schemeClr val="bg2"/>
              </a:solidFill>
            </a:rPr>
            <a:t>MA-RI</a:t>
          </a:r>
        </a:p>
      </dsp:txBody>
      <dsp:txXfrm>
        <a:off x="2204568" y="275047"/>
        <a:ext cx="736079" cy="557834"/>
      </dsp:txXfrm>
    </dsp:sp>
    <dsp:sp modelId="{31DB08F3-D25B-4D70-A8A3-4E40F5776D04}">
      <dsp:nvSpPr>
        <dsp:cNvPr id="0" name=""/>
        <dsp:cNvSpPr/>
      </dsp:nvSpPr>
      <dsp:spPr>
        <a:xfrm>
          <a:off x="3035081" y="458387"/>
          <a:ext cx="163407" cy="1911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fi-FI" sz="900" kern="1200"/>
        </a:p>
      </dsp:txBody>
      <dsp:txXfrm>
        <a:off x="3035081" y="496618"/>
        <a:ext cx="114385" cy="114693"/>
      </dsp:txXfrm>
    </dsp:sp>
    <dsp:sp modelId="{E78AED1E-26B4-4A95-9B32-86E0AF5200EF}">
      <dsp:nvSpPr>
        <dsp:cNvPr id="0" name=""/>
        <dsp:cNvSpPr/>
      </dsp:nvSpPr>
      <dsp:spPr>
        <a:xfrm>
          <a:off x="3266318" y="257692"/>
          <a:ext cx="770789" cy="5925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solidFill>
                <a:schemeClr val="bg2"/>
              </a:solidFill>
            </a:rPr>
            <a:t>RI-SU</a:t>
          </a:r>
        </a:p>
      </dsp:txBody>
      <dsp:txXfrm>
        <a:off x="3283673" y="275047"/>
        <a:ext cx="736079" cy="557834"/>
      </dsp:txXfrm>
    </dsp:sp>
    <dsp:sp modelId="{90F12FBB-2F77-41C8-BDDE-4E472A25955A}">
      <dsp:nvSpPr>
        <dsp:cNvPr id="0" name=""/>
        <dsp:cNvSpPr/>
      </dsp:nvSpPr>
      <dsp:spPr>
        <a:xfrm>
          <a:off x="4114186" y="458387"/>
          <a:ext cx="163407" cy="19115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fi-FI" sz="900" kern="1200"/>
        </a:p>
      </dsp:txBody>
      <dsp:txXfrm>
        <a:off x="4114186" y="496618"/>
        <a:ext cx="114385" cy="114693"/>
      </dsp:txXfrm>
    </dsp:sp>
    <dsp:sp modelId="{6B76BF90-FDFA-426F-A44C-1BA9A4EF910A}">
      <dsp:nvSpPr>
        <dsp:cNvPr id="0" name=""/>
        <dsp:cNvSpPr/>
      </dsp:nvSpPr>
      <dsp:spPr>
        <a:xfrm>
          <a:off x="4345423" y="257692"/>
          <a:ext cx="770789" cy="5925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solidFill>
                <a:schemeClr val="bg2"/>
              </a:solidFill>
            </a:rPr>
            <a:t>SU-LO</a:t>
          </a:r>
        </a:p>
      </dsp:txBody>
      <dsp:txXfrm>
        <a:off x="4362778" y="275047"/>
        <a:ext cx="736079" cy="55783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6F14A1CB-5452-AC70-7D60-1A44C62C56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i-FI"/>
          </a:p>
        </p:txBody>
      </p:sp>
      <p:sp>
        <p:nvSpPr>
          <p:cNvPr id="3" name="Päivämäärän paikkamerkki 2">
            <a:extLst>
              <a:ext uri="{FF2B5EF4-FFF2-40B4-BE49-F238E27FC236}">
                <a16:creationId xmlns:a16="http://schemas.microsoft.com/office/drawing/2014/main" id="{CD16B759-0F79-F999-E975-D9DBEDB8A5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4DDCDCF-566C-4361-8B47-EAB010A0FC35}" type="datetime1">
              <a:rPr lang="fi-FI" smtClean="0"/>
              <a:t>5.10.2026</a:t>
            </a:fld>
            <a:endParaRPr lang="fi-FI"/>
          </a:p>
        </p:txBody>
      </p:sp>
      <p:sp>
        <p:nvSpPr>
          <p:cNvPr id="4" name="Alatunnisteen paikkamerkki 3">
            <a:extLst>
              <a:ext uri="{FF2B5EF4-FFF2-40B4-BE49-F238E27FC236}">
                <a16:creationId xmlns:a16="http://schemas.microsoft.com/office/drawing/2014/main" id="{989A7C7E-774B-6207-364F-BAC51DF08FD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i-FI"/>
          </a:p>
        </p:txBody>
      </p:sp>
      <p:sp>
        <p:nvSpPr>
          <p:cNvPr id="5" name="Dian numeron paikkamerkki 4">
            <a:extLst>
              <a:ext uri="{FF2B5EF4-FFF2-40B4-BE49-F238E27FC236}">
                <a16:creationId xmlns:a16="http://schemas.microsoft.com/office/drawing/2014/main" id="{899ACE22-8537-7305-26E3-E0E0AF83D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7B964BE-1CD1-1943-8CAA-B6D417321F15}" type="slidenum">
              <a:rPr lang="fi-FI" smtClean="0"/>
              <a:t>‹#›</a:t>
            </a:fld>
            <a:endParaRPr lang="fi-FI"/>
          </a:p>
        </p:txBody>
      </p:sp>
    </p:spTree>
    <p:extLst>
      <p:ext uri="{BB962C8B-B14F-4D97-AF65-F5344CB8AC3E}">
        <p14:creationId xmlns:p14="http://schemas.microsoft.com/office/powerpoint/2010/main" val="42545003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i-FI" noProof="0"/>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DB4E40-B560-475D-8424-812228F4D9ED}" type="datetime1">
              <a:rPr lang="fi-FI" noProof="0" smtClean="0"/>
              <a:pPr/>
              <a:t>5.10.2026</a:t>
            </a:fld>
            <a:endParaRPr lang="fi-FI" noProof="0"/>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i-FI" noProof="0"/>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i-FI" noProof="0"/>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7D3E5B-4BED-B24C-9674-6B6454D04561}" type="slidenum">
              <a:rPr lang="fi-FI" noProof="0" smtClean="0"/>
              <a:t>‹#›</a:t>
            </a:fld>
            <a:endParaRPr lang="fi-FI" noProof="0"/>
          </a:p>
        </p:txBody>
      </p:sp>
    </p:spTree>
    <p:extLst>
      <p:ext uri="{BB962C8B-B14F-4D97-AF65-F5344CB8AC3E}">
        <p14:creationId xmlns:p14="http://schemas.microsoft.com/office/powerpoint/2010/main" val="676233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noProof="0" dirty="0"/>
          </a:p>
        </p:txBody>
      </p:sp>
      <p:sp>
        <p:nvSpPr>
          <p:cNvPr id="4" name="Dian numeron paikkamerkki 3"/>
          <p:cNvSpPr>
            <a:spLocks noGrp="1"/>
          </p:cNvSpPr>
          <p:nvPr>
            <p:ph type="sldNum" sz="quarter" idx="5"/>
          </p:nvPr>
        </p:nvSpPr>
        <p:spPr/>
        <p:txBody>
          <a:bodyPr/>
          <a:lstStyle/>
          <a:p>
            <a:pPr rtl="0"/>
            <a:fld id="{8D7D3E5B-4BED-B24C-9674-6B6454D04561}" type="slidenum">
              <a:rPr lang="fi-FI" smtClean="0"/>
              <a:t>1</a:t>
            </a:fld>
            <a:endParaRPr lang="fi-FI"/>
          </a:p>
        </p:txBody>
      </p:sp>
    </p:spTree>
    <p:extLst>
      <p:ext uri="{BB962C8B-B14F-4D97-AF65-F5344CB8AC3E}">
        <p14:creationId xmlns:p14="http://schemas.microsoft.com/office/powerpoint/2010/main" val="1638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PUHEENVUORO: 1. Tuttuun tapaan fiiliskierros, alkuun myös kotitehtävän purkaminen 2. Mietitään miten pelaamista voidaan verrata elämään ja valintojen tekemiseen 3. Puhutaan epävarmuuden sietokyvystä, mistä tietää onko se itsellä hyvä vai huono, miten se vaikuttaa elämään 4. Tulevaisuudenkuvia, yhteiskunnan ja teknologian tähänastinen kehitys ja miten se tästä jatkuu 5. Lopuksi puhutaan vanhuudesta</a:t>
            </a:r>
          </a:p>
          <a:p>
            <a:endParaRPr lang="fi-FI" dirty="0"/>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4</a:t>
            </a:fld>
            <a:endParaRPr lang="fi-FI" noProof="0"/>
          </a:p>
        </p:txBody>
      </p:sp>
    </p:spTree>
    <p:extLst>
      <p:ext uri="{BB962C8B-B14F-4D97-AF65-F5344CB8AC3E}">
        <p14:creationId xmlns:p14="http://schemas.microsoft.com/office/powerpoint/2010/main" val="4128106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Fiiliskierros 5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5</a:t>
            </a:fld>
            <a:endParaRPr lang="fi-FI" noProof="0"/>
          </a:p>
        </p:txBody>
      </p:sp>
    </p:spTree>
    <p:extLst>
      <p:ext uri="{BB962C8B-B14F-4D97-AF65-F5344CB8AC3E}">
        <p14:creationId xmlns:p14="http://schemas.microsoft.com/office/powerpoint/2010/main" val="1569187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10 min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Purkukeskustelu pienryhmissä tai koko ryhmän kesken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Muistutus: jakakaa sen verran kuin haluatte / koette hyväksi, kaikkea ei tarvitse kertoa!</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6</a:t>
            </a:fld>
            <a:endParaRPr lang="fi-FI" noProof="0"/>
          </a:p>
        </p:txBody>
      </p:sp>
    </p:spTree>
    <p:extLst>
      <p:ext uri="{BB962C8B-B14F-4D97-AF65-F5344CB8AC3E}">
        <p14:creationId xmlns:p14="http://schemas.microsoft.com/office/powerpoint/2010/main" val="2348058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2 min alustus + 15 min korttipeli + 3 min puheenvuoro + 10 min työkirjan tehtävä</a:t>
            </a:r>
          </a:p>
          <a:p>
            <a:r>
              <a:rPr lang="fi-FI" dirty="0"/>
              <a:t>PUHEENVUORO: *lue dian teksti*</a:t>
            </a:r>
          </a:p>
          <a:p>
            <a:endParaRPr lang="fi-FI" dirty="0"/>
          </a:p>
          <a:p>
            <a:r>
              <a:rPr lang="fi-FI" dirty="0"/>
              <a:t>KORTTIPELI: Pelatkaa </a:t>
            </a:r>
            <a:r>
              <a:rPr lang="fi-FI" dirty="0" err="1"/>
              <a:t>unoa</a:t>
            </a:r>
            <a:r>
              <a:rPr lang="fi-FI" dirty="0"/>
              <a:t> tai valitsemaanne peliä pelikorteilla, aikaa 10-15 min. </a:t>
            </a:r>
          </a:p>
          <a:p>
            <a:endParaRPr lang="fi-FI" dirty="0"/>
          </a:p>
          <a:p>
            <a:r>
              <a:rPr lang="fi-FI" dirty="0"/>
              <a:t>Pelin jälkeen ohjaajan PUHEENVUORO: </a:t>
            </a:r>
            <a:r>
              <a:rPr lang="fi-FI" b="0" i="0" dirty="0">
                <a:solidFill>
                  <a:srgbClr val="3C3C3B"/>
                </a:solidFill>
                <a:effectLst/>
              </a:rPr>
              <a:t>Peli toimi vertauskuvana – pelissä voit nostaa hyvän kortin, mikä helpottaa voittamista, tai huonon kortin, mikä vaikeuttaa sitä. Huonon kortin kohdalla toimintaa täytyy muuttaa, mutta et kuitenkaan luovuta monenkaan huonon kortin nostamisen jälkeen, koska voittomahdollisuus on edelleen olemassa. Pelin kulku saattaa kääntyä päälaelleen milloin tahansa, jolloin omat huonot kortit voivatkin yllättäen olla hyvät. Myös elämässä tulee välillä onnenpotkuja ja toisinaan vastoinkäymisiä, jotka vaikuttavat ”pelin” kulkuun. Saadut kortit yksinään eivät kuitenkaan määritä pelin lopputulosta, vaan oma toiminta eli se, miten päättää korttinsa pelata.</a:t>
            </a:r>
          </a:p>
          <a:p>
            <a:endParaRPr lang="fi-FI" b="0" i="0" dirty="0">
              <a:solidFill>
                <a:srgbClr val="3C3C3B"/>
              </a:solidFill>
              <a:effectLst/>
            </a:endParaRPr>
          </a:p>
          <a:p>
            <a:r>
              <a:rPr lang="fi-FI" b="0" i="0" dirty="0">
                <a:solidFill>
                  <a:srgbClr val="3C3C3B"/>
                </a:solidFill>
                <a:effectLst/>
              </a:rPr>
              <a:t>Tehkää työkirjasta pelistrategia-tehtävä, aikaa 10 min.</a:t>
            </a:r>
            <a:endParaRPr lang="fi-FI" dirty="0"/>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D3E5B-4BED-B24C-9674-6B6454D0456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102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Tauko 5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8</a:t>
            </a:fld>
            <a:endParaRPr lang="fi-FI" noProof="0"/>
          </a:p>
        </p:txBody>
      </p:sp>
    </p:spTree>
    <p:extLst>
      <p:ext uri="{BB962C8B-B14F-4D97-AF65-F5344CB8AC3E}">
        <p14:creationId xmlns:p14="http://schemas.microsoft.com/office/powerpoint/2010/main" val="452967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13AAC-1A50-9E58-53CE-0926DC3E715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F223CC0-A4AC-2402-C378-641722CB60B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8503FB7-4220-6855-CC6F-E7A284D77F39}"/>
              </a:ext>
            </a:extLst>
          </p:cNvPr>
          <p:cNvSpPr>
            <a:spLocks noGrp="1"/>
          </p:cNvSpPr>
          <p:nvPr>
            <p:ph type="body" idx="1"/>
          </p:nvPr>
        </p:nvSpPr>
        <p:spPr/>
        <p:txBody>
          <a:bodyPr/>
          <a:lstStyle/>
          <a:p>
            <a:r>
              <a:rPr lang="fi-FI" dirty="0"/>
              <a:t>10 min</a:t>
            </a:r>
          </a:p>
          <a:p>
            <a:r>
              <a:rPr lang="fi-FI" dirty="0"/>
              <a:t>PUHEENVUORO: *lue dian teksti*</a:t>
            </a:r>
          </a:p>
          <a:p>
            <a:r>
              <a:rPr lang="fi-FI" dirty="0"/>
              <a:t>Keskustelua ryhmässä: Millaiseksi koet oman epävarmuuden sietokykysi? </a:t>
            </a:r>
          </a:p>
          <a:p>
            <a:r>
              <a:rPr lang="fi-FI" dirty="0"/>
              <a:t>Millaiset tilanteet aiheuttavat epävarmuutta sinulle? </a:t>
            </a:r>
          </a:p>
        </p:txBody>
      </p:sp>
      <p:sp>
        <p:nvSpPr>
          <p:cNvPr id="4" name="Dian numeron paikkamerkki 3">
            <a:extLst>
              <a:ext uri="{FF2B5EF4-FFF2-40B4-BE49-F238E27FC236}">
                <a16:creationId xmlns:a16="http://schemas.microsoft.com/office/drawing/2014/main" id="{30BCAB08-D395-F45C-38E1-08CD17910D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D3E5B-4BED-B24C-9674-6B6454D0456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839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b="0" i="0" dirty="0">
                <a:solidFill>
                  <a:srgbClr val="3C3C3B"/>
                </a:solidFill>
                <a:effectLst/>
              </a:rPr>
              <a:t>PUHEENVUORO: Improvisaatioharjoittelu edistää epävarmuuden sietokykyä, tehdään siksi nyt kaksi helppoa </a:t>
            </a:r>
            <a:r>
              <a:rPr lang="fi-FI" b="0" i="0" dirty="0" err="1">
                <a:solidFill>
                  <a:srgbClr val="3C3C3B"/>
                </a:solidFill>
                <a:effectLst/>
              </a:rPr>
              <a:t>improharjoitusta</a:t>
            </a:r>
            <a:r>
              <a:rPr lang="fi-FI" b="0" i="0" dirty="0">
                <a:solidFill>
                  <a:srgbClr val="3C3C3B"/>
                </a:solidFill>
                <a:effectLst/>
              </a:rPr>
              <a:t>. </a:t>
            </a:r>
          </a:p>
          <a:p>
            <a:endParaRPr lang="fi-FI" b="0" i="0" dirty="0">
              <a:solidFill>
                <a:srgbClr val="3C3C3B"/>
              </a:solidFill>
              <a:effectLst/>
            </a:endParaRPr>
          </a:p>
          <a:p>
            <a:r>
              <a:rPr lang="fi-FI" b="0" i="0" dirty="0">
                <a:solidFill>
                  <a:srgbClr val="3C3C3B"/>
                </a:solidFill>
                <a:effectLst/>
              </a:rPr>
              <a:t>Sopikaa ryhmässä, kuinka menetellään, jos joku ei keksi sanaa vuorollaan: putoaako pelistä vai saavatko muut auttaa antamalla vihjeen </a:t>
            </a:r>
            <a:r>
              <a:rPr lang="fi-FI" b="0" i="1" dirty="0">
                <a:solidFill>
                  <a:srgbClr val="3C3C3B"/>
                </a:solidFill>
                <a:effectLst/>
              </a:rPr>
              <a:t>(esim. Vappuna juodaan tätä – SIMA). </a:t>
            </a:r>
            <a:r>
              <a:rPr lang="fi-FI" b="0" i="0" dirty="0">
                <a:solidFill>
                  <a:srgbClr val="3C3C3B"/>
                </a:solidFill>
                <a:effectLst/>
              </a:rPr>
              <a:t>Aikaa harjoitukseen 10 min.</a:t>
            </a:r>
            <a:endParaRPr lang="fi-FI" b="0" i="1" dirty="0">
              <a:solidFill>
                <a:srgbClr val="3C3C3B"/>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Miksi harjoitus tehtiin: omaa vuoroa ei voi harjoitella etukäteen, koska ei voi tietää mikä tavu osuu omalle kohdalle -&gt; turvallinen (ja toivottavasti hauska) tapa opetella sietämään epävarmuutta.</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D3E5B-4BED-B24C-9674-6B6454D0456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9951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F2D8F-E4F8-C78F-C5E4-F83BF4250C9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CC67C26-D84A-9140-41D7-D356EE6BA9B8}"/>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EC6114C8-1B35-606F-27FC-2A710805165F}"/>
              </a:ext>
            </a:extLst>
          </p:cNvPr>
          <p:cNvSpPr>
            <a:spLocks noGrp="1"/>
          </p:cNvSpPr>
          <p:nvPr>
            <p:ph type="body" idx="1"/>
          </p:nvPr>
        </p:nvSpPr>
        <p:spPr/>
        <p:txBody>
          <a:bodyPr/>
          <a:lstStyle/>
          <a:p>
            <a:r>
              <a:rPr lang="fi-FI" dirty="0"/>
              <a:t>10 min</a:t>
            </a:r>
          </a:p>
          <a:p>
            <a:r>
              <a:rPr lang="fi-FI" b="0" i="0" dirty="0">
                <a:solidFill>
                  <a:srgbClr val="3C3C3B"/>
                </a:solidFill>
                <a:effectLst/>
              </a:rPr>
              <a:t>Huomioi:</a:t>
            </a:r>
          </a:p>
          <a:p>
            <a:r>
              <a:rPr lang="fi-FI" b="0" i="0" dirty="0">
                <a:solidFill>
                  <a:srgbClr val="3C3C3B"/>
                </a:solidFill>
                <a:effectLst/>
              </a:rPr>
              <a:t>- Todella tarkkoja aiheita </a:t>
            </a:r>
            <a:r>
              <a:rPr lang="fi-FI" b="0" i="1" dirty="0">
                <a:solidFill>
                  <a:srgbClr val="3C3C3B"/>
                </a:solidFill>
                <a:effectLst/>
              </a:rPr>
              <a:t>(esim. tietty tv-sarja)</a:t>
            </a:r>
            <a:r>
              <a:rPr lang="fi-FI" b="0" i="0" dirty="0">
                <a:solidFill>
                  <a:srgbClr val="3C3C3B"/>
                </a:solidFill>
                <a:effectLst/>
              </a:rPr>
              <a:t> kannattaa välttää</a:t>
            </a:r>
            <a:endParaRPr lang="fi-FI" dirty="0"/>
          </a:p>
          <a:p>
            <a:pPr>
              <a:buFont typeface="Arial" panose="020B0604020202020204" pitchFamily="34" charset="0"/>
              <a:buNone/>
            </a:pPr>
            <a:r>
              <a:rPr lang="fi-FI" b="0" i="0" dirty="0">
                <a:solidFill>
                  <a:srgbClr val="3C3C3B"/>
                </a:solidFill>
                <a:effectLst/>
              </a:rPr>
              <a:t>- Vastausten ei tarvitse mennä oikein </a:t>
            </a:r>
            <a:r>
              <a:rPr lang="fi-FI" b="0" i="1" dirty="0">
                <a:solidFill>
                  <a:srgbClr val="3C3C3B"/>
                </a:solidFill>
                <a:effectLst/>
              </a:rPr>
              <a:t>(esim. Ranskasta tuleekin mieleen tuulimyllyt, tulppaanit ja puukengät)</a:t>
            </a:r>
            <a:r>
              <a:rPr lang="fi-FI" b="0" i="0" dirty="0">
                <a:solidFill>
                  <a:srgbClr val="3C3C3B"/>
                </a:solidFill>
                <a:effectLst/>
              </a:rPr>
              <a:t> – harjoituksen tarkoituksena on kuunnella omia impulsseja ja opetella sietämään epäonnistumisen pelkoa ja epävarmuutta</a:t>
            </a:r>
            <a:endParaRPr lang="fi-FI" dirty="0"/>
          </a:p>
        </p:txBody>
      </p:sp>
      <p:sp>
        <p:nvSpPr>
          <p:cNvPr id="4" name="Dian numeron paikkamerkki 3">
            <a:extLst>
              <a:ext uri="{FF2B5EF4-FFF2-40B4-BE49-F238E27FC236}">
                <a16:creationId xmlns:a16="http://schemas.microsoft.com/office/drawing/2014/main" id="{9D1BDDE5-399C-459D-C3CD-A2C796A01C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D3E5B-4BED-B24C-9674-6B6454D0456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545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Tauko 10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12</a:t>
            </a:fld>
            <a:endParaRPr lang="fi-FI" noProof="0"/>
          </a:p>
        </p:txBody>
      </p:sp>
    </p:spTree>
    <p:extLst>
      <p:ext uri="{BB962C8B-B14F-4D97-AF65-F5344CB8AC3E}">
        <p14:creationId xmlns:p14="http://schemas.microsoft.com/office/powerpoint/2010/main" val="1823918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673CE-CDE8-886A-9DA8-9BA29DEBF78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41651F2-4A71-0679-0B83-B3331304C7E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3A95D05F-BE7A-CB58-0373-DAE1B32EA1CA}"/>
              </a:ext>
            </a:extLst>
          </p:cNvPr>
          <p:cNvSpPr>
            <a:spLocks noGrp="1"/>
          </p:cNvSpPr>
          <p:nvPr>
            <p:ph type="body" idx="1"/>
          </p:nvPr>
        </p:nvSpPr>
        <p:spPr/>
        <p:txBody>
          <a:bodyPr/>
          <a:lstStyle/>
          <a:p>
            <a:r>
              <a:rPr lang="fi-FI" dirty="0"/>
              <a:t>Huom. Tiedot vuodelta 2018, ovat todennäköisesti muuttuneet</a:t>
            </a:r>
          </a:p>
          <a:p>
            <a:endParaRPr lang="fi-FI" dirty="0"/>
          </a:p>
          <a:p>
            <a:r>
              <a:rPr lang="fi-FI" dirty="0"/>
              <a:t>Keskustelkaa ryhmässä: Mitä ajatuksia video herätti? Aikaa 10 min.</a:t>
            </a:r>
          </a:p>
        </p:txBody>
      </p:sp>
      <p:sp>
        <p:nvSpPr>
          <p:cNvPr id="4" name="Dian numeron paikkamerkki 3">
            <a:extLst>
              <a:ext uri="{FF2B5EF4-FFF2-40B4-BE49-F238E27FC236}">
                <a16:creationId xmlns:a16="http://schemas.microsoft.com/office/drawing/2014/main" id="{0767DD67-04EA-6E89-4B6F-C8910C54A0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D3E5B-4BED-B24C-9674-6B6454D0456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8995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0F30F-DE8D-2901-A30A-96768A0E895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F48B1A2-AC91-4040-CE72-CF8BF9785DB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885E633-8D83-7F11-083A-18CB659872A6}"/>
              </a:ext>
            </a:extLst>
          </p:cNvPr>
          <p:cNvSpPr>
            <a:spLocks noGrp="1"/>
          </p:cNvSpPr>
          <p:nvPr>
            <p:ph type="body" idx="1"/>
          </p:nvPr>
        </p:nvSpPr>
        <p:spPr/>
        <p:txBody>
          <a:bodyPr/>
          <a:lstStyle/>
          <a:p>
            <a:r>
              <a:rPr lang="fi-FI" dirty="0"/>
              <a:t>30 min</a:t>
            </a:r>
          </a:p>
          <a:p>
            <a:r>
              <a:rPr lang="fi-FI" dirty="0"/>
              <a:t>Voitte keksiä myös uusia mitä jos -lauseita</a:t>
            </a:r>
          </a:p>
        </p:txBody>
      </p:sp>
      <p:sp>
        <p:nvSpPr>
          <p:cNvPr id="4" name="Dian numeron paikkamerkki 3">
            <a:extLst>
              <a:ext uri="{FF2B5EF4-FFF2-40B4-BE49-F238E27FC236}">
                <a16:creationId xmlns:a16="http://schemas.microsoft.com/office/drawing/2014/main" id="{8390B6BC-A48E-F435-C5F4-81D301E4CB88}"/>
              </a:ext>
            </a:extLst>
          </p:cNvPr>
          <p:cNvSpPr>
            <a:spLocks noGrp="1"/>
          </p:cNvSpPr>
          <p:nvPr>
            <p:ph type="sldNum" sz="quarter" idx="5"/>
          </p:nvPr>
        </p:nvSpPr>
        <p:spPr/>
        <p:txBody>
          <a:bodyPr/>
          <a:lstStyle/>
          <a:p>
            <a:pPr rtl="0"/>
            <a:fld id="{8D7D3E5B-4BED-B24C-9674-6B6454D04561}" type="slidenum">
              <a:rPr lang="fi-FI" noProof="0" smtClean="0"/>
              <a:t>15</a:t>
            </a:fld>
            <a:endParaRPr lang="fi-FI" noProof="0"/>
          </a:p>
        </p:txBody>
      </p:sp>
    </p:spTree>
    <p:extLst>
      <p:ext uri="{BB962C8B-B14F-4D97-AF65-F5344CB8AC3E}">
        <p14:creationId xmlns:p14="http://schemas.microsoft.com/office/powerpoint/2010/main" val="1783317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Tauko 5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16</a:t>
            </a:fld>
            <a:endParaRPr lang="fi-FI" noProof="0"/>
          </a:p>
        </p:txBody>
      </p:sp>
    </p:spTree>
    <p:extLst>
      <p:ext uri="{BB962C8B-B14F-4D97-AF65-F5344CB8AC3E}">
        <p14:creationId xmlns:p14="http://schemas.microsoft.com/office/powerpoint/2010/main" val="1809543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8772C-9588-7CC9-CB0B-573EB10F2A6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125323D-CA33-A073-9441-900C0B84A16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851C9C4-6136-05C2-7D32-F093A3146BA6}"/>
              </a:ext>
            </a:extLst>
          </p:cNvPr>
          <p:cNvSpPr>
            <a:spLocks noGrp="1"/>
          </p:cNvSpPr>
          <p:nvPr>
            <p:ph type="body" idx="1"/>
          </p:nvPr>
        </p:nvSpPr>
        <p:spPr/>
        <p:txBody>
          <a:bodyPr/>
          <a:lstStyle/>
          <a:p>
            <a:r>
              <a:rPr lang="fi-FI" dirty="0"/>
              <a:t>10 min</a:t>
            </a:r>
          </a:p>
        </p:txBody>
      </p:sp>
      <p:sp>
        <p:nvSpPr>
          <p:cNvPr id="4" name="Dian numeron paikkamerkki 3">
            <a:extLst>
              <a:ext uri="{FF2B5EF4-FFF2-40B4-BE49-F238E27FC236}">
                <a16:creationId xmlns:a16="http://schemas.microsoft.com/office/drawing/2014/main" id="{FF446519-AF98-1F52-9E1F-3500CBF1DE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D3E5B-4BED-B24C-9674-6B6454D0456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253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10 min</a:t>
            </a:r>
          </a:p>
          <a:p>
            <a:r>
              <a:rPr lang="fi-FI" dirty="0"/>
              <a:t>Ohjeistus: Millainen olen vanhana? Miltä toivon vanhuuteni näyttävän? Valitkaa 3-5 mieluisinta kuvaa. Kun kaikki ovat valinneet, keskustelkaa valinnoistanne: mitä valitsitte ja miksi?</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18</a:t>
            </a:fld>
            <a:endParaRPr lang="fi-FI" noProof="0"/>
          </a:p>
        </p:txBody>
      </p:sp>
    </p:spTree>
    <p:extLst>
      <p:ext uri="{BB962C8B-B14F-4D97-AF65-F5344CB8AC3E}">
        <p14:creationId xmlns:p14="http://schemas.microsoft.com/office/powerpoint/2010/main" val="995369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88E42-CE12-531C-8C1B-5266F93F69E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72E104E-A6D2-3F7D-57ED-B218F62A226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9B67E6C-3296-0512-489B-E4C09BE4F69A}"/>
              </a:ext>
            </a:extLst>
          </p:cNvPr>
          <p:cNvSpPr>
            <a:spLocks noGrp="1"/>
          </p:cNvSpPr>
          <p:nvPr>
            <p:ph type="body" idx="1"/>
          </p:nvPr>
        </p:nvSpPr>
        <p:spPr/>
        <p:txBody>
          <a:bodyPr/>
          <a:lstStyle/>
          <a:p>
            <a:r>
              <a:rPr lang="fi-FI" dirty="0"/>
              <a:t>10 min</a:t>
            </a:r>
          </a:p>
        </p:txBody>
      </p:sp>
      <p:sp>
        <p:nvSpPr>
          <p:cNvPr id="4" name="Dian numeron paikkamerkki 3">
            <a:extLst>
              <a:ext uri="{FF2B5EF4-FFF2-40B4-BE49-F238E27FC236}">
                <a16:creationId xmlns:a16="http://schemas.microsoft.com/office/drawing/2014/main" id="{475C9293-FFD1-05D8-0FDE-F08F20979CA9}"/>
              </a:ext>
            </a:extLst>
          </p:cNvPr>
          <p:cNvSpPr>
            <a:spLocks noGrp="1"/>
          </p:cNvSpPr>
          <p:nvPr>
            <p:ph type="sldNum" sz="quarter" idx="5"/>
          </p:nvPr>
        </p:nvSpPr>
        <p:spPr/>
        <p:txBody>
          <a:bodyPr/>
          <a:lstStyle/>
          <a:p>
            <a:pPr rtl="0"/>
            <a:fld id="{8D7D3E5B-4BED-B24C-9674-6B6454D04561}" type="slidenum">
              <a:rPr lang="fi-FI" noProof="0" smtClean="0"/>
              <a:t>19</a:t>
            </a:fld>
            <a:endParaRPr lang="fi-FI" noProof="0"/>
          </a:p>
        </p:txBody>
      </p:sp>
    </p:spTree>
    <p:extLst>
      <p:ext uri="{BB962C8B-B14F-4D97-AF65-F5344CB8AC3E}">
        <p14:creationId xmlns:p14="http://schemas.microsoft.com/office/powerpoint/2010/main" val="1178895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8BFCF-CEC1-3CC8-4E65-5079F95C13F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C08AC837-67A0-107A-561A-4E0A6CC9416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C1B9AB2-D997-CDEF-275B-1138FF6AF4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t>PUHEENVUORO: Arvojen aarrearkku -tehtävä on osa harjoitusta, joka tehdään seuraavassa pajassa, tehkää siis vähintään se.</a:t>
            </a:r>
          </a:p>
        </p:txBody>
      </p:sp>
      <p:sp>
        <p:nvSpPr>
          <p:cNvPr id="4" name="Dian numeron paikkamerkki 3">
            <a:extLst>
              <a:ext uri="{FF2B5EF4-FFF2-40B4-BE49-F238E27FC236}">
                <a16:creationId xmlns:a16="http://schemas.microsoft.com/office/drawing/2014/main" id="{FF18BBD2-F7A4-A05B-B80B-97BD17B5F5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7D3E5B-4BED-B24C-9674-6B6454D0456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135383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spTree>
      <p:nvGrpSpPr>
        <p:cNvPr id="1" name=""/>
        <p:cNvGrpSpPr/>
        <p:nvPr/>
      </p:nvGrpSpPr>
      <p:grpSpPr>
        <a:xfrm>
          <a:off x="0" y="0"/>
          <a:ext cx="0" cy="0"/>
          <a:chOff x="0" y="0"/>
          <a:chExt cx="0" cy="0"/>
        </a:xfrm>
      </p:grpSpPr>
      <p:sp>
        <p:nvSpPr>
          <p:cNvPr id="16" name="Puolivapaa piirto 15">
            <a:extLst>
              <a:ext uri="{FF2B5EF4-FFF2-40B4-BE49-F238E27FC236}">
                <a16:creationId xmlns:a16="http://schemas.microsoft.com/office/drawing/2014/main" id="{1EBC0340-3AAE-A39F-0BAF-0E7430611152}"/>
              </a:ext>
            </a:extLst>
          </p:cNvPr>
          <p:cNvSpPr/>
          <p:nvPr userDrawn="1"/>
        </p:nvSpPr>
        <p:spPr>
          <a:xfrm>
            <a:off x="3127386" y="1976768"/>
            <a:ext cx="6929120" cy="4877511"/>
          </a:xfrm>
          <a:custGeom>
            <a:avLst/>
            <a:gdLst>
              <a:gd name="connsiteX0" fmla="*/ 3464560 w 6929120"/>
              <a:gd name="connsiteY0" fmla="*/ 0 h 4877511"/>
              <a:gd name="connsiteX1" fmla="*/ 6929120 w 6929120"/>
              <a:gd name="connsiteY1" fmla="*/ 3464560 h 4877511"/>
              <a:gd name="connsiteX2" fmla="*/ 6656858 w 6929120"/>
              <a:gd name="connsiteY2" fmla="*/ 4813124 h 4877511"/>
              <a:gd name="connsiteX3" fmla="*/ 6625841 w 6929120"/>
              <a:gd name="connsiteY3" fmla="*/ 4877511 h 4877511"/>
              <a:gd name="connsiteX4" fmla="*/ 303280 w 6929120"/>
              <a:gd name="connsiteY4" fmla="*/ 4877511 h 4877511"/>
              <a:gd name="connsiteX5" fmla="*/ 272263 w 6929120"/>
              <a:gd name="connsiteY5" fmla="*/ 4813124 h 4877511"/>
              <a:gd name="connsiteX6" fmla="*/ 0 w 6929120"/>
              <a:gd name="connsiteY6" fmla="*/ 3464560 h 4877511"/>
              <a:gd name="connsiteX7" fmla="*/ 3464560 w 6929120"/>
              <a:gd name="connsiteY7" fmla="*/ 0 h 487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9120" h="4877511">
                <a:moveTo>
                  <a:pt x="3464560" y="0"/>
                </a:moveTo>
                <a:cubicBezTo>
                  <a:pt x="5377984" y="0"/>
                  <a:pt x="6929120" y="1551136"/>
                  <a:pt x="6929120" y="3464560"/>
                </a:cubicBezTo>
                <a:cubicBezTo>
                  <a:pt x="6929120" y="3942916"/>
                  <a:pt x="6832174" y="4398629"/>
                  <a:pt x="6656858" y="4813124"/>
                </a:cubicBezTo>
                <a:lnTo>
                  <a:pt x="6625841" y="4877511"/>
                </a:lnTo>
                <a:lnTo>
                  <a:pt x="303280" y="4877511"/>
                </a:lnTo>
                <a:lnTo>
                  <a:pt x="272263" y="4813124"/>
                </a:lnTo>
                <a:cubicBezTo>
                  <a:pt x="96946" y="4398629"/>
                  <a:pt x="0" y="3942916"/>
                  <a:pt x="0" y="3464560"/>
                </a:cubicBezTo>
                <a:cubicBezTo>
                  <a:pt x="0" y="1551136"/>
                  <a:pt x="1551136" y="0"/>
                  <a:pt x="34645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0" name="Kuva 9" descr="Kahden rakennuksen välinen väli sinistä taivasta vasten">
            <a:extLst>
              <a:ext uri="{FF2B5EF4-FFF2-40B4-BE49-F238E27FC236}">
                <a16:creationId xmlns:a16="http://schemas.microsoft.com/office/drawing/2014/main" id="{C40F96A3-9DAF-4D22-64AD-CEC023D28D98}"/>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10546"/>
                    </a14:imgEffect>
                    <a14:imgEffect>
                      <a14:saturation sat="0"/>
                    </a14:imgEffect>
                    <a14:imgEffect>
                      <a14:brightnessContrast bright="-34000" contrast="60000"/>
                    </a14:imgEffect>
                  </a14:imgLayer>
                </a14:imgProps>
              </a:ext>
              <a:ext uri="{28A0092B-C50C-407E-A947-70E740481C1C}">
                <a14:useLocalDpi xmlns:a14="http://schemas.microsoft.com/office/drawing/2010/main"/>
              </a:ext>
            </a:extLst>
          </a:blip>
          <a:srcRect t="2550" b="8386"/>
          <a:stretch/>
        </p:blipFill>
        <p:spPr>
          <a:xfrm>
            <a:off x="760411" y="0"/>
            <a:ext cx="11431589" cy="6858000"/>
          </a:xfrm>
          <a:prstGeom prst="rect">
            <a:avLst/>
          </a:prstGeom>
        </p:spPr>
      </p:pic>
      <p:sp>
        <p:nvSpPr>
          <p:cNvPr id="3" name="Alaotsikko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816768" y="633753"/>
            <a:ext cx="7414940" cy="578325"/>
          </a:xfrm>
        </p:spPr>
        <p:txBody>
          <a:bodyPr lIns="0" tIns="0" rIns="0" bIns="0" rtlCol="0">
            <a:noAutofit/>
          </a:bodyPr>
          <a:lstStyle>
            <a:lvl1pPr marL="0" indent="0" algn="l">
              <a:buNone/>
              <a:defRPr sz="2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Otsikko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816768" y="1313284"/>
            <a:ext cx="6226593" cy="3427502"/>
          </a:xfrm>
        </p:spPr>
        <p:txBody>
          <a:bodyPr lIns="0" tIns="0" rIns="0" bIns="0" rtlCol="0" anchor="t">
            <a:noAutofit/>
          </a:bodyPr>
          <a:lstStyle>
            <a:lvl1pPr algn="l">
              <a:defRPr sz="4500" cap="all" baseline="0"/>
            </a:lvl1pPr>
          </a:lstStyle>
          <a:p>
            <a:pPr rtl="0"/>
            <a:r>
              <a:rPr lang="fi-FI" noProof="0"/>
              <a:t>MUOKKAA OTSIKON PERUSTYYLIÄ NAPSAUTTAMALLA</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D97974-B93C-4C96-B3F6-F69E3D6DE6CA}"/>
              </a:ext>
            </a:extLst>
          </p:cNvPr>
          <p:cNvSpPr>
            <a:spLocks noGrp="1"/>
          </p:cNvSpPr>
          <p:nvPr>
            <p:ph type="title" hasCustomPrompt="1"/>
          </p:nvPr>
        </p:nvSpPr>
        <p:spPr>
          <a:xfrm>
            <a:off x="6696222" y="654637"/>
            <a:ext cx="4834517" cy="2774361"/>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5" name="Kuvan paikkamerkki 4">
            <a:extLst>
              <a:ext uri="{FF2B5EF4-FFF2-40B4-BE49-F238E27FC236}">
                <a16:creationId xmlns:a16="http://schemas.microsoft.com/office/drawing/2014/main" id="{346650F3-FE62-E3A1-C1F7-6A7E767D0045}"/>
              </a:ext>
            </a:extLst>
          </p:cNvPr>
          <p:cNvSpPr>
            <a:spLocks noGrp="1"/>
          </p:cNvSpPr>
          <p:nvPr>
            <p:ph type="pic" sz="quarter" idx="10"/>
          </p:nvPr>
        </p:nvSpPr>
        <p:spPr>
          <a:xfrm>
            <a:off x="1395412" y="653461"/>
            <a:ext cx="4597556" cy="5549900"/>
          </a:xfrm>
        </p:spPr>
        <p:txBody>
          <a:bodyPr rtlCol="0"/>
          <a:lstStyle/>
          <a:p>
            <a:pPr rtl="0"/>
            <a:r>
              <a:rPr lang="fi-FI" noProof="0"/>
              <a:t>Lisää kuva napsauttamalla kuvaketta</a:t>
            </a:r>
          </a:p>
        </p:txBody>
      </p:sp>
      <p:sp>
        <p:nvSpPr>
          <p:cNvPr id="3" name="Sisällön paikkamerkki 2">
            <a:extLst>
              <a:ext uri="{FF2B5EF4-FFF2-40B4-BE49-F238E27FC236}">
                <a16:creationId xmlns:a16="http://schemas.microsoft.com/office/drawing/2014/main" id="{8A6FC6F2-80B4-49A7-9448-33FE2DF0E967}"/>
              </a:ext>
            </a:extLst>
          </p:cNvPr>
          <p:cNvSpPr>
            <a:spLocks noGrp="1"/>
          </p:cNvSpPr>
          <p:nvPr>
            <p:ph idx="1" hasCustomPrompt="1"/>
          </p:nvPr>
        </p:nvSpPr>
        <p:spPr>
          <a:xfrm>
            <a:off x="6696221" y="3429000"/>
            <a:ext cx="4834517" cy="2774361"/>
          </a:xfrm>
        </p:spPr>
        <p:txBody>
          <a:bodyPr lIns="0" tIns="0" rIns="0" bIns="0" rtlCol="0">
            <a:noAutofit/>
          </a:bodyPr>
          <a:lstStyle>
            <a:lvl1pPr marL="0" indent="0">
              <a:buNone/>
              <a:defRPr sz="2000" cap="all" baseline="0"/>
            </a:lvl1pPr>
            <a:lvl2pPr marL="457200" indent="0">
              <a:buNone/>
              <a:defRPr/>
            </a:lvl2pPr>
            <a:lvl3pPr marL="914400" indent="0">
              <a:buNone/>
              <a:defRPr/>
            </a:lvl3pPr>
            <a:lvl4pPr marL="1371600" indent="0">
              <a:buNone/>
              <a:defRPr/>
            </a:lvl4pPr>
            <a:lvl5pPr marL="1828800" indent="0">
              <a:buNone/>
              <a:defRPr/>
            </a:lvl5pPr>
          </a:lstStyle>
          <a:p>
            <a:pPr lvl="0" rtl="0"/>
            <a:r>
              <a:rPr lang="fi-FI" noProof="0"/>
              <a:t>MUOKKAA TEKSTIN PERUSTYYLEJÄ NAPSAUTTAMALLA</a:t>
            </a:r>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5ADE39F4-E652-D021-FAC3-9A057954548D}"/>
              </a:ext>
            </a:extLst>
          </p:cNvPr>
          <p:cNvSpPr/>
          <p:nvPr userDrawn="1"/>
        </p:nvSpPr>
        <p:spPr>
          <a:xfrm>
            <a:off x="0" y="0"/>
            <a:ext cx="45334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2" name="Otsikko 21">
            <a:extLst>
              <a:ext uri="{FF2B5EF4-FFF2-40B4-BE49-F238E27FC236}">
                <a16:creationId xmlns:a16="http://schemas.microsoft.com/office/drawing/2014/main" id="{993F1580-C478-6F3E-90EC-651483EF7BEF}"/>
              </a:ext>
            </a:extLst>
          </p:cNvPr>
          <p:cNvSpPr>
            <a:spLocks noGrp="1"/>
          </p:cNvSpPr>
          <p:nvPr>
            <p:ph type="title" hasCustomPrompt="1"/>
          </p:nvPr>
        </p:nvSpPr>
        <p:spPr>
          <a:xfrm>
            <a:off x="847384" y="884981"/>
            <a:ext cx="10506416" cy="1128519"/>
          </a:xfrm>
        </p:spPr>
        <p:txBody>
          <a:bodyPr lIns="0" tIns="0" rIns="0" bIns="0" rtlCol="0" anchor="t">
            <a:noAutofit/>
          </a:bodyPr>
          <a:lstStyle>
            <a:lvl1pPr>
              <a:defRPr sz="3600" baseline="0">
                <a:solidFill>
                  <a:schemeClr val="tx1"/>
                </a:solidFill>
              </a:defRPr>
            </a:lvl1pPr>
          </a:lstStyle>
          <a:p>
            <a:pPr rtl="0"/>
            <a:r>
              <a:rPr lang="fi-FI" noProof="0"/>
              <a:t>MUOKKAA OTSIKON PERUSTYYLIÄ NAPSAUTTAMALLA</a:t>
            </a:r>
          </a:p>
        </p:txBody>
      </p:sp>
      <p:sp>
        <p:nvSpPr>
          <p:cNvPr id="9" name="Kuvan paikkamerkki 8">
            <a:extLst>
              <a:ext uri="{FF2B5EF4-FFF2-40B4-BE49-F238E27FC236}">
                <a16:creationId xmlns:a16="http://schemas.microsoft.com/office/drawing/2014/main" id="{6763DD79-6EE3-B8D8-0CBF-2151E3515904}"/>
              </a:ext>
            </a:extLst>
          </p:cNvPr>
          <p:cNvSpPr>
            <a:spLocks noGrp="1"/>
          </p:cNvSpPr>
          <p:nvPr>
            <p:ph type="pic" sz="quarter" idx="11"/>
          </p:nvPr>
        </p:nvSpPr>
        <p:spPr>
          <a:xfrm>
            <a:off x="846438" y="2090460"/>
            <a:ext cx="4729163" cy="3271838"/>
          </a:xfrm>
          <a:custGeom>
            <a:avLst/>
            <a:gdLst>
              <a:gd name="connsiteX0" fmla="*/ 0 w 4729163"/>
              <a:gd name="connsiteY0" fmla="*/ 0 h 3271838"/>
              <a:gd name="connsiteX1" fmla="*/ 4729163 w 4729163"/>
              <a:gd name="connsiteY1" fmla="*/ 0 h 3271838"/>
              <a:gd name="connsiteX2" fmla="*/ 4729163 w 4729163"/>
              <a:gd name="connsiteY2" fmla="*/ 1519113 h 3271838"/>
              <a:gd name="connsiteX3" fmla="*/ 4674888 w 4729163"/>
              <a:gd name="connsiteY3" fmla="*/ 1524585 h 3271838"/>
              <a:gd name="connsiteX4" fmla="*/ 4145679 w 4729163"/>
              <a:gd name="connsiteY4" fmla="*/ 2173901 h 3271838"/>
              <a:gd name="connsiteX5" fmla="*/ 4674888 w 4729163"/>
              <a:gd name="connsiteY5" fmla="*/ 2823218 h 3271838"/>
              <a:gd name="connsiteX6" fmla="*/ 4729163 w 4729163"/>
              <a:gd name="connsiteY6" fmla="*/ 2828689 h 3271838"/>
              <a:gd name="connsiteX7" fmla="*/ 4729163 w 4729163"/>
              <a:gd name="connsiteY7" fmla="*/ 3271838 h 3271838"/>
              <a:gd name="connsiteX8" fmla="*/ 0 w 4729163"/>
              <a:gd name="connsiteY8" fmla="*/ 327183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9163" h="3271838">
                <a:moveTo>
                  <a:pt x="0" y="0"/>
                </a:moveTo>
                <a:lnTo>
                  <a:pt x="4729163" y="0"/>
                </a:lnTo>
                <a:lnTo>
                  <a:pt x="4729163" y="1519113"/>
                </a:lnTo>
                <a:lnTo>
                  <a:pt x="4674888" y="1524585"/>
                </a:lnTo>
                <a:cubicBezTo>
                  <a:pt x="4372869" y="1586387"/>
                  <a:pt x="4145679" y="1853613"/>
                  <a:pt x="4145679" y="2173901"/>
                </a:cubicBezTo>
                <a:cubicBezTo>
                  <a:pt x="4145679" y="2494190"/>
                  <a:pt x="4372869" y="2761416"/>
                  <a:pt x="4674888" y="2823218"/>
                </a:cubicBezTo>
                <a:lnTo>
                  <a:pt x="4729163" y="2828689"/>
                </a:lnTo>
                <a:lnTo>
                  <a:pt x="4729163" y="3271838"/>
                </a:lnTo>
                <a:lnTo>
                  <a:pt x="0" y="3271838"/>
                </a:lnTo>
                <a:close/>
              </a:path>
            </a:pathLst>
          </a:custGeom>
          <a:solidFill>
            <a:schemeClr val="accent1">
              <a:lumMod val="20000"/>
              <a:lumOff val="80000"/>
            </a:schemeClr>
          </a:solidFill>
        </p:spPr>
        <p:txBody>
          <a:bodyPr wrap="square" rtlCol="0" anchor="ctr">
            <a:noAutofit/>
          </a:bodyPr>
          <a:lstStyle>
            <a:lvl1pPr algn="ctr">
              <a:defRPr/>
            </a:lvl1pPr>
          </a:lstStyle>
          <a:p>
            <a:pPr rtl="0"/>
            <a:r>
              <a:rPr lang="fi-FI" noProof="0"/>
              <a:t>Lisää kuva napsauttamalla kuvaketta</a:t>
            </a:r>
          </a:p>
        </p:txBody>
      </p:sp>
      <p:sp>
        <p:nvSpPr>
          <p:cNvPr id="3" name="Tekstin paikkamerkki 2">
            <a:extLst>
              <a:ext uri="{FF2B5EF4-FFF2-40B4-BE49-F238E27FC236}">
                <a16:creationId xmlns:a16="http://schemas.microsoft.com/office/drawing/2014/main" id="{2E65DE34-CDB7-41F7-A95A-592B99558C69}"/>
              </a:ext>
            </a:extLst>
          </p:cNvPr>
          <p:cNvSpPr>
            <a:spLocks noGrp="1"/>
          </p:cNvSpPr>
          <p:nvPr>
            <p:ph type="body" idx="1"/>
          </p:nvPr>
        </p:nvSpPr>
        <p:spPr>
          <a:xfrm>
            <a:off x="6978650" y="2087562"/>
            <a:ext cx="4375150" cy="3891067"/>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oikio 9">
            <a:extLst>
              <a:ext uri="{FF2B5EF4-FFF2-40B4-BE49-F238E27FC236}">
                <a16:creationId xmlns:a16="http://schemas.microsoft.com/office/drawing/2014/main" id="{AE3A22C8-6F2C-1CDE-8309-91BEE025D4F6}"/>
              </a:ext>
              <a:ext uri="{C183D7F6-B498-43B3-948B-1728B52AA6E4}">
                <adec:decorative xmlns:adec="http://schemas.microsoft.com/office/drawing/2017/decorative" val="1"/>
              </a:ext>
            </a:extLst>
          </p:cNvPr>
          <p:cNvSpPr/>
          <p:nvPr userDrawn="1"/>
        </p:nvSpPr>
        <p:spPr>
          <a:xfrm>
            <a:off x="4992117" y="3601579"/>
            <a:ext cx="1325563" cy="1325563"/>
          </a:xfrm>
          <a:prstGeom prst="ellipse">
            <a:avLst/>
          </a:prstGeom>
          <a:solidFill>
            <a:schemeClr val="accent1">
              <a:alpha val="89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solidFill>
            </a:endParaRPr>
          </a:p>
        </p:txBody>
      </p:sp>
      <p:sp>
        <p:nvSpPr>
          <p:cNvPr id="2" name="Alatunnisteen paikkamerkki 1">
            <a:extLst>
              <a:ext uri="{FF2B5EF4-FFF2-40B4-BE49-F238E27FC236}">
                <a16:creationId xmlns:a16="http://schemas.microsoft.com/office/drawing/2014/main" id="{6CD6503F-0A61-068C-55A7-DCFF406FB31E}"/>
              </a:ext>
            </a:extLst>
          </p:cNvPr>
          <p:cNvSpPr>
            <a:spLocks noGrp="1"/>
          </p:cNvSpPr>
          <p:nvPr>
            <p:ph type="ftr" sz="quarter" idx="12"/>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CCAB612C-940F-4C41-D28D-9328F1524163}"/>
              </a:ext>
            </a:extLst>
          </p:cNvPr>
          <p:cNvSpPr>
            <a:spLocks noGrp="1"/>
          </p:cNvSpPr>
          <p:nvPr>
            <p:ph type="sldNum" sz="quarter" idx="13"/>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Vain otsikko">
    <p:spTree>
      <p:nvGrpSpPr>
        <p:cNvPr id="1" name=""/>
        <p:cNvGrpSpPr/>
        <p:nvPr/>
      </p:nvGrpSpPr>
      <p:grpSpPr>
        <a:xfrm>
          <a:off x="0" y="0"/>
          <a:ext cx="0" cy="0"/>
          <a:chOff x="0" y="0"/>
          <a:chExt cx="0" cy="0"/>
        </a:xfrm>
      </p:grpSpPr>
      <p:pic>
        <p:nvPicPr>
          <p:cNvPr id="37" name="Kuva 36" descr="Kuva, jossa on lisälaite&#10;&#10;Automaattisesti luotu kuvaus">
            <a:extLst>
              <a:ext uri="{FF2B5EF4-FFF2-40B4-BE49-F238E27FC236}">
                <a16:creationId xmlns:a16="http://schemas.microsoft.com/office/drawing/2014/main" id="{C36ADBF6-BB82-4096-70C0-7517A47A412F}"/>
              </a:ext>
            </a:extLst>
          </p:cNvPr>
          <p:cNvPicPr>
            <a:picLocks noChangeAspect="1"/>
          </p:cNvPicPr>
          <p:nvPr userDrawn="1"/>
        </p:nvPicPr>
        <p:blipFill>
          <a:blip r:embed="rId2" cstate="print">
            <a:grayscl/>
            <a:extLst>
              <a:ext uri="{BEBA8EAE-BF5A-486C-A8C5-ECC9F3942E4B}">
                <a14:imgProps xmlns:a14="http://schemas.microsoft.com/office/drawing/2010/main">
                  <a14:imgLayer r:embed="rId3">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a:ext>
            </a:extLst>
          </a:blip>
          <a:srcRect r="21975" b="1533"/>
          <a:stretch>
            <a:fillRect/>
          </a:stretch>
        </p:blipFill>
        <p:spPr>
          <a:xfrm rot="8325578">
            <a:off x="-1775001" y="-1607470"/>
            <a:ext cx="10567962" cy="8905077"/>
          </a:xfrm>
          <a:custGeom>
            <a:avLst/>
            <a:gdLst>
              <a:gd name="connsiteX0" fmla="*/ 6047036 w 10567962"/>
              <a:gd name="connsiteY0" fmla="*/ 8905077 h 8905077"/>
              <a:gd name="connsiteX1" fmla="*/ 0 w 10567962"/>
              <a:gd name="connsiteY1" fmla="*/ 3603767 h 8905077"/>
              <a:gd name="connsiteX2" fmla="*/ 0 w 10567962"/>
              <a:gd name="connsiteY2" fmla="*/ 0 h 8905077"/>
              <a:gd name="connsiteX3" fmla="*/ 6292508 w 10567962"/>
              <a:gd name="connsiteY3" fmla="*/ 0 h 8905077"/>
              <a:gd name="connsiteX4" fmla="*/ 10567962 w 10567962"/>
              <a:gd name="connsiteY4" fmla="*/ 3748201 h 890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7962" h="8905077">
                <a:moveTo>
                  <a:pt x="6047036" y="8905077"/>
                </a:moveTo>
                <a:lnTo>
                  <a:pt x="0" y="3603767"/>
                </a:lnTo>
                <a:lnTo>
                  <a:pt x="0" y="0"/>
                </a:lnTo>
                <a:lnTo>
                  <a:pt x="6292508" y="0"/>
                </a:lnTo>
                <a:lnTo>
                  <a:pt x="10567962" y="3748201"/>
                </a:lnTo>
                <a:close/>
              </a:path>
            </a:pathLst>
          </a:custGeom>
        </p:spPr>
      </p:pic>
      <p:sp>
        <p:nvSpPr>
          <p:cNvPr id="14" name="Puolivapaa piirto 13">
            <a:extLst>
              <a:ext uri="{FF2B5EF4-FFF2-40B4-BE49-F238E27FC236}">
                <a16:creationId xmlns:a16="http://schemas.microsoft.com/office/drawing/2014/main" id="{FA127B08-9EC5-3FDF-B7CC-DF3587255E18}"/>
              </a:ext>
            </a:extLst>
          </p:cNvPr>
          <p:cNvSpPr/>
          <p:nvPr userDrawn="1"/>
        </p:nvSpPr>
        <p:spPr>
          <a:xfrm>
            <a:off x="925160" y="4144752"/>
            <a:ext cx="4788322" cy="2713249"/>
          </a:xfrm>
          <a:custGeom>
            <a:avLst/>
            <a:gdLst>
              <a:gd name="connsiteX0" fmla="*/ 2394161 w 4788322"/>
              <a:gd name="connsiteY0" fmla="*/ 0 h 2713249"/>
              <a:gd name="connsiteX1" fmla="*/ 4788322 w 4788322"/>
              <a:gd name="connsiteY1" fmla="*/ 2394161 h 2713249"/>
              <a:gd name="connsiteX2" fmla="*/ 4775962 w 4788322"/>
              <a:gd name="connsiteY2" fmla="*/ 2638950 h 2713249"/>
              <a:gd name="connsiteX3" fmla="*/ 4764622 w 4788322"/>
              <a:gd name="connsiteY3" fmla="*/ 2713249 h 2713249"/>
              <a:gd name="connsiteX4" fmla="*/ 23700 w 4788322"/>
              <a:gd name="connsiteY4" fmla="*/ 2713249 h 2713249"/>
              <a:gd name="connsiteX5" fmla="*/ 12361 w 4788322"/>
              <a:gd name="connsiteY5" fmla="*/ 2638950 h 2713249"/>
              <a:gd name="connsiteX6" fmla="*/ 0 w 4788322"/>
              <a:gd name="connsiteY6" fmla="*/ 2394161 h 2713249"/>
              <a:gd name="connsiteX7" fmla="*/ 2394161 w 4788322"/>
              <a:gd name="connsiteY7" fmla="*/ 0 h 271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88322" h="2713249">
                <a:moveTo>
                  <a:pt x="2394161" y="0"/>
                </a:moveTo>
                <a:cubicBezTo>
                  <a:pt x="3716420" y="0"/>
                  <a:pt x="4788322" y="1071902"/>
                  <a:pt x="4788322" y="2394161"/>
                </a:cubicBezTo>
                <a:cubicBezTo>
                  <a:pt x="4788322" y="2476803"/>
                  <a:pt x="4784135" y="2558466"/>
                  <a:pt x="4775962" y="2638950"/>
                </a:cubicBezTo>
                <a:lnTo>
                  <a:pt x="4764622" y="2713249"/>
                </a:lnTo>
                <a:lnTo>
                  <a:pt x="23700" y="2713249"/>
                </a:lnTo>
                <a:lnTo>
                  <a:pt x="12361" y="2638950"/>
                </a:lnTo>
                <a:cubicBezTo>
                  <a:pt x="4187" y="2558466"/>
                  <a:pt x="0" y="2476803"/>
                  <a:pt x="0" y="2394161"/>
                </a:cubicBezTo>
                <a:cubicBezTo>
                  <a:pt x="0" y="1071902"/>
                  <a:pt x="1071902" y="0"/>
                  <a:pt x="2394161" y="0"/>
                </a:cubicBezTo>
                <a:close/>
              </a:path>
            </a:pathLst>
          </a:custGeom>
          <a:solidFill>
            <a:schemeClr val="accent1">
              <a:alpha val="898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10" name="Otsikko 1">
            <a:extLst>
              <a:ext uri="{FF2B5EF4-FFF2-40B4-BE49-F238E27FC236}">
                <a16:creationId xmlns:a16="http://schemas.microsoft.com/office/drawing/2014/main" id="{0651D38D-DD64-4914-C669-30AA47A5AF3A}"/>
              </a:ext>
            </a:extLst>
          </p:cNvPr>
          <p:cNvSpPr>
            <a:spLocks noGrp="1"/>
          </p:cNvSpPr>
          <p:nvPr>
            <p:ph type="title" hasCustomPrompt="1"/>
          </p:nvPr>
        </p:nvSpPr>
        <p:spPr>
          <a:xfrm>
            <a:off x="5413445" y="2043946"/>
            <a:ext cx="6034216" cy="1439604"/>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12" name="Alaotsikko 2">
            <a:extLst>
              <a:ext uri="{FF2B5EF4-FFF2-40B4-BE49-F238E27FC236}">
                <a16:creationId xmlns:a16="http://schemas.microsoft.com/office/drawing/2014/main" id="{5A8DA7F4-A65E-7F16-9966-719CC1CE28D2}"/>
              </a:ext>
            </a:extLst>
          </p:cNvPr>
          <p:cNvSpPr>
            <a:spLocks noGrp="1"/>
          </p:cNvSpPr>
          <p:nvPr>
            <p:ph type="subTitle" idx="1" hasCustomPrompt="1"/>
          </p:nvPr>
        </p:nvSpPr>
        <p:spPr>
          <a:xfrm>
            <a:off x="5413445" y="3469262"/>
            <a:ext cx="6034216" cy="1085641"/>
          </a:xfrm>
        </p:spPr>
        <p:txBody>
          <a:bodyPr lIns="0" tIns="0" rIns="0" bIns="0" rtlCol="0">
            <a:noAutofit/>
          </a:bodyPr>
          <a:lstStyle>
            <a:lvl1pPr marL="0" indent="0" algn="l">
              <a:buNone/>
              <a:defRPr sz="2000" cap="all"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Alatunnisteen paikkamerkki 1">
            <a:extLst>
              <a:ext uri="{FF2B5EF4-FFF2-40B4-BE49-F238E27FC236}">
                <a16:creationId xmlns:a16="http://schemas.microsoft.com/office/drawing/2014/main" id="{E21B6B04-886C-2862-3BD4-97071FCAD7CA}"/>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AE0F1657-AAC1-699F-C320-E5260E380642}"/>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0778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ksi sisältöä">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6250F21D-F2DD-7321-0EAB-DA9F671A2586}"/>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850168" y="1828800"/>
            <a:ext cx="10126362" cy="435133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2" name="Alatunnisteen paikkamerkki 1">
            <a:extLst>
              <a:ext uri="{FF2B5EF4-FFF2-40B4-BE49-F238E27FC236}">
                <a16:creationId xmlns:a16="http://schemas.microsoft.com/office/drawing/2014/main" id="{68EECBEC-47C0-1CBF-96E7-318D53898471}"/>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335D78F7-5CBD-4D51-970A-4C050848D62B}"/>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010694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2F7D74-558F-4816-9367-4004FFA2B6A4}"/>
              </a:ext>
            </a:extLst>
          </p:cNvPr>
          <p:cNvSpPr>
            <a:spLocks noGrp="1"/>
          </p:cNvSpPr>
          <p:nvPr>
            <p:ph type="title" hasCustomPrompt="1"/>
          </p:nvPr>
        </p:nvSpPr>
        <p:spPr>
          <a:xfrm>
            <a:off x="846879" y="884902"/>
            <a:ext cx="4567228" cy="1877976"/>
          </a:xfrm>
        </p:spPr>
        <p:txBody>
          <a:bodyPr lIns="0" tIns="0" rIns="0" bIns="0" rtlCol="0">
            <a:noAutofit/>
          </a:bodyPr>
          <a:lstStyle>
            <a:lvl1pP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5572125" y="409576"/>
            <a:ext cx="5789913" cy="6067424"/>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Puolivapaa piirto 5" descr="Mies katsoo pilvenpiirtäjiä">
            <a:extLst>
              <a:ext uri="{FF2B5EF4-FFF2-40B4-BE49-F238E27FC236}">
                <a16:creationId xmlns:a16="http://schemas.microsoft.com/office/drawing/2014/main" id="{7BCB4311-6C5C-4FCF-5824-E1C8254AC360}"/>
              </a:ext>
            </a:extLst>
          </p:cNvPr>
          <p:cNvSpPr/>
          <p:nvPr userDrawn="1"/>
        </p:nvSpPr>
        <p:spPr>
          <a:xfrm rot="2329651">
            <a:off x="-532604" y="2895950"/>
            <a:ext cx="5658498" cy="5088743"/>
          </a:xfrm>
          <a:custGeom>
            <a:avLst/>
            <a:gdLst>
              <a:gd name="connsiteX0" fmla="*/ 1041364 w 5658498"/>
              <a:gd name="connsiteY0" fmla="*/ 660618 h 5088743"/>
              <a:gd name="connsiteX1" fmla="*/ 2881574 w 5658498"/>
              <a:gd name="connsiteY1" fmla="*/ 0 h 5088743"/>
              <a:gd name="connsiteX2" fmla="*/ 5644500 w 5658498"/>
              <a:gd name="connsiteY2" fmla="*/ 2032703 h 5088743"/>
              <a:gd name="connsiteX3" fmla="*/ 5658498 w 5658498"/>
              <a:gd name="connsiteY3" fmla="*/ 2087143 h 5088743"/>
              <a:gd name="connsiteX4" fmla="*/ 1928931 w 5658498"/>
              <a:gd name="connsiteY4" fmla="*/ 5088743 h 5088743"/>
              <a:gd name="connsiteX5" fmla="*/ 0 w 5658498"/>
              <a:gd name="connsiteY5" fmla="*/ 2691993 h 5088743"/>
              <a:gd name="connsiteX6" fmla="*/ 7450 w 5658498"/>
              <a:gd name="connsiteY6" fmla="*/ 2560795 h 5088743"/>
              <a:gd name="connsiteX7" fmla="*/ 1041364 w 5658498"/>
              <a:gd name="connsiteY7" fmla="*/ 660618 h 508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8498" h="5088743">
                <a:moveTo>
                  <a:pt x="1041364" y="660618"/>
                </a:moveTo>
                <a:cubicBezTo>
                  <a:pt x="1541443" y="247916"/>
                  <a:pt x="2182557" y="0"/>
                  <a:pt x="2881574" y="0"/>
                </a:cubicBezTo>
                <a:cubicBezTo>
                  <a:pt x="4179749" y="0"/>
                  <a:pt x="5278215" y="855058"/>
                  <a:pt x="5644500" y="2032703"/>
                </a:cubicBezTo>
                <a:lnTo>
                  <a:pt x="5658498" y="2087143"/>
                </a:lnTo>
                <a:lnTo>
                  <a:pt x="1928931" y="5088743"/>
                </a:lnTo>
                <a:lnTo>
                  <a:pt x="0" y="2691993"/>
                </a:lnTo>
                <a:lnTo>
                  <a:pt x="7450" y="2560795"/>
                </a:lnTo>
                <a:cubicBezTo>
                  <a:pt x="94683" y="1797754"/>
                  <a:pt x="478776" y="1124908"/>
                  <a:pt x="1041364" y="660618"/>
                </a:cubicBezTo>
                <a:close/>
              </a:path>
            </a:pathLst>
          </a:custGeom>
          <a:blipFill dpi="0" rotWithShape="1">
            <a:blip r:embed="rId2" cstate="print">
              <a:extLst>
                <a:ext uri="{BEBA8EAE-BF5A-486C-A8C5-ECC9F3942E4B}">
                  <a14:imgProps xmlns:a14="http://schemas.microsoft.com/office/drawing/2010/main">
                    <a14:imgLayer r:embed="rId3">
                      <a14:imgEffect>
                        <a14:saturation sat="0"/>
                      </a14:imgEffect>
                      <a14:imgEffect>
                        <a14:brightnessContrast bright="8000" contrast="-25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p>
        </p:txBody>
      </p:sp>
      <p:sp>
        <p:nvSpPr>
          <p:cNvPr id="5" name="Soikio 4">
            <a:extLst>
              <a:ext uri="{FF2B5EF4-FFF2-40B4-BE49-F238E27FC236}">
                <a16:creationId xmlns:a16="http://schemas.microsoft.com/office/drawing/2014/main" id="{3B5704EA-7A65-5CC2-D428-F28396B06208}"/>
              </a:ext>
            </a:extLst>
          </p:cNvPr>
          <p:cNvSpPr/>
          <p:nvPr userDrawn="1"/>
        </p:nvSpPr>
        <p:spPr>
          <a:xfrm>
            <a:off x="356461" y="2238899"/>
            <a:ext cx="1411557" cy="1411557"/>
          </a:xfrm>
          <a:prstGeom prst="ellipse">
            <a:avLst/>
          </a:prstGeom>
          <a:solidFill>
            <a:schemeClr val="accent1">
              <a:alpha val="760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lumMod val="75000"/>
                </a:schemeClr>
              </a:solidFill>
            </a:endParaRPr>
          </a:p>
        </p:txBody>
      </p:sp>
      <p:sp>
        <p:nvSpPr>
          <p:cNvPr id="3" name="Alatunnisteen paikkamerkki 2">
            <a:extLst>
              <a:ext uri="{FF2B5EF4-FFF2-40B4-BE49-F238E27FC236}">
                <a16:creationId xmlns:a16="http://schemas.microsoft.com/office/drawing/2014/main" id="{EF04B56E-067D-C824-6EEB-3CCE57E4B5BA}"/>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915DB247-3AE7-BCCA-E0CC-BC0FD69A7E6D}"/>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840231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673DC3A9-D4E6-42CF-91A8-F267C7C66CCB}"/>
              </a:ext>
            </a:extLst>
          </p:cNvPr>
          <p:cNvSpPr>
            <a:spLocks noGrp="1"/>
          </p:cNvSpPr>
          <p:nvPr>
            <p:ph type="body" idx="1"/>
          </p:nvPr>
        </p:nvSpPr>
        <p:spPr>
          <a:xfrm>
            <a:off x="849880" y="1781357"/>
            <a:ext cx="5157787"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4" name="Sisällön paikkamerkki 3">
            <a:extLst>
              <a:ext uri="{FF2B5EF4-FFF2-40B4-BE49-F238E27FC236}">
                <a16:creationId xmlns:a16="http://schemas.microsoft.com/office/drawing/2014/main" id="{C752CCA9-53A3-4DA5-AD45-C2A2C12A3A6A}"/>
              </a:ext>
            </a:extLst>
          </p:cNvPr>
          <p:cNvSpPr>
            <a:spLocks noGrp="1"/>
          </p:cNvSpPr>
          <p:nvPr>
            <p:ph sz="half" idx="2"/>
          </p:nvPr>
        </p:nvSpPr>
        <p:spPr>
          <a:xfrm>
            <a:off x="849880" y="2605269"/>
            <a:ext cx="5157787"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Tekstin paikkamerkki 4">
            <a:extLst>
              <a:ext uri="{FF2B5EF4-FFF2-40B4-BE49-F238E27FC236}">
                <a16:creationId xmlns:a16="http://schemas.microsoft.com/office/drawing/2014/main" id="{2100C9C6-BD61-4D2C-9146-FB785BAE4FF3}"/>
              </a:ext>
            </a:extLst>
          </p:cNvPr>
          <p:cNvSpPr>
            <a:spLocks noGrp="1"/>
          </p:cNvSpPr>
          <p:nvPr>
            <p:ph type="body" sz="quarter" idx="3"/>
          </p:nvPr>
        </p:nvSpPr>
        <p:spPr>
          <a:xfrm>
            <a:off x="6182292" y="1781357"/>
            <a:ext cx="5183188"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6" name="Sisällön paikkamerkki 5">
            <a:extLst>
              <a:ext uri="{FF2B5EF4-FFF2-40B4-BE49-F238E27FC236}">
                <a16:creationId xmlns:a16="http://schemas.microsoft.com/office/drawing/2014/main" id="{E2E342EE-68BB-484D-98C3-48A7847549D4}"/>
              </a:ext>
            </a:extLst>
          </p:cNvPr>
          <p:cNvSpPr>
            <a:spLocks noGrp="1"/>
          </p:cNvSpPr>
          <p:nvPr>
            <p:ph sz="quarter" idx="4"/>
          </p:nvPr>
        </p:nvSpPr>
        <p:spPr>
          <a:xfrm>
            <a:off x="6182292" y="2605269"/>
            <a:ext cx="5183188"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Otsikko 1">
            <a:extLst>
              <a:ext uri="{FF2B5EF4-FFF2-40B4-BE49-F238E27FC236}">
                <a16:creationId xmlns:a16="http://schemas.microsoft.com/office/drawing/2014/main" id="{2EEB52FD-12DF-7F90-E06C-0C83CEB26F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Alatunnisteen paikkamerkki 1">
            <a:extLst>
              <a:ext uri="{FF2B5EF4-FFF2-40B4-BE49-F238E27FC236}">
                <a16:creationId xmlns:a16="http://schemas.microsoft.com/office/drawing/2014/main" id="{EB5B760E-02DF-5B11-D744-D98DE8A01E9E}"/>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50CBFEC7-DD3B-F9AE-2192-83960534DE75}"/>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4062460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11" name="Puolivapaa piirto 10">
            <a:extLst>
              <a:ext uri="{FF2B5EF4-FFF2-40B4-BE49-F238E27FC236}">
                <a16:creationId xmlns:a16="http://schemas.microsoft.com/office/drawing/2014/main" id="{AB86DE8E-78DF-CA66-5AED-C7FF0CCF03CD}"/>
              </a:ext>
              <a:ext uri="{C183D7F6-B498-43B3-948B-1728B52AA6E4}">
                <adec:decorative xmlns:adec="http://schemas.microsoft.com/office/drawing/2017/decorative" val="1"/>
              </a:ext>
            </a:extLst>
          </p:cNvPr>
          <p:cNvSpPr/>
          <p:nvPr userDrawn="1"/>
        </p:nvSpPr>
        <p:spPr>
          <a:xfrm>
            <a:off x="2817383" y="4010866"/>
            <a:ext cx="5056094" cy="2847135"/>
          </a:xfrm>
          <a:custGeom>
            <a:avLst/>
            <a:gdLst>
              <a:gd name="connsiteX0" fmla="*/ 2528047 w 5056094"/>
              <a:gd name="connsiteY0" fmla="*/ 0 h 2847135"/>
              <a:gd name="connsiteX1" fmla="*/ 5056094 w 5056094"/>
              <a:gd name="connsiteY1" fmla="*/ 2528047 h 2847135"/>
              <a:gd name="connsiteX2" fmla="*/ 5043042 w 5056094"/>
              <a:gd name="connsiteY2" fmla="*/ 2786525 h 2847135"/>
              <a:gd name="connsiteX3" fmla="*/ 5033792 w 5056094"/>
              <a:gd name="connsiteY3" fmla="*/ 2847135 h 2847135"/>
              <a:gd name="connsiteX4" fmla="*/ 22302 w 5056094"/>
              <a:gd name="connsiteY4" fmla="*/ 2847135 h 2847135"/>
              <a:gd name="connsiteX5" fmla="*/ 13052 w 5056094"/>
              <a:gd name="connsiteY5" fmla="*/ 2786525 h 2847135"/>
              <a:gd name="connsiteX6" fmla="*/ 0 w 5056094"/>
              <a:gd name="connsiteY6" fmla="*/ 2528047 h 2847135"/>
              <a:gd name="connsiteX7" fmla="*/ 2528047 w 5056094"/>
              <a:gd name="connsiteY7" fmla="*/ 0 h 28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6094" h="2847135">
                <a:moveTo>
                  <a:pt x="2528047" y="0"/>
                </a:moveTo>
                <a:cubicBezTo>
                  <a:pt x="3924249" y="0"/>
                  <a:pt x="5056094" y="1131845"/>
                  <a:pt x="5056094" y="2528047"/>
                </a:cubicBezTo>
                <a:cubicBezTo>
                  <a:pt x="5056094" y="2615310"/>
                  <a:pt x="5051673" y="2701540"/>
                  <a:pt x="5043042" y="2786525"/>
                </a:cubicBezTo>
                <a:lnTo>
                  <a:pt x="5033792" y="2847135"/>
                </a:lnTo>
                <a:lnTo>
                  <a:pt x="22302" y="2847135"/>
                </a:lnTo>
                <a:lnTo>
                  <a:pt x="13052" y="2786525"/>
                </a:lnTo>
                <a:cubicBezTo>
                  <a:pt x="4422" y="2701540"/>
                  <a:pt x="0" y="2615310"/>
                  <a:pt x="0" y="2528047"/>
                </a:cubicBezTo>
                <a:cubicBezTo>
                  <a:pt x="0" y="1131845"/>
                  <a:pt x="1131845" y="0"/>
                  <a:pt x="2528047" y="0"/>
                </a:cubicBezTo>
                <a:close/>
              </a:path>
            </a:pathLst>
          </a:custGeom>
          <a:solidFill>
            <a:schemeClr val="accent1">
              <a:alpha val="8969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2" name="Kuva 11" descr="Moderni talo kuutiomaisella suunnittelulla">
            <a:extLst>
              <a:ext uri="{FF2B5EF4-FFF2-40B4-BE49-F238E27FC236}">
                <a16:creationId xmlns:a16="http://schemas.microsoft.com/office/drawing/2014/main" id="{FE966628-FEAF-3BD3-2DC4-23A466ABB935}"/>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12000" contrast="-17000"/>
                    </a14:imgEffect>
                  </a14:imgLayer>
                </a14:imgProps>
              </a:ext>
              <a:ext uri="{28A0092B-C50C-407E-A947-70E740481C1C}">
                <a14:useLocalDpi xmlns:a14="http://schemas.microsoft.com/office/drawing/2010/main"/>
              </a:ext>
            </a:extLst>
          </a:blip>
          <a:srcRect b="23487"/>
          <a:stretch/>
        </p:blipFill>
        <p:spPr>
          <a:xfrm>
            <a:off x="2531165" y="2125402"/>
            <a:ext cx="9279835" cy="4732598"/>
          </a:xfrm>
          <a:prstGeom prst="rect">
            <a:avLst/>
          </a:prstGeom>
        </p:spPr>
      </p:pic>
      <p:sp>
        <p:nvSpPr>
          <p:cNvPr id="2" name="Otsikko 1">
            <a:extLst>
              <a:ext uri="{FF2B5EF4-FFF2-40B4-BE49-F238E27FC236}">
                <a16:creationId xmlns:a16="http://schemas.microsoft.com/office/drawing/2014/main" id="{20B5ED18-7A07-47F1-8056-CD86B076AFE2}"/>
              </a:ext>
            </a:extLst>
          </p:cNvPr>
          <p:cNvSpPr>
            <a:spLocks noGrp="1"/>
          </p:cNvSpPr>
          <p:nvPr>
            <p:ph type="title" hasCustomPrompt="1"/>
          </p:nvPr>
        </p:nvSpPr>
        <p:spPr>
          <a:xfrm>
            <a:off x="1228500" y="1155320"/>
            <a:ext cx="8244113" cy="970081"/>
          </a:xfrm>
        </p:spPr>
        <p:txBody>
          <a:bodyPr lIns="0" tIns="0" rIns="0" bIns="0" rtlCol="0" anchor="t">
            <a:noAutofit/>
          </a:bodyPr>
          <a:lstStyle>
            <a:lvl1pPr>
              <a:lnSpc>
                <a:spcPct val="100000"/>
              </a:lnSpc>
              <a:defRPr sz="3000" b="0" i="0" spc="0" baseline="0">
                <a:latin typeface="+mn-lt"/>
              </a:defRPr>
            </a:lvl1pPr>
          </a:lstStyle>
          <a:p>
            <a:pPr rtl="0"/>
            <a:r>
              <a:rPr lang="fi-FI" noProof="0"/>
              <a:t>MUOKKAA OTSIKON PERUSTYYLIÄ NAPSAUTTAMALLA</a:t>
            </a:r>
          </a:p>
        </p:txBody>
      </p:sp>
      <p:sp>
        <p:nvSpPr>
          <p:cNvPr id="8" name="Alaotsikko 2">
            <a:extLst>
              <a:ext uri="{FF2B5EF4-FFF2-40B4-BE49-F238E27FC236}">
                <a16:creationId xmlns:a16="http://schemas.microsoft.com/office/drawing/2014/main" id="{304A311B-BF0E-4ABD-250E-58093E12EC36}"/>
              </a:ext>
            </a:extLst>
          </p:cNvPr>
          <p:cNvSpPr>
            <a:spLocks noGrp="1"/>
          </p:cNvSpPr>
          <p:nvPr>
            <p:ph type="subTitle" idx="1" hasCustomPrompt="1"/>
          </p:nvPr>
        </p:nvSpPr>
        <p:spPr>
          <a:xfrm>
            <a:off x="1228500" y="2229358"/>
            <a:ext cx="7044643" cy="559184"/>
          </a:xfrm>
        </p:spPr>
        <p:txBody>
          <a:bodyPr lIns="0" tIns="0" rIns="0" bIns="0" rtlCol="0">
            <a:noAutofit/>
          </a:bodyPr>
          <a:lstStyle>
            <a:lvl1pPr marL="0" indent="0" algn="l">
              <a:buNone/>
              <a:defRPr sz="1800" b="1" spc="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3" name="Alatunnisteen paikkamerkki 2">
            <a:extLst>
              <a:ext uri="{FF2B5EF4-FFF2-40B4-BE49-F238E27FC236}">
                <a16:creationId xmlns:a16="http://schemas.microsoft.com/office/drawing/2014/main" id="{2C310569-B083-466A-F24B-8C44360B4EC2}"/>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75FB78C1-0CD8-FD34-E7BB-B8F6E296A443}"/>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476947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Vain otsikko">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4227E488-456A-A645-EEF4-38AAED9C5ED1}"/>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6" name="Kuvan paikkamerkki 23">
            <a:extLst>
              <a:ext uri="{FF2B5EF4-FFF2-40B4-BE49-F238E27FC236}">
                <a16:creationId xmlns:a16="http://schemas.microsoft.com/office/drawing/2014/main" id="{5E48B363-63E8-4F17-842B-53AD935A6529}"/>
              </a:ext>
            </a:extLst>
          </p:cNvPr>
          <p:cNvSpPr>
            <a:spLocks noGrp="1"/>
          </p:cNvSpPr>
          <p:nvPr>
            <p:ph type="pic" sz="quarter" idx="13"/>
          </p:nvPr>
        </p:nvSpPr>
        <p:spPr>
          <a:xfrm>
            <a:off x="850327" y="1747520"/>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21" name="Tekstin paikkamerkki 20">
            <a:extLst>
              <a:ext uri="{FF2B5EF4-FFF2-40B4-BE49-F238E27FC236}">
                <a16:creationId xmlns:a16="http://schemas.microsoft.com/office/drawing/2014/main" id="{F4825303-FCCD-E705-1213-BF7CF16DF7F6}"/>
              </a:ext>
            </a:extLst>
          </p:cNvPr>
          <p:cNvSpPr>
            <a:spLocks noGrp="1"/>
          </p:cNvSpPr>
          <p:nvPr>
            <p:ph type="body" sz="quarter" idx="17" hasCustomPrompt="1"/>
          </p:nvPr>
        </p:nvSpPr>
        <p:spPr>
          <a:xfrm>
            <a:off x="850326"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11" name="Tekstin paikkamerkki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985524" y="5567730"/>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EA9E795C-FED0-FB6B-2D18-0BDABCA2C5BB}"/>
              </a:ext>
            </a:extLst>
          </p:cNvPr>
          <p:cNvSpPr>
            <a:spLocks noGrp="1"/>
          </p:cNvSpPr>
          <p:nvPr>
            <p:ph type="pic" sz="quarter" idx="26"/>
          </p:nvPr>
        </p:nvSpPr>
        <p:spPr>
          <a:xfrm>
            <a:off x="348996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7" name="Tekstin paikkamerkki 36">
            <a:extLst>
              <a:ext uri="{FF2B5EF4-FFF2-40B4-BE49-F238E27FC236}">
                <a16:creationId xmlns:a16="http://schemas.microsoft.com/office/drawing/2014/main" id="{BF18F814-0B06-5B49-EC7F-2FFDDB498FF6}"/>
              </a:ext>
            </a:extLst>
          </p:cNvPr>
          <p:cNvSpPr>
            <a:spLocks noGrp="1"/>
          </p:cNvSpPr>
          <p:nvPr>
            <p:ph type="body" sz="quarter" idx="34" hasCustomPrompt="1"/>
          </p:nvPr>
        </p:nvSpPr>
        <p:spPr>
          <a:xfrm>
            <a:off x="348996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28" name="Tekstin paikkamerkki 28">
            <a:extLst>
              <a:ext uri="{FF2B5EF4-FFF2-40B4-BE49-F238E27FC236}">
                <a16:creationId xmlns:a16="http://schemas.microsoft.com/office/drawing/2014/main" id="{518B0AC6-8555-9EC9-31D5-2D41E9278A30}"/>
              </a:ext>
            </a:extLst>
          </p:cNvPr>
          <p:cNvSpPr>
            <a:spLocks noGrp="1"/>
          </p:cNvSpPr>
          <p:nvPr>
            <p:ph type="body" sz="quarter" idx="29" hasCustomPrompt="1"/>
          </p:nvPr>
        </p:nvSpPr>
        <p:spPr>
          <a:xfrm>
            <a:off x="3631421"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1026B989-CBAD-BCCA-CE61-AC5ABC3F8752}"/>
              </a:ext>
            </a:extLst>
          </p:cNvPr>
          <p:cNvSpPr>
            <a:spLocks noGrp="1"/>
          </p:cNvSpPr>
          <p:nvPr>
            <p:ph type="pic" sz="quarter" idx="27"/>
          </p:nvPr>
        </p:nvSpPr>
        <p:spPr>
          <a:xfrm>
            <a:off x="6139567"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8" name="Tekstin paikkamerkki 37">
            <a:extLst>
              <a:ext uri="{FF2B5EF4-FFF2-40B4-BE49-F238E27FC236}">
                <a16:creationId xmlns:a16="http://schemas.microsoft.com/office/drawing/2014/main" id="{3A6E4A81-98BC-4A0B-637E-A8A4EF704A29}"/>
              </a:ext>
            </a:extLst>
          </p:cNvPr>
          <p:cNvSpPr>
            <a:spLocks noGrp="1"/>
          </p:cNvSpPr>
          <p:nvPr>
            <p:ph type="body" sz="quarter" idx="35" hasCustomPrompt="1"/>
          </p:nvPr>
        </p:nvSpPr>
        <p:spPr>
          <a:xfrm>
            <a:off x="6139567"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4" name="Tekstin paikkamerkki 28">
            <a:extLst>
              <a:ext uri="{FF2B5EF4-FFF2-40B4-BE49-F238E27FC236}">
                <a16:creationId xmlns:a16="http://schemas.microsoft.com/office/drawing/2014/main" id="{671F3A8D-7485-35BA-4D51-752E669CD51B}"/>
              </a:ext>
            </a:extLst>
          </p:cNvPr>
          <p:cNvSpPr>
            <a:spLocks noGrp="1"/>
          </p:cNvSpPr>
          <p:nvPr>
            <p:ph type="body" sz="quarter" idx="31" hasCustomPrompt="1"/>
          </p:nvPr>
        </p:nvSpPr>
        <p:spPr>
          <a:xfrm>
            <a:off x="6260967"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EC3EE756-2FF0-64E0-D905-235B8973F7D5}"/>
              </a:ext>
            </a:extLst>
          </p:cNvPr>
          <p:cNvSpPr>
            <a:spLocks noGrp="1"/>
          </p:cNvSpPr>
          <p:nvPr>
            <p:ph type="pic" sz="quarter" idx="25"/>
          </p:nvPr>
        </p:nvSpPr>
        <p:spPr>
          <a:xfrm>
            <a:off x="875515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9" name="Tekstin paikkamerkki 38">
            <a:extLst>
              <a:ext uri="{FF2B5EF4-FFF2-40B4-BE49-F238E27FC236}">
                <a16:creationId xmlns:a16="http://schemas.microsoft.com/office/drawing/2014/main" id="{35068E76-B8E5-A95C-FAAC-7F43B2481D14}"/>
              </a:ext>
            </a:extLst>
          </p:cNvPr>
          <p:cNvSpPr>
            <a:spLocks noGrp="1"/>
          </p:cNvSpPr>
          <p:nvPr>
            <p:ph type="body" sz="quarter" idx="36" hasCustomPrompt="1"/>
          </p:nvPr>
        </p:nvSpPr>
        <p:spPr>
          <a:xfrm>
            <a:off x="875515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5985B1DB-E488-ABA9-E8FB-18D2006DCE09}"/>
              </a:ext>
            </a:extLst>
          </p:cNvPr>
          <p:cNvSpPr>
            <a:spLocks noGrp="1"/>
          </p:cNvSpPr>
          <p:nvPr>
            <p:ph type="body" sz="quarter" idx="33" hasCustomPrompt="1"/>
          </p:nvPr>
        </p:nvSpPr>
        <p:spPr>
          <a:xfrm>
            <a:off x="8890513"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4" name="Alatunnisteen paikkamerkki 3">
            <a:extLst>
              <a:ext uri="{FF2B5EF4-FFF2-40B4-BE49-F238E27FC236}">
                <a16:creationId xmlns:a16="http://schemas.microsoft.com/office/drawing/2014/main" id="{D6FC1105-93C5-0E50-1656-271A54E5D97D}"/>
              </a:ext>
            </a:extLst>
          </p:cNvPr>
          <p:cNvSpPr>
            <a:spLocks noGrp="1"/>
          </p:cNvSpPr>
          <p:nvPr>
            <p:ph type="ftr" sz="quarter" idx="37"/>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E134F48D-1D23-34DB-1FB6-07EEB752692C}"/>
              </a:ext>
            </a:extLst>
          </p:cNvPr>
          <p:cNvSpPr>
            <a:spLocks noGrp="1"/>
          </p:cNvSpPr>
          <p:nvPr>
            <p:ph type="sldNum" sz="quarter" idx="38"/>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15441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1" name="Otsikko 1">
            <a:extLst>
              <a:ext uri="{FF2B5EF4-FFF2-40B4-BE49-F238E27FC236}">
                <a16:creationId xmlns:a16="http://schemas.microsoft.com/office/drawing/2014/main" id="{8D869122-E2BC-ED44-681B-43F70BEF81AF}"/>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8" name="Kuvan paikkamerkki 23">
            <a:extLst>
              <a:ext uri="{FF2B5EF4-FFF2-40B4-BE49-F238E27FC236}">
                <a16:creationId xmlns:a16="http://schemas.microsoft.com/office/drawing/2014/main" id="{255CBD6C-C281-8722-27D4-3D2CC5788A07}"/>
              </a:ext>
            </a:extLst>
          </p:cNvPr>
          <p:cNvSpPr>
            <a:spLocks noGrp="1"/>
          </p:cNvSpPr>
          <p:nvPr>
            <p:ph type="pic" sz="quarter" idx="13"/>
          </p:nvPr>
        </p:nvSpPr>
        <p:spPr>
          <a:xfrm>
            <a:off x="1090665" y="1650517"/>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34" name="Tekstin paikkamerkki 33">
            <a:extLst>
              <a:ext uri="{FF2B5EF4-FFF2-40B4-BE49-F238E27FC236}">
                <a16:creationId xmlns:a16="http://schemas.microsoft.com/office/drawing/2014/main" id="{F1774C4E-7344-8232-3750-E424576E1D73}"/>
              </a:ext>
            </a:extLst>
          </p:cNvPr>
          <p:cNvSpPr>
            <a:spLocks noGrp="1"/>
          </p:cNvSpPr>
          <p:nvPr>
            <p:ph type="body" sz="quarter" idx="37" hasCustomPrompt="1"/>
          </p:nvPr>
        </p:nvSpPr>
        <p:spPr>
          <a:xfrm>
            <a:off x="10881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0" name="Tekstin paikkamerkki 28">
            <a:extLst>
              <a:ext uri="{FF2B5EF4-FFF2-40B4-BE49-F238E27FC236}">
                <a16:creationId xmlns:a16="http://schemas.microsoft.com/office/drawing/2014/main" id="{1CE5D490-4727-FFF1-4BFF-A3DED42ECA3F}"/>
              </a:ext>
            </a:extLst>
          </p:cNvPr>
          <p:cNvSpPr>
            <a:spLocks noGrp="1"/>
          </p:cNvSpPr>
          <p:nvPr>
            <p:ph type="body" sz="quarter" idx="22" hasCustomPrompt="1"/>
          </p:nvPr>
        </p:nvSpPr>
        <p:spPr>
          <a:xfrm>
            <a:off x="1185312" y="358765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8" name="Kuvan paikkamerkki 23">
            <a:extLst>
              <a:ext uri="{FF2B5EF4-FFF2-40B4-BE49-F238E27FC236}">
                <a16:creationId xmlns:a16="http://schemas.microsoft.com/office/drawing/2014/main" id="{53802057-01C6-8655-30FA-091AC26925F4}"/>
              </a:ext>
            </a:extLst>
          </p:cNvPr>
          <p:cNvSpPr>
            <a:spLocks noGrp="1"/>
          </p:cNvSpPr>
          <p:nvPr>
            <p:ph type="pic" sz="quarter" idx="15"/>
          </p:nvPr>
        </p:nvSpPr>
        <p:spPr>
          <a:xfrm>
            <a:off x="3638242" y="1656748"/>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0" name="Tekstin paikkamerkki 39">
            <a:extLst>
              <a:ext uri="{FF2B5EF4-FFF2-40B4-BE49-F238E27FC236}">
                <a16:creationId xmlns:a16="http://schemas.microsoft.com/office/drawing/2014/main" id="{69E47AF5-CB74-C3EB-76CA-1CA76678E2D5}"/>
              </a:ext>
            </a:extLst>
          </p:cNvPr>
          <p:cNvSpPr>
            <a:spLocks noGrp="1"/>
          </p:cNvSpPr>
          <p:nvPr>
            <p:ph type="body" sz="quarter" idx="38" hasCustomPrompt="1"/>
          </p:nvPr>
        </p:nvSpPr>
        <p:spPr>
          <a:xfrm>
            <a:off x="36362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890DFA6A-3356-DE98-022D-0DA202FBFD7E}"/>
              </a:ext>
            </a:extLst>
          </p:cNvPr>
          <p:cNvSpPr>
            <a:spLocks noGrp="1"/>
          </p:cNvSpPr>
          <p:nvPr>
            <p:ph type="body" sz="quarter" idx="26" hasCustomPrompt="1"/>
          </p:nvPr>
        </p:nvSpPr>
        <p:spPr>
          <a:xfrm>
            <a:off x="3734201" y="358977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9" name="Kuvan paikkamerkki 23">
            <a:extLst>
              <a:ext uri="{FF2B5EF4-FFF2-40B4-BE49-F238E27FC236}">
                <a16:creationId xmlns:a16="http://schemas.microsoft.com/office/drawing/2014/main" id="{4EB02CDB-488A-8142-CAF9-8E37FFF7C07D}"/>
              </a:ext>
            </a:extLst>
          </p:cNvPr>
          <p:cNvSpPr>
            <a:spLocks noGrp="1"/>
          </p:cNvSpPr>
          <p:nvPr>
            <p:ph type="pic" sz="quarter" idx="16"/>
          </p:nvPr>
        </p:nvSpPr>
        <p:spPr>
          <a:xfrm>
            <a:off x="6185819" y="166297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3" name="Tekstin paikkamerkki 42">
            <a:extLst>
              <a:ext uri="{FF2B5EF4-FFF2-40B4-BE49-F238E27FC236}">
                <a16:creationId xmlns:a16="http://schemas.microsoft.com/office/drawing/2014/main" id="{4F3265D0-915B-E319-A154-B81C7A2C5B94}"/>
              </a:ext>
            </a:extLst>
          </p:cNvPr>
          <p:cNvSpPr>
            <a:spLocks noGrp="1"/>
          </p:cNvSpPr>
          <p:nvPr>
            <p:ph type="body" sz="quarter" idx="39" hasCustomPrompt="1"/>
          </p:nvPr>
        </p:nvSpPr>
        <p:spPr>
          <a:xfrm>
            <a:off x="6183813"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9" name="Tekstin paikkamerkki 28">
            <a:extLst>
              <a:ext uri="{FF2B5EF4-FFF2-40B4-BE49-F238E27FC236}">
                <a16:creationId xmlns:a16="http://schemas.microsoft.com/office/drawing/2014/main" id="{CC0A1957-087D-BAC8-2FD3-C7879A14D683}"/>
              </a:ext>
            </a:extLst>
          </p:cNvPr>
          <p:cNvSpPr>
            <a:spLocks noGrp="1"/>
          </p:cNvSpPr>
          <p:nvPr>
            <p:ph type="body" sz="quarter" idx="28" hasCustomPrompt="1"/>
          </p:nvPr>
        </p:nvSpPr>
        <p:spPr>
          <a:xfrm>
            <a:off x="6283090" y="359400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7" name="Kuvan paikkamerkki 23">
            <a:extLst>
              <a:ext uri="{FF2B5EF4-FFF2-40B4-BE49-F238E27FC236}">
                <a16:creationId xmlns:a16="http://schemas.microsoft.com/office/drawing/2014/main" id="{C0FA0782-5A43-CA2A-3152-A02B9D5D744A}"/>
              </a:ext>
            </a:extLst>
          </p:cNvPr>
          <p:cNvSpPr>
            <a:spLocks noGrp="1"/>
          </p:cNvSpPr>
          <p:nvPr>
            <p:ph type="pic" sz="quarter" idx="14"/>
          </p:nvPr>
        </p:nvSpPr>
        <p:spPr>
          <a:xfrm>
            <a:off x="8733396" y="166920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6" name="Tekstin paikkamerkki 45">
            <a:extLst>
              <a:ext uri="{FF2B5EF4-FFF2-40B4-BE49-F238E27FC236}">
                <a16:creationId xmlns:a16="http://schemas.microsoft.com/office/drawing/2014/main" id="{D922E682-729B-97DE-1956-5B8FDDB7A7B0}"/>
              </a:ext>
            </a:extLst>
          </p:cNvPr>
          <p:cNvSpPr>
            <a:spLocks noGrp="1"/>
          </p:cNvSpPr>
          <p:nvPr>
            <p:ph type="body" sz="quarter" idx="40" hasCustomPrompt="1"/>
          </p:nvPr>
        </p:nvSpPr>
        <p:spPr>
          <a:xfrm>
            <a:off x="8731390"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2" name="Tekstin paikkamerkki 28">
            <a:extLst>
              <a:ext uri="{FF2B5EF4-FFF2-40B4-BE49-F238E27FC236}">
                <a16:creationId xmlns:a16="http://schemas.microsoft.com/office/drawing/2014/main" id="{8A2E2333-661F-499A-4099-13003D5327DE}"/>
              </a:ext>
            </a:extLst>
          </p:cNvPr>
          <p:cNvSpPr>
            <a:spLocks noGrp="1"/>
          </p:cNvSpPr>
          <p:nvPr>
            <p:ph type="body" sz="quarter" idx="30" hasCustomPrompt="1"/>
          </p:nvPr>
        </p:nvSpPr>
        <p:spPr>
          <a:xfrm>
            <a:off x="8831978" y="359189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BC2B0E64-6036-C50A-4B09-3307E136D0DB}"/>
              </a:ext>
            </a:extLst>
          </p:cNvPr>
          <p:cNvSpPr>
            <a:spLocks noGrp="1"/>
          </p:cNvSpPr>
          <p:nvPr>
            <p:ph type="pic" sz="quarter" idx="17"/>
          </p:nvPr>
        </p:nvSpPr>
        <p:spPr>
          <a:xfrm>
            <a:off x="1090665" y="4221285"/>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9" name="Tekstin paikkamerkki 48">
            <a:extLst>
              <a:ext uri="{FF2B5EF4-FFF2-40B4-BE49-F238E27FC236}">
                <a16:creationId xmlns:a16="http://schemas.microsoft.com/office/drawing/2014/main" id="{B1360129-7F80-B48D-D46B-A111F17E47B4}"/>
              </a:ext>
            </a:extLst>
          </p:cNvPr>
          <p:cNvSpPr>
            <a:spLocks noGrp="1"/>
          </p:cNvSpPr>
          <p:nvPr>
            <p:ph type="body" sz="quarter" idx="41" hasCustomPrompt="1"/>
          </p:nvPr>
        </p:nvSpPr>
        <p:spPr>
          <a:xfrm>
            <a:off x="10881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3" name="Tekstin paikkamerkki 28">
            <a:extLst>
              <a:ext uri="{FF2B5EF4-FFF2-40B4-BE49-F238E27FC236}">
                <a16:creationId xmlns:a16="http://schemas.microsoft.com/office/drawing/2014/main" id="{34A00EE2-7DE2-BF48-E0C1-81C2158B4107}"/>
              </a:ext>
            </a:extLst>
          </p:cNvPr>
          <p:cNvSpPr>
            <a:spLocks noGrp="1"/>
          </p:cNvSpPr>
          <p:nvPr>
            <p:ph type="body" sz="quarter" idx="24" hasCustomPrompt="1"/>
          </p:nvPr>
        </p:nvSpPr>
        <p:spPr>
          <a:xfrm>
            <a:off x="1185312" y="615040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90EE9725-A8CC-5A72-59F1-663EECC9FDF7}"/>
              </a:ext>
            </a:extLst>
          </p:cNvPr>
          <p:cNvSpPr>
            <a:spLocks noGrp="1"/>
          </p:cNvSpPr>
          <p:nvPr>
            <p:ph type="pic" sz="quarter" idx="19"/>
          </p:nvPr>
        </p:nvSpPr>
        <p:spPr>
          <a:xfrm>
            <a:off x="3638242" y="4218973"/>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2" name="Tekstin paikkamerkki 51">
            <a:extLst>
              <a:ext uri="{FF2B5EF4-FFF2-40B4-BE49-F238E27FC236}">
                <a16:creationId xmlns:a16="http://schemas.microsoft.com/office/drawing/2014/main" id="{874C74F1-405C-C6EE-A607-2236B9B08E00}"/>
              </a:ext>
            </a:extLst>
          </p:cNvPr>
          <p:cNvSpPr>
            <a:spLocks noGrp="1"/>
          </p:cNvSpPr>
          <p:nvPr>
            <p:ph type="body" sz="quarter" idx="42" hasCustomPrompt="1"/>
          </p:nvPr>
        </p:nvSpPr>
        <p:spPr>
          <a:xfrm>
            <a:off x="36362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5" name="Tekstin paikkamerkki 28">
            <a:extLst>
              <a:ext uri="{FF2B5EF4-FFF2-40B4-BE49-F238E27FC236}">
                <a16:creationId xmlns:a16="http://schemas.microsoft.com/office/drawing/2014/main" id="{F3B25311-1AE4-31EC-9514-AD4642A2B4F9}"/>
              </a:ext>
            </a:extLst>
          </p:cNvPr>
          <p:cNvSpPr>
            <a:spLocks noGrp="1"/>
          </p:cNvSpPr>
          <p:nvPr>
            <p:ph type="body" sz="quarter" idx="32" hasCustomPrompt="1"/>
          </p:nvPr>
        </p:nvSpPr>
        <p:spPr>
          <a:xfrm>
            <a:off x="3734201" y="6151618"/>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7" name="Kuvan paikkamerkki 23">
            <a:extLst>
              <a:ext uri="{FF2B5EF4-FFF2-40B4-BE49-F238E27FC236}">
                <a16:creationId xmlns:a16="http://schemas.microsoft.com/office/drawing/2014/main" id="{EA14E23B-F3B1-C7A2-B03A-1CEABC2E4CF2}"/>
              </a:ext>
            </a:extLst>
          </p:cNvPr>
          <p:cNvSpPr>
            <a:spLocks noGrp="1"/>
          </p:cNvSpPr>
          <p:nvPr>
            <p:ph type="pic" sz="quarter" idx="20"/>
          </p:nvPr>
        </p:nvSpPr>
        <p:spPr>
          <a:xfrm>
            <a:off x="6185819" y="422012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3" name="Tekstin paikkamerkki 52">
            <a:extLst>
              <a:ext uri="{FF2B5EF4-FFF2-40B4-BE49-F238E27FC236}">
                <a16:creationId xmlns:a16="http://schemas.microsoft.com/office/drawing/2014/main" id="{3914135F-F251-D319-FE2A-787B519F9071}"/>
              </a:ext>
            </a:extLst>
          </p:cNvPr>
          <p:cNvSpPr>
            <a:spLocks noGrp="1"/>
          </p:cNvSpPr>
          <p:nvPr>
            <p:ph type="body" sz="quarter" idx="43" hasCustomPrompt="1"/>
          </p:nvPr>
        </p:nvSpPr>
        <p:spPr>
          <a:xfrm>
            <a:off x="6183813"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8" name="Tekstin paikkamerkki 28">
            <a:extLst>
              <a:ext uri="{FF2B5EF4-FFF2-40B4-BE49-F238E27FC236}">
                <a16:creationId xmlns:a16="http://schemas.microsoft.com/office/drawing/2014/main" id="{A39619BE-B308-86FC-D02B-5B8AE1C8BF91}"/>
              </a:ext>
            </a:extLst>
          </p:cNvPr>
          <p:cNvSpPr>
            <a:spLocks noGrp="1"/>
          </p:cNvSpPr>
          <p:nvPr>
            <p:ph type="body" sz="quarter" idx="34" hasCustomPrompt="1"/>
          </p:nvPr>
        </p:nvSpPr>
        <p:spPr>
          <a:xfrm>
            <a:off x="6283090" y="614918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D44FC776-875A-9EAD-435C-F5D0F3DF3852}"/>
              </a:ext>
            </a:extLst>
          </p:cNvPr>
          <p:cNvSpPr>
            <a:spLocks noGrp="1"/>
          </p:cNvSpPr>
          <p:nvPr>
            <p:ph type="pic" sz="quarter" idx="18"/>
          </p:nvPr>
        </p:nvSpPr>
        <p:spPr>
          <a:xfrm>
            <a:off x="8733396" y="4222440"/>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4" name="Tekstin paikkamerkki 53">
            <a:extLst>
              <a:ext uri="{FF2B5EF4-FFF2-40B4-BE49-F238E27FC236}">
                <a16:creationId xmlns:a16="http://schemas.microsoft.com/office/drawing/2014/main" id="{B9DED069-060F-0176-B4A9-26120A147B76}"/>
              </a:ext>
            </a:extLst>
          </p:cNvPr>
          <p:cNvSpPr>
            <a:spLocks noGrp="1"/>
          </p:cNvSpPr>
          <p:nvPr>
            <p:ph type="body" sz="quarter" idx="44" hasCustomPrompt="1"/>
          </p:nvPr>
        </p:nvSpPr>
        <p:spPr>
          <a:xfrm>
            <a:off x="8731390"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51" name="Tekstin paikkamerkki 28">
            <a:extLst>
              <a:ext uri="{FF2B5EF4-FFF2-40B4-BE49-F238E27FC236}">
                <a16:creationId xmlns:a16="http://schemas.microsoft.com/office/drawing/2014/main" id="{4AD10861-EBBA-146D-C4EC-C0252F808B53}"/>
              </a:ext>
            </a:extLst>
          </p:cNvPr>
          <p:cNvSpPr>
            <a:spLocks noGrp="1"/>
          </p:cNvSpPr>
          <p:nvPr>
            <p:ph type="body" sz="quarter" idx="36" hasCustomPrompt="1"/>
          </p:nvPr>
        </p:nvSpPr>
        <p:spPr>
          <a:xfrm>
            <a:off x="8831978" y="6152835"/>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 name="Alatunnisteen paikkamerkki 1">
            <a:extLst>
              <a:ext uri="{FF2B5EF4-FFF2-40B4-BE49-F238E27FC236}">
                <a16:creationId xmlns:a16="http://schemas.microsoft.com/office/drawing/2014/main" id="{58B2A1B4-8B38-9645-3655-35A4232B984C}"/>
              </a:ext>
            </a:extLst>
          </p:cNvPr>
          <p:cNvSpPr>
            <a:spLocks noGrp="1"/>
          </p:cNvSpPr>
          <p:nvPr>
            <p:ph type="ftr" sz="quarter" idx="45"/>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FFD77F83-709B-A595-838B-A50CBBA8DB76}"/>
              </a:ext>
            </a:extLst>
          </p:cNvPr>
          <p:cNvSpPr>
            <a:spLocks noGrp="1"/>
          </p:cNvSpPr>
          <p:nvPr>
            <p:ph type="sldNum" sz="quarter" idx="46"/>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875107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ollinen sisältö">
    <p:spTree>
      <p:nvGrpSpPr>
        <p:cNvPr id="1" name=""/>
        <p:cNvGrpSpPr/>
        <p:nvPr/>
      </p:nvGrpSpPr>
      <p:grpSpPr>
        <a:xfrm>
          <a:off x="0" y="0"/>
          <a:ext cx="0" cy="0"/>
          <a:chOff x="0" y="0"/>
          <a:chExt cx="0" cy="0"/>
        </a:xfrm>
      </p:grpSpPr>
      <p:sp>
        <p:nvSpPr>
          <p:cNvPr id="11" name="Otsikko 21">
            <a:extLst>
              <a:ext uri="{FF2B5EF4-FFF2-40B4-BE49-F238E27FC236}">
                <a16:creationId xmlns:a16="http://schemas.microsoft.com/office/drawing/2014/main" id="{3995F526-330B-DAB7-25A1-EFA47C9C8033}"/>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cap="all" baseline="0"/>
            </a:lvl1pPr>
          </a:lstStyle>
          <a:p>
            <a:pPr rtl="0"/>
            <a:r>
              <a:rPr lang="fi-FI" noProof="0"/>
              <a:t>MUOKKAA OTSIKON PERUSTYYLIÄ NAPSAUTTAMALLA</a:t>
            </a:r>
          </a:p>
        </p:txBody>
      </p:sp>
      <p:sp>
        <p:nvSpPr>
          <p:cNvPr id="15" name="Tekstin paikkamerkki 28">
            <a:extLst>
              <a:ext uri="{FF2B5EF4-FFF2-40B4-BE49-F238E27FC236}">
                <a16:creationId xmlns:a16="http://schemas.microsoft.com/office/drawing/2014/main" id="{93B8605C-A60E-DE47-5851-9BF04601C891}"/>
              </a:ext>
            </a:extLst>
          </p:cNvPr>
          <p:cNvSpPr>
            <a:spLocks noGrp="1"/>
          </p:cNvSpPr>
          <p:nvPr>
            <p:ph type="body" sz="quarter" idx="31" hasCustomPrompt="1"/>
          </p:nvPr>
        </p:nvSpPr>
        <p:spPr>
          <a:xfrm>
            <a:off x="852790" y="1864186"/>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40" name="Tekstin paikkamerkki 28">
            <a:extLst>
              <a:ext uri="{FF2B5EF4-FFF2-40B4-BE49-F238E27FC236}">
                <a16:creationId xmlns:a16="http://schemas.microsoft.com/office/drawing/2014/main" id="{7B436DCE-21AD-38E2-5C66-1BA09385112D}"/>
              </a:ext>
            </a:extLst>
          </p:cNvPr>
          <p:cNvSpPr>
            <a:spLocks noGrp="1"/>
          </p:cNvSpPr>
          <p:nvPr>
            <p:ph type="body" sz="quarter" idx="29" hasCustomPrompt="1"/>
          </p:nvPr>
        </p:nvSpPr>
        <p:spPr>
          <a:xfrm>
            <a:off x="851805" y="2553205"/>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20" name="Tekstin paikkamerkki 28">
            <a:extLst>
              <a:ext uri="{FF2B5EF4-FFF2-40B4-BE49-F238E27FC236}">
                <a16:creationId xmlns:a16="http://schemas.microsoft.com/office/drawing/2014/main" id="{3A8FAFF0-E023-1B32-CC58-E8ABA8632D2E}"/>
              </a:ext>
            </a:extLst>
          </p:cNvPr>
          <p:cNvSpPr>
            <a:spLocks noGrp="1"/>
          </p:cNvSpPr>
          <p:nvPr>
            <p:ph type="body" sz="quarter" idx="33" hasCustomPrompt="1"/>
          </p:nvPr>
        </p:nvSpPr>
        <p:spPr>
          <a:xfrm>
            <a:off x="852790" y="4057317"/>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19" name="Tekstin paikkamerkki 28">
            <a:extLst>
              <a:ext uri="{FF2B5EF4-FFF2-40B4-BE49-F238E27FC236}">
                <a16:creationId xmlns:a16="http://schemas.microsoft.com/office/drawing/2014/main" id="{B73215FA-B8EB-7DD7-837F-F76B74F83728}"/>
              </a:ext>
            </a:extLst>
          </p:cNvPr>
          <p:cNvSpPr>
            <a:spLocks noGrp="1"/>
          </p:cNvSpPr>
          <p:nvPr>
            <p:ph type="body" sz="quarter" idx="32" hasCustomPrompt="1"/>
          </p:nvPr>
        </p:nvSpPr>
        <p:spPr>
          <a:xfrm>
            <a:off x="851805" y="4746336"/>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32" name="Suorakulmio 31">
            <a:extLst>
              <a:ext uri="{FF2B5EF4-FFF2-40B4-BE49-F238E27FC236}">
                <a16:creationId xmlns:a16="http://schemas.microsoft.com/office/drawing/2014/main" id="{4AED9AA9-2FB1-B400-47C0-803090B07B01}"/>
              </a:ext>
            </a:extLst>
          </p:cNvPr>
          <p:cNvSpPr/>
          <p:nvPr userDrawn="1"/>
        </p:nvSpPr>
        <p:spPr>
          <a:xfrm>
            <a:off x="7793831" y="810843"/>
            <a:ext cx="3091172" cy="5597912"/>
          </a:xfrm>
          <a:prstGeom prst="rect">
            <a:avLst/>
          </a:prstGeom>
          <a:solidFill>
            <a:schemeClr val="accent1">
              <a:alpha val="9323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8" name="Kuvan paikkamerkki 17">
            <a:extLst>
              <a:ext uri="{FF2B5EF4-FFF2-40B4-BE49-F238E27FC236}">
                <a16:creationId xmlns:a16="http://schemas.microsoft.com/office/drawing/2014/main" id="{C39E8D03-897F-C49F-D816-03B8BD63013D}"/>
              </a:ext>
            </a:extLst>
          </p:cNvPr>
          <p:cNvSpPr>
            <a:spLocks noGrp="1"/>
          </p:cNvSpPr>
          <p:nvPr>
            <p:ph type="pic" sz="quarter" idx="10"/>
          </p:nvPr>
        </p:nvSpPr>
        <p:spPr>
          <a:xfrm>
            <a:off x="7214510" y="1066373"/>
            <a:ext cx="2243137" cy="4929188"/>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2" name="Kuvan paikkamerkki 17">
            <a:extLst>
              <a:ext uri="{FF2B5EF4-FFF2-40B4-BE49-F238E27FC236}">
                <a16:creationId xmlns:a16="http://schemas.microsoft.com/office/drawing/2014/main" id="{DE571619-8CCB-E378-472D-84C8ED7F8AC4}"/>
              </a:ext>
            </a:extLst>
          </p:cNvPr>
          <p:cNvSpPr>
            <a:spLocks noGrp="1"/>
          </p:cNvSpPr>
          <p:nvPr>
            <p:ph type="pic" sz="quarter" idx="13"/>
          </p:nvPr>
        </p:nvSpPr>
        <p:spPr>
          <a:xfrm>
            <a:off x="9791099" y="1066373"/>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3" name="Kuvan paikkamerkki 17">
            <a:extLst>
              <a:ext uri="{FF2B5EF4-FFF2-40B4-BE49-F238E27FC236}">
                <a16:creationId xmlns:a16="http://schemas.microsoft.com/office/drawing/2014/main" id="{4A772672-1696-B0AC-34A7-37560F101DFE}"/>
              </a:ext>
            </a:extLst>
          </p:cNvPr>
          <p:cNvSpPr>
            <a:spLocks noGrp="1"/>
          </p:cNvSpPr>
          <p:nvPr>
            <p:ph type="pic" sz="quarter" idx="14"/>
          </p:nvPr>
        </p:nvSpPr>
        <p:spPr>
          <a:xfrm>
            <a:off x="9791099" y="3716568"/>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 name="Alatunnisteen paikkamerkki 1">
            <a:extLst>
              <a:ext uri="{FF2B5EF4-FFF2-40B4-BE49-F238E27FC236}">
                <a16:creationId xmlns:a16="http://schemas.microsoft.com/office/drawing/2014/main" id="{5A615220-DA65-3A8D-609D-95B6D86B192A}"/>
              </a:ext>
            </a:extLst>
          </p:cNvPr>
          <p:cNvSpPr>
            <a:spLocks noGrp="1"/>
          </p:cNvSpPr>
          <p:nvPr>
            <p:ph type="ftr" sz="quarter" idx="34"/>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6AC2A57F-F2BF-F3B3-9D45-5DCD2608D80C}"/>
              </a:ext>
            </a:extLst>
          </p:cNvPr>
          <p:cNvSpPr>
            <a:spLocks noGrp="1"/>
          </p:cNvSpPr>
          <p:nvPr>
            <p:ph type="sldNum" sz="quarter" idx="35"/>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799200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uva ja kuvateksti">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821385B8-472C-422F-2A52-C71336190A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Soikio 1">
            <a:extLst>
              <a:ext uri="{FF2B5EF4-FFF2-40B4-BE49-F238E27FC236}">
                <a16:creationId xmlns:a16="http://schemas.microsoft.com/office/drawing/2014/main" id="{9DE7CA9C-8486-4EA1-8701-DB28FF478598}"/>
              </a:ext>
            </a:extLst>
          </p:cNvPr>
          <p:cNvSpPr/>
          <p:nvPr userDrawn="1"/>
        </p:nvSpPr>
        <p:spPr>
          <a:xfrm>
            <a:off x="2060160"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6" name="Kuvan paikkamerkki 13">
            <a:extLst>
              <a:ext uri="{FF2B5EF4-FFF2-40B4-BE49-F238E27FC236}">
                <a16:creationId xmlns:a16="http://schemas.microsoft.com/office/drawing/2014/main" id="{5C378C59-971F-BF38-742D-D95B205A12CA}"/>
              </a:ext>
            </a:extLst>
          </p:cNvPr>
          <p:cNvSpPr>
            <a:spLocks noGrp="1"/>
          </p:cNvSpPr>
          <p:nvPr>
            <p:ph type="pic" sz="quarter" idx="32"/>
          </p:nvPr>
        </p:nvSpPr>
        <p:spPr>
          <a:xfrm>
            <a:off x="1540257"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21" name="Alaotsikko 2">
            <a:extLst>
              <a:ext uri="{FF2B5EF4-FFF2-40B4-BE49-F238E27FC236}">
                <a16:creationId xmlns:a16="http://schemas.microsoft.com/office/drawing/2014/main" id="{3BAF3E19-6FBE-8CBB-4079-33F65C860D3F}"/>
              </a:ext>
            </a:extLst>
          </p:cNvPr>
          <p:cNvSpPr>
            <a:spLocks noGrp="1"/>
          </p:cNvSpPr>
          <p:nvPr>
            <p:ph type="subTitle" idx="1" hasCustomPrompt="1"/>
          </p:nvPr>
        </p:nvSpPr>
        <p:spPr>
          <a:xfrm>
            <a:off x="844257" y="3029583"/>
            <a:ext cx="2940863" cy="1002007"/>
          </a:xfrm>
        </p:spPr>
        <p:txBody>
          <a:bodyPr rtlCol="0" anchor="b">
            <a:noAutofit/>
          </a:bodyPr>
          <a:lstStyle>
            <a:lvl1pPr marL="0" indent="0" algn="l">
              <a:lnSpc>
                <a:spcPct val="100000"/>
              </a:lnSpc>
              <a:buNone/>
              <a:defRPr sz="2000" b="1" i="0" cap="all" spc="300" baseline="0">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12" name="Sisällön paikkamerkki 2">
            <a:extLst>
              <a:ext uri="{FF2B5EF4-FFF2-40B4-BE49-F238E27FC236}">
                <a16:creationId xmlns:a16="http://schemas.microsoft.com/office/drawing/2014/main" id="{16C42666-9F54-E92B-0327-85CCBAD21F0A}"/>
              </a:ext>
            </a:extLst>
          </p:cNvPr>
          <p:cNvSpPr>
            <a:spLocks noGrp="1"/>
          </p:cNvSpPr>
          <p:nvPr>
            <p:ph idx="10"/>
          </p:nvPr>
        </p:nvSpPr>
        <p:spPr>
          <a:xfrm>
            <a:off x="844257" y="4053021"/>
            <a:ext cx="2944737" cy="2284667"/>
          </a:xfrm>
        </p:spPr>
        <p:txBody>
          <a:bodyPr lIns="0" tIns="0" r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3" name="Soikio 2">
            <a:extLst>
              <a:ext uri="{FF2B5EF4-FFF2-40B4-BE49-F238E27FC236}">
                <a16:creationId xmlns:a16="http://schemas.microsoft.com/office/drawing/2014/main" id="{FCFF2E1B-0868-370D-4DD5-C9FAA608FAF8}"/>
              </a:ext>
            </a:extLst>
          </p:cNvPr>
          <p:cNvSpPr/>
          <p:nvPr userDrawn="1"/>
        </p:nvSpPr>
        <p:spPr>
          <a:xfrm>
            <a:off x="5617535"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4" name="Kuvan paikkamerkki 13">
            <a:extLst>
              <a:ext uri="{FF2B5EF4-FFF2-40B4-BE49-F238E27FC236}">
                <a16:creationId xmlns:a16="http://schemas.microsoft.com/office/drawing/2014/main" id="{0B4A9B4F-A838-18BA-A205-674E6E13EB45}"/>
              </a:ext>
            </a:extLst>
          </p:cNvPr>
          <p:cNvSpPr>
            <a:spLocks noGrp="1"/>
          </p:cNvSpPr>
          <p:nvPr>
            <p:ph type="pic" sz="quarter" idx="30"/>
          </p:nvPr>
        </p:nvSpPr>
        <p:spPr>
          <a:xfrm>
            <a:off x="5107541"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1" name="Tekstin paikkamerkki 28">
            <a:extLst>
              <a:ext uri="{FF2B5EF4-FFF2-40B4-BE49-F238E27FC236}">
                <a16:creationId xmlns:a16="http://schemas.microsoft.com/office/drawing/2014/main" id="{35959781-AA1F-7789-57AC-F3583B408E73}"/>
              </a:ext>
            </a:extLst>
          </p:cNvPr>
          <p:cNvSpPr>
            <a:spLocks noGrp="1"/>
          </p:cNvSpPr>
          <p:nvPr>
            <p:ph type="body" sz="quarter" idx="28" hasCustomPrompt="1"/>
          </p:nvPr>
        </p:nvSpPr>
        <p:spPr>
          <a:xfrm>
            <a:off x="4617227" y="3064120"/>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4" name="Sisällön paikkamerkki 2">
            <a:extLst>
              <a:ext uri="{FF2B5EF4-FFF2-40B4-BE49-F238E27FC236}">
                <a16:creationId xmlns:a16="http://schemas.microsoft.com/office/drawing/2014/main" id="{73AFA26A-367B-C958-6FDA-30DC18B38549}"/>
              </a:ext>
            </a:extLst>
          </p:cNvPr>
          <p:cNvSpPr>
            <a:spLocks noGrp="1"/>
          </p:cNvSpPr>
          <p:nvPr>
            <p:ph idx="12"/>
          </p:nvPr>
        </p:nvSpPr>
        <p:spPr>
          <a:xfrm>
            <a:off x="4617226" y="4066126"/>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4" name="Soikio 3">
            <a:extLst>
              <a:ext uri="{FF2B5EF4-FFF2-40B4-BE49-F238E27FC236}">
                <a16:creationId xmlns:a16="http://schemas.microsoft.com/office/drawing/2014/main" id="{BE993317-B15E-4278-C4C8-D2C8F54AED79}"/>
              </a:ext>
            </a:extLst>
          </p:cNvPr>
          <p:cNvSpPr/>
          <p:nvPr userDrawn="1"/>
        </p:nvSpPr>
        <p:spPr>
          <a:xfrm>
            <a:off x="8836567"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5" name="Kuvan paikkamerkki 13">
            <a:extLst>
              <a:ext uri="{FF2B5EF4-FFF2-40B4-BE49-F238E27FC236}">
                <a16:creationId xmlns:a16="http://schemas.microsoft.com/office/drawing/2014/main" id="{320E0A84-9337-4401-9D13-157978C60776}"/>
              </a:ext>
            </a:extLst>
          </p:cNvPr>
          <p:cNvSpPr>
            <a:spLocks noGrp="1"/>
          </p:cNvSpPr>
          <p:nvPr>
            <p:ph type="pic" sz="quarter" idx="31"/>
          </p:nvPr>
        </p:nvSpPr>
        <p:spPr>
          <a:xfrm>
            <a:off x="8333421" y="200471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2" name="Tekstin paikkamerkki 28">
            <a:extLst>
              <a:ext uri="{FF2B5EF4-FFF2-40B4-BE49-F238E27FC236}">
                <a16:creationId xmlns:a16="http://schemas.microsoft.com/office/drawing/2014/main" id="{AC8F3009-6B00-DF9F-8517-05A826556634}"/>
              </a:ext>
            </a:extLst>
          </p:cNvPr>
          <p:cNvSpPr>
            <a:spLocks noGrp="1"/>
          </p:cNvSpPr>
          <p:nvPr>
            <p:ph type="body" sz="quarter" idx="29" hasCustomPrompt="1"/>
          </p:nvPr>
        </p:nvSpPr>
        <p:spPr>
          <a:xfrm>
            <a:off x="8403008" y="3029583"/>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3" name="Sisällön paikkamerkki 2">
            <a:extLst>
              <a:ext uri="{FF2B5EF4-FFF2-40B4-BE49-F238E27FC236}">
                <a16:creationId xmlns:a16="http://schemas.microsoft.com/office/drawing/2014/main" id="{B51E11FB-D524-5781-B4B3-F6E5484F19F3}"/>
              </a:ext>
            </a:extLst>
          </p:cNvPr>
          <p:cNvSpPr>
            <a:spLocks noGrp="1"/>
          </p:cNvSpPr>
          <p:nvPr>
            <p:ph idx="11"/>
          </p:nvPr>
        </p:nvSpPr>
        <p:spPr>
          <a:xfrm>
            <a:off x="8398539" y="4031589"/>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Alatunnisteen paikkamerkki 4">
            <a:extLst>
              <a:ext uri="{FF2B5EF4-FFF2-40B4-BE49-F238E27FC236}">
                <a16:creationId xmlns:a16="http://schemas.microsoft.com/office/drawing/2014/main" id="{A466B1E6-E67B-3B07-B464-6C782D2D21E7}"/>
              </a:ext>
            </a:extLst>
          </p:cNvPr>
          <p:cNvSpPr>
            <a:spLocks noGrp="1"/>
          </p:cNvSpPr>
          <p:nvPr>
            <p:ph type="ftr" sz="quarter" idx="33"/>
          </p:nvPr>
        </p:nvSpPr>
        <p:spPr/>
        <p:txBody>
          <a:bodyPr rtlCol="0"/>
          <a:lstStyle/>
          <a:p>
            <a:pPr rtl="0"/>
            <a:r>
              <a:rPr lang="fi-FI" noProof="0"/>
              <a:t>Esityksen otsikko</a:t>
            </a:r>
          </a:p>
        </p:txBody>
      </p:sp>
      <p:sp>
        <p:nvSpPr>
          <p:cNvPr id="6" name="Dian numeron paikkamerkki 5">
            <a:extLst>
              <a:ext uri="{FF2B5EF4-FFF2-40B4-BE49-F238E27FC236}">
                <a16:creationId xmlns:a16="http://schemas.microsoft.com/office/drawing/2014/main" id="{2B63D2A3-D5E9-1D68-8AB2-1DB5C21E9126}"/>
              </a:ext>
            </a:extLst>
          </p:cNvPr>
          <p:cNvSpPr>
            <a:spLocks noGrp="1"/>
          </p:cNvSpPr>
          <p:nvPr>
            <p:ph type="sldNum" sz="quarter" idx="34"/>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435165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Mukautettu asettelu">
    <p:spTree>
      <p:nvGrpSpPr>
        <p:cNvPr id="1" name=""/>
        <p:cNvGrpSpPr/>
        <p:nvPr/>
      </p:nvGrpSpPr>
      <p:grpSpPr>
        <a:xfrm>
          <a:off x="0" y="0"/>
          <a:ext cx="0" cy="0"/>
          <a:chOff x="0" y="0"/>
          <a:chExt cx="0" cy="0"/>
        </a:xfrm>
      </p:grpSpPr>
      <p:sp>
        <p:nvSpPr>
          <p:cNvPr id="5" name="Otsikko 21">
            <a:extLst>
              <a:ext uri="{FF2B5EF4-FFF2-40B4-BE49-F238E27FC236}">
                <a16:creationId xmlns:a16="http://schemas.microsoft.com/office/drawing/2014/main" id="{592F592C-CC3F-8FC0-DAF8-24019474CAB1}"/>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baseline="0">
                <a:latin typeface="+mj-lt"/>
              </a:defRPr>
            </a:lvl1pPr>
          </a:lstStyle>
          <a:p>
            <a:pPr rtl="0"/>
            <a:r>
              <a:rPr lang="fi-FI" noProof="0"/>
              <a:t>MUOKKAA OTSIKON PERUSTYYLIÄ NAPSAUTTAMALLA</a:t>
            </a:r>
          </a:p>
        </p:txBody>
      </p:sp>
      <p:sp>
        <p:nvSpPr>
          <p:cNvPr id="13" name="Tekstin paikkamerkki 2">
            <a:extLst>
              <a:ext uri="{FF2B5EF4-FFF2-40B4-BE49-F238E27FC236}">
                <a16:creationId xmlns:a16="http://schemas.microsoft.com/office/drawing/2014/main" id="{ED5AF112-F5BD-9AA8-0E64-A6972333DDB1}"/>
              </a:ext>
            </a:extLst>
          </p:cNvPr>
          <p:cNvSpPr>
            <a:spLocks noGrp="1"/>
          </p:cNvSpPr>
          <p:nvPr>
            <p:ph type="body" idx="1"/>
          </p:nvPr>
        </p:nvSpPr>
        <p:spPr>
          <a:xfrm>
            <a:off x="855915" y="2046038"/>
            <a:ext cx="4831207" cy="3568139"/>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9" name="Kuvan paikkamerkki 8">
            <a:extLst>
              <a:ext uri="{FF2B5EF4-FFF2-40B4-BE49-F238E27FC236}">
                <a16:creationId xmlns:a16="http://schemas.microsoft.com/office/drawing/2014/main" id="{DD9A5508-A146-4C36-FF14-5B78325C526D}"/>
              </a:ext>
            </a:extLst>
          </p:cNvPr>
          <p:cNvSpPr>
            <a:spLocks noGrp="1"/>
          </p:cNvSpPr>
          <p:nvPr>
            <p:ph type="pic" sz="quarter" idx="12"/>
          </p:nvPr>
        </p:nvSpPr>
        <p:spPr>
          <a:xfrm>
            <a:off x="7868966" y="1112838"/>
            <a:ext cx="3475649" cy="4975225"/>
          </a:xfrm>
          <a:solidFill>
            <a:schemeClr val="accent1">
              <a:lumMod val="20000"/>
              <a:lumOff val="80000"/>
            </a:schemeClr>
          </a:solidFill>
        </p:spPr>
        <p:txBody>
          <a:bodyPr rtlCol="0" anchor="ctr"/>
          <a:lstStyle>
            <a:lvl1pPr algn="ctr">
              <a:defRPr/>
            </a:lvl1pPr>
          </a:lstStyle>
          <a:p>
            <a:pPr rtl="0"/>
            <a:r>
              <a:rPr lang="fi-FI" noProof="0"/>
              <a:t>Lisää kuva napsauttamalla kuvaketta</a:t>
            </a:r>
          </a:p>
        </p:txBody>
      </p:sp>
      <p:sp>
        <p:nvSpPr>
          <p:cNvPr id="14" name="Tekstin paikkamerkki 10">
            <a:extLst>
              <a:ext uri="{FF2B5EF4-FFF2-40B4-BE49-F238E27FC236}">
                <a16:creationId xmlns:a16="http://schemas.microsoft.com/office/drawing/2014/main" id="{104F5115-4987-5C8E-E191-E06A29A553D3}"/>
              </a:ext>
            </a:extLst>
          </p:cNvPr>
          <p:cNvSpPr>
            <a:spLocks noGrp="1"/>
          </p:cNvSpPr>
          <p:nvPr>
            <p:ph type="body" sz="quarter" idx="13"/>
          </p:nvPr>
        </p:nvSpPr>
        <p:spPr>
          <a:xfrm>
            <a:off x="7010733" y="2803273"/>
            <a:ext cx="2121408" cy="2121408"/>
          </a:xfrm>
          <a:prstGeom prst="ellipse">
            <a:avLst/>
          </a:prstGeom>
          <a:solidFill>
            <a:schemeClr val="accent1">
              <a:alpha val="89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15" name="Tekstin paikkamerkki 10">
            <a:extLst>
              <a:ext uri="{FF2B5EF4-FFF2-40B4-BE49-F238E27FC236}">
                <a16:creationId xmlns:a16="http://schemas.microsoft.com/office/drawing/2014/main" id="{1EA969D2-43E7-374C-2BD3-3ED94ADEAE97}"/>
              </a:ext>
            </a:extLst>
          </p:cNvPr>
          <p:cNvSpPr>
            <a:spLocks noGrp="1"/>
          </p:cNvSpPr>
          <p:nvPr>
            <p:ph type="body" sz="quarter" idx="14"/>
          </p:nvPr>
        </p:nvSpPr>
        <p:spPr>
          <a:xfrm>
            <a:off x="11258537" y="4711495"/>
            <a:ext cx="192024" cy="1033272"/>
          </a:xfrm>
          <a:prstGeom prst="rect">
            <a:avLst/>
          </a:prstGeom>
          <a:solidFill>
            <a:schemeClr val="accent1">
              <a:alpha val="83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3" name="Alatunnisteen paikkamerkki 2">
            <a:extLst>
              <a:ext uri="{FF2B5EF4-FFF2-40B4-BE49-F238E27FC236}">
                <a16:creationId xmlns:a16="http://schemas.microsoft.com/office/drawing/2014/main" id="{8DE7E217-DB17-AA1B-8753-DBFDF42AB32F}"/>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CD6FA3F1-16D7-20B8-B929-59317A576C99}"/>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830579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ukautettu asettelu">
    <p:spTree>
      <p:nvGrpSpPr>
        <p:cNvPr id="1" name=""/>
        <p:cNvGrpSpPr/>
        <p:nvPr/>
      </p:nvGrpSpPr>
      <p:grpSpPr>
        <a:xfrm>
          <a:off x="0" y="0"/>
          <a:ext cx="0" cy="0"/>
          <a:chOff x="0" y="0"/>
          <a:chExt cx="0" cy="0"/>
        </a:xfrm>
      </p:grpSpPr>
      <p:pic>
        <p:nvPicPr>
          <p:cNvPr id="3" name="Kuva 2" descr="Suuri jalankulkuristeys, jossa on yksi henkilö">
            <a:extLst>
              <a:ext uri="{FF2B5EF4-FFF2-40B4-BE49-F238E27FC236}">
                <a16:creationId xmlns:a16="http://schemas.microsoft.com/office/drawing/2014/main" id="{09010683-ED2B-BF6C-90F9-AF09D38DB677}"/>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brightnessContrast bright="27000" contrast="5000"/>
                    </a14:imgEffect>
                  </a14:imgLayer>
                </a14:imgProps>
              </a:ext>
              <a:ext uri="{28A0092B-C50C-407E-A947-70E740481C1C}">
                <a14:useLocalDpi xmlns:a14="http://schemas.microsoft.com/office/drawing/2010/main"/>
              </a:ext>
            </a:extLst>
          </a:blip>
          <a:srcRect/>
          <a:stretch/>
        </p:blipFill>
        <p:spPr>
          <a:xfrm>
            <a:off x="0" y="1"/>
            <a:ext cx="11811000" cy="6858000"/>
          </a:xfrm>
          <a:prstGeom prst="rect">
            <a:avLst/>
          </a:prstGeom>
        </p:spPr>
      </p:pic>
      <p:sp>
        <p:nvSpPr>
          <p:cNvPr id="13" name="Puolivapaa piirto 12">
            <a:extLst>
              <a:ext uri="{FF2B5EF4-FFF2-40B4-BE49-F238E27FC236}">
                <a16:creationId xmlns:a16="http://schemas.microsoft.com/office/drawing/2014/main" id="{C7A66511-B85E-197E-52D6-398E0BABD4A3}"/>
              </a:ext>
            </a:extLst>
          </p:cNvPr>
          <p:cNvSpPr/>
          <p:nvPr userDrawn="1"/>
        </p:nvSpPr>
        <p:spPr>
          <a:xfrm>
            <a:off x="777819" y="0"/>
            <a:ext cx="8272488" cy="6858000"/>
          </a:xfrm>
          <a:custGeom>
            <a:avLst/>
            <a:gdLst>
              <a:gd name="connsiteX0" fmla="*/ 2449074 w 8272488"/>
              <a:gd name="connsiteY0" fmla="*/ 0 h 6858000"/>
              <a:gd name="connsiteX1" fmla="*/ 5823415 w 8272488"/>
              <a:gd name="connsiteY1" fmla="*/ 0 h 6858000"/>
              <a:gd name="connsiteX2" fmla="*/ 5929477 w 8272488"/>
              <a:gd name="connsiteY2" fmla="*/ 47950 h 6858000"/>
              <a:gd name="connsiteX3" fmla="*/ 8272488 w 8272488"/>
              <a:gd name="connsiteY3" fmla="*/ 3776315 h 6858000"/>
              <a:gd name="connsiteX4" fmla="*/ 7025715 w 8272488"/>
              <a:gd name="connsiteY4" fmla="*/ 6735959 h 6858000"/>
              <a:gd name="connsiteX5" fmla="*/ 6893036 w 8272488"/>
              <a:gd name="connsiteY5" fmla="*/ 6858000 h 6858000"/>
              <a:gd name="connsiteX6" fmla="*/ 1379452 w 8272488"/>
              <a:gd name="connsiteY6" fmla="*/ 6858000 h 6858000"/>
              <a:gd name="connsiteX7" fmla="*/ 1246773 w 8272488"/>
              <a:gd name="connsiteY7" fmla="*/ 6735959 h 6858000"/>
              <a:gd name="connsiteX8" fmla="*/ 0 w 8272488"/>
              <a:gd name="connsiteY8" fmla="*/ 3776315 h 6858000"/>
              <a:gd name="connsiteX9" fmla="*/ 2343012 w 8272488"/>
              <a:gd name="connsiteY9" fmla="*/ 479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72488" h="6858000">
                <a:moveTo>
                  <a:pt x="2449074" y="0"/>
                </a:moveTo>
                <a:lnTo>
                  <a:pt x="5823415" y="0"/>
                </a:lnTo>
                <a:lnTo>
                  <a:pt x="5929477" y="47950"/>
                </a:lnTo>
                <a:cubicBezTo>
                  <a:pt x="7315814" y="715956"/>
                  <a:pt x="8272488" y="2134414"/>
                  <a:pt x="8272488" y="3776315"/>
                </a:cubicBezTo>
                <a:cubicBezTo>
                  <a:pt x="8272488" y="4936354"/>
                  <a:pt x="7794942" y="5984857"/>
                  <a:pt x="7025715" y="6735959"/>
                </a:cubicBezTo>
                <a:lnTo>
                  <a:pt x="6893036" y="6858000"/>
                </a:lnTo>
                <a:lnTo>
                  <a:pt x="1379452" y="6858000"/>
                </a:lnTo>
                <a:lnTo>
                  <a:pt x="1246773" y="6735959"/>
                </a:lnTo>
                <a:cubicBezTo>
                  <a:pt x="477546" y="5984857"/>
                  <a:pt x="0" y="4936354"/>
                  <a:pt x="0" y="3776315"/>
                </a:cubicBezTo>
                <a:cubicBezTo>
                  <a:pt x="0" y="2134414"/>
                  <a:pt x="956674" y="715956"/>
                  <a:pt x="2343012" y="47950"/>
                </a:cubicBezTo>
                <a:close/>
              </a:path>
            </a:pathLst>
          </a:custGeom>
          <a:solidFill>
            <a:schemeClr val="accent1">
              <a:alpha val="673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2" name="Otsikko 1">
            <a:extLst>
              <a:ext uri="{FF2B5EF4-FFF2-40B4-BE49-F238E27FC236}">
                <a16:creationId xmlns:a16="http://schemas.microsoft.com/office/drawing/2014/main" id="{71A36714-0A6D-7D0D-3336-B8081C409BA0}"/>
              </a:ext>
            </a:extLst>
          </p:cNvPr>
          <p:cNvSpPr>
            <a:spLocks noGrp="1"/>
          </p:cNvSpPr>
          <p:nvPr>
            <p:ph type="title" hasCustomPrompt="1"/>
          </p:nvPr>
        </p:nvSpPr>
        <p:spPr>
          <a:xfrm>
            <a:off x="1907196" y="2188196"/>
            <a:ext cx="5985159" cy="1594507"/>
          </a:xfrm>
        </p:spPr>
        <p:txBody>
          <a:bodyPr lIns="0" tIns="0" rIns="0" bIns="0" rtlCol="0" anchor="b">
            <a:noAutofit/>
          </a:bodyPr>
          <a:lstStyle>
            <a:lvl1pPr>
              <a:defRPr sz="3600" b="1" i="0" baseline="0">
                <a:solidFill>
                  <a:schemeClr val="bg1"/>
                </a:solidFill>
                <a:latin typeface="+mj-lt"/>
                <a:cs typeface="Arial Black" panose="020B0604020202020204" pitchFamily="34" charset="0"/>
              </a:defRPr>
            </a:lvl1pPr>
          </a:lstStyle>
          <a:p>
            <a:pPr rtl="0"/>
            <a:r>
              <a:rPr lang="fi-FI" noProof="0"/>
              <a:t>MUOKKAA OTSIKON PERUSTYYLIÄ NAPSAUTTAMALLA</a:t>
            </a:r>
          </a:p>
        </p:txBody>
      </p:sp>
      <p:sp>
        <p:nvSpPr>
          <p:cNvPr id="11" name="Tekstin paikkamerkki 2">
            <a:extLst>
              <a:ext uri="{FF2B5EF4-FFF2-40B4-BE49-F238E27FC236}">
                <a16:creationId xmlns:a16="http://schemas.microsoft.com/office/drawing/2014/main" id="{CFA9DBC5-E4A8-5230-9CE1-902849869495}"/>
              </a:ext>
            </a:extLst>
          </p:cNvPr>
          <p:cNvSpPr>
            <a:spLocks noGrp="1"/>
          </p:cNvSpPr>
          <p:nvPr>
            <p:ph type="body" idx="1"/>
          </p:nvPr>
        </p:nvSpPr>
        <p:spPr>
          <a:xfrm>
            <a:off x="1907196" y="3790988"/>
            <a:ext cx="5444517" cy="1731890"/>
          </a:xfrm>
        </p:spPr>
        <p:txBody>
          <a:bodyPr lIns="0" tIns="0" rIns="0" bIns="0" rtlCol="0" anchor="t">
            <a:noAutofit/>
          </a:bodyPr>
          <a:lstStyle>
            <a:lvl1pPr marL="0" indent="0">
              <a:buNone/>
              <a:defRPr sz="1800" b="0" i="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uorakulmio 9">
            <a:extLst>
              <a:ext uri="{FF2B5EF4-FFF2-40B4-BE49-F238E27FC236}">
                <a16:creationId xmlns:a16="http://schemas.microsoft.com/office/drawing/2014/main" id="{829F29DD-6F0C-B005-FD16-89C061AE31C9}"/>
              </a:ext>
            </a:extLst>
          </p:cNvPr>
          <p:cNvSpPr/>
          <p:nvPr userDrawn="1"/>
        </p:nvSpPr>
        <p:spPr>
          <a:xfrm>
            <a:off x="10408059" y="1151133"/>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2" name="Suorakulmio 11">
            <a:extLst>
              <a:ext uri="{FF2B5EF4-FFF2-40B4-BE49-F238E27FC236}">
                <a16:creationId xmlns:a16="http://schemas.microsoft.com/office/drawing/2014/main" id="{67980795-C54D-B27A-60D2-8758CAF840E2}"/>
              </a:ext>
            </a:extLst>
          </p:cNvPr>
          <p:cNvSpPr/>
          <p:nvPr userDrawn="1"/>
        </p:nvSpPr>
        <p:spPr>
          <a:xfrm>
            <a:off x="10987993" y="114070"/>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4" name="Alatunnisteen paikkamerkki 3">
            <a:extLst>
              <a:ext uri="{FF2B5EF4-FFF2-40B4-BE49-F238E27FC236}">
                <a16:creationId xmlns:a16="http://schemas.microsoft.com/office/drawing/2014/main" id="{7B05DD54-AC6C-8FD6-3ABF-282F1F124B40}"/>
              </a:ext>
            </a:extLst>
          </p:cNvPr>
          <p:cNvSpPr>
            <a:spLocks noGrp="1"/>
          </p:cNvSpPr>
          <p:nvPr>
            <p:ph type="ftr" sz="quarter" idx="10"/>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22CBBA03-8EAF-9651-6DC8-7316BA1FE5F7}"/>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52720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Otsikko ja sisältö">
    <p:bg>
      <p:bgPr>
        <a:solidFill>
          <a:schemeClr val="accent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01426A-0740-2EB9-FC34-9C043459357E}"/>
              </a:ext>
            </a:extLst>
          </p:cNvPr>
          <p:cNvSpPr>
            <a:spLocks noGrp="1"/>
          </p:cNvSpPr>
          <p:nvPr>
            <p:ph type="title"/>
          </p:nvPr>
        </p:nvSpPr>
        <p:spPr/>
        <p:txBody>
          <a:bodyPr rtlCol="0"/>
          <a:lstStyle>
            <a:defPPr>
              <a:defRPr lang="fi-FI"/>
            </a:defPPr>
          </a:lstStyle>
          <a:p>
            <a:pPr rtl="0"/>
            <a:r>
              <a:rPr lang="fi-FI" noProof="0"/>
              <a:t>Muokkaa ots. perustyyl. napsautt.</a:t>
            </a:r>
          </a:p>
        </p:txBody>
      </p:sp>
      <p:sp>
        <p:nvSpPr>
          <p:cNvPr id="3" name="Sisällön paikkamerkki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rtlCol="0"/>
          <a:lstStyle>
            <a:defPPr>
              <a:defRPr lang="fi-FI"/>
            </a:def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Dian numeron paikkamerkki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rtlCol="0"/>
          <a:lstStyle>
            <a:defPPr>
              <a:defRPr lang="fi-FI"/>
            </a:defPPr>
          </a:lstStyle>
          <a:p>
            <a:pPr rtl="0"/>
            <a:fld id="{8D0AFDD5-844D-364D-8AEC-50CF4D36D55D}" type="slidenum">
              <a:rPr lang="fi-FI" noProof="0" smtClean="0"/>
              <a:t>‹#›</a:t>
            </a:fld>
            <a:endParaRPr lang="fi-FI" noProof="0"/>
          </a:p>
        </p:txBody>
      </p:sp>
      <p:sp>
        <p:nvSpPr>
          <p:cNvPr id="5" name="Alatunnisteen paikkamerkki 4">
            <a:extLst>
              <a:ext uri="{FF2B5EF4-FFF2-40B4-BE49-F238E27FC236}">
                <a16:creationId xmlns:a16="http://schemas.microsoft.com/office/drawing/2014/main" id="{82D9E7CE-C596-EE32-BBFE-799C10EFBBB2}"/>
              </a:ext>
            </a:extLst>
          </p:cNvPr>
          <p:cNvSpPr>
            <a:spLocks noGrp="1"/>
          </p:cNvSpPr>
          <p:nvPr>
            <p:ph type="ftr" sz="quarter" idx="11"/>
          </p:nvPr>
        </p:nvSpPr>
        <p:spPr/>
        <p:txBody>
          <a:bodyPr rtlCol="0"/>
          <a:lstStyle>
            <a:defPPr>
              <a:defRPr lang="fi-FI"/>
            </a:defPPr>
          </a:lstStyle>
          <a:p>
            <a:pPr rtl="0"/>
            <a:r>
              <a:rPr lang="fi-FI" noProof="0"/>
              <a:t>Esityksen otsikko</a:t>
            </a:r>
          </a:p>
        </p:txBody>
      </p:sp>
      <p:sp>
        <p:nvSpPr>
          <p:cNvPr id="4" name="Päivämäärän paikkamerkki 3">
            <a:extLst>
              <a:ext uri="{FF2B5EF4-FFF2-40B4-BE49-F238E27FC236}">
                <a16:creationId xmlns:a16="http://schemas.microsoft.com/office/drawing/2014/main" id="{7490B60C-999F-167B-3927-D752A0DE60A7}"/>
              </a:ext>
            </a:extLst>
          </p:cNvPr>
          <p:cNvSpPr>
            <a:spLocks noGrp="1"/>
          </p:cNvSpPr>
          <p:nvPr>
            <p:ph type="dt" sz="half" idx="10"/>
          </p:nvPr>
        </p:nvSpPr>
        <p:spPr/>
        <p:txBody>
          <a:bodyPr rtlCol="0"/>
          <a:lstStyle>
            <a:defPPr>
              <a:defRPr lang="fi-FI"/>
            </a:defPPr>
          </a:lstStyle>
          <a:p>
            <a:pPr rtl="0"/>
            <a:r>
              <a:rPr lang="fi-FI" noProof="0"/>
              <a:t>20XX</a:t>
            </a:r>
          </a:p>
        </p:txBody>
      </p:sp>
    </p:spTree>
    <p:extLst>
      <p:ext uri="{BB962C8B-B14F-4D97-AF65-F5344CB8AC3E}">
        <p14:creationId xmlns:p14="http://schemas.microsoft.com/office/powerpoint/2010/main" val="3203832207"/>
      </p:ext>
    </p:extLst>
  </p:cSld>
  <p:clrMapOvr>
    <a:masterClrMapping/>
  </p:clrMapOvr>
  <p:transition>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Otsikkodia">
    <p:spTree>
      <p:nvGrpSpPr>
        <p:cNvPr id="1" name=""/>
        <p:cNvGrpSpPr/>
        <p:nvPr/>
      </p:nvGrpSpPr>
      <p:grpSpPr>
        <a:xfrm>
          <a:off x="0" y="0"/>
          <a:ext cx="0" cy="0"/>
          <a:chOff x="0" y="0"/>
          <a:chExt cx="0" cy="0"/>
        </a:xfrm>
      </p:grpSpPr>
      <p:sp>
        <p:nvSpPr>
          <p:cNvPr id="16" name="Puolivapaa piirto 15">
            <a:extLst>
              <a:ext uri="{FF2B5EF4-FFF2-40B4-BE49-F238E27FC236}">
                <a16:creationId xmlns:a16="http://schemas.microsoft.com/office/drawing/2014/main" id="{1EBC0340-3AAE-A39F-0BAF-0E7430611152}"/>
              </a:ext>
            </a:extLst>
          </p:cNvPr>
          <p:cNvSpPr/>
          <p:nvPr userDrawn="1"/>
        </p:nvSpPr>
        <p:spPr>
          <a:xfrm>
            <a:off x="3127386" y="1976768"/>
            <a:ext cx="6929120" cy="4877511"/>
          </a:xfrm>
          <a:custGeom>
            <a:avLst/>
            <a:gdLst>
              <a:gd name="connsiteX0" fmla="*/ 3464560 w 6929120"/>
              <a:gd name="connsiteY0" fmla="*/ 0 h 4877511"/>
              <a:gd name="connsiteX1" fmla="*/ 6929120 w 6929120"/>
              <a:gd name="connsiteY1" fmla="*/ 3464560 h 4877511"/>
              <a:gd name="connsiteX2" fmla="*/ 6656858 w 6929120"/>
              <a:gd name="connsiteY2" fmla="*/ 4813124 h 4877511"/>
              <a:gd name="connsiteX3" fmla="*/ 6625841 w 6929120"/>
              <a:gd name="connsiteY3" fmla="*/ 4877511 h 4877511"/>
              <a:gd name="connsiteX4" fmla="*/ 303280 w 6929120"/>
              <a:gd name="connsiteY4" fmla="*/ 4877511 h 4877511"/>
              <a:gd name="connsiteX5" fmla="*/ 272263 w 6929120"/>
              <a:gd name="connsiteY5" fmla="*/ 4813124 h 4877511"/>
              <a:gd name="connsiteX6" fmla="*/ 0 w 6929120"/>
              <a:gd name="connsiteY6" fmla="*/ 3464560 h 4877511"/>
              <a:gd name="connsiteX7" fmla="*/ 3464560 w 6929120"/>
              <a:gd name="connsiteY7" fmla="*/ 0 h 487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9120" h="4877511">
                <a:moveTo>
                  <a:pt x="3464560" y="0"/>
                </a:moveTo>
                <a:cubicBezTo>
                  <a:pt x="5377984" y="0"/>
                  <a:pt x="6929120" y="1551136"/>
                  <a:pt x="6929120" y="3464560"/>
                </a:cubicBezTo>
                <a:cubicBezTo>
                  <a:pt x="6929120" y="3942916"/>
                  <a:pt x="6832174" y="4398629"/>
                  <a:pt x="6656858" y="4813124"/>
                </a:cubicBezTo>
                <a:lnTo>
                  <a:pt x="6625841" y="4877511"/>
                </a:lnTo>
                <a:lnTo>
                  <a:pt x="303280" y="4877511"/>
                </a:lnTo>
                <a:lnTo>
                  <a:pt x="272263" y="4813124"/>
                </a:lnTo>
                <a:cubicBezTo>
                  <a:pt x="96946" y="4398629"/>
                  <a:pt x="0" y="3942916"/>
                  <a:pt x="0" y="3464560"/>
                </a:cubicBezTo>
                <a:cubicBezTo>
                  <a:pt x="0" y="1551136"/>
                  <a:pt x="1551136" y="0"/>
                  <a:pt x="34645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0" name="Kuva 9" descr="Kahden rakennuksen välinen väli sinistä taivasta vasten">
            <a:extLst>
              <a:ext uri="{FF2B5EF4-FFF2-40B4-BE49-F238E27FC236}">
                <a16:creationId xmlns:a16="http://schemas.microsoft.com/office/drawing/2014/main" id="{C40F96A3-9DAF-4D22-64AD-CEC023D28D98}"/>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10546"/>
                    </a14:imgEffect>
                    <a14:imgEffect>
                      <a14:saturation sat="0"/>
                    </a14:imgEffect>
                    <a14:imgEffect>
                      <a14:brightnessContrast bright="-34000" contrast="60000"/>
                    </a14:imgEffect>
                  </a14:imgLayer>
                </a14:imgProps>
              </a:ext>
              <a:ext uri="{28A0092B-C50C-407E-A947-70E740481C1C}">
                <a14:useLocalDpi xmlns:a14="http://schemas.microsoft.com/office/drawing/2010/main"/>
              </a:ext>
            </a:extLst>
          </a:blip>
          <a:srcRect t="2550" b="8386"/>
          <a:stretch/>
        </p:blipFill>
        <p:spPr>
          <a:xfrm>
            <a:off x="760411" y="0"/>
            <a:ext cx="11431589" cy="6858000"/>
          </a:xfrm>
          <a:prstGeom prst="rect">
            <a:avLst/>
          </a:prstGeom>
        </p:spPr>
      </p:pic>
      <p:sp>
        <p:nvSpPr>
          <p:cNvPr id="3" name="Alaotsikko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816768" y="633753"/>
            <a:ext cx="7414940" cy="578325"/>
          </a:xfrm>
        </p:spPr>
        <p:txBody>
          <a:bodyPr lIns="0" tIns="0" rIns="0" bIns="0" rtlCol="0">
            <a:noAutofit/>
          </a:bodyPr>
          <a:lstStyle>
            <a:lvl1pPr marL="0" indent="0" algn="l">
              <a:buNone/>
              <a:defRPr sz="2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Otsikko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816768" y="1313284"/>
            <a:ext cx="6226593" cy="3427502"/>
          </a:xfrm>
        </p:spPr>
        <p:txBody>
          <a:bodyPr lIns="0" tIns="0" rIns="0" bIns="0" rtlCol="0" anchor="t">
            <a:noAutofit/>
          </a:bodyPr>
          <a:lstStyle>
            <a:lvl1pPr algn="l">
              <a:defRPr sz="4500" cap="all" baseline="0"/>
            </a:lvl1pPr>
          </a:lstStyle>
          <a:p>
            <a:pPr rtl="0"/>
            <a:r>
              <a:rPr lang="fi-FI" noProof="0"/>
              <a:t>MUOKKAA OTSIKON PERUSTYYLIÄ NAPSAUTTAMALLA</a:t>
            </a:r>
          </a:p>
        </p:txBody>
      </p:sp>
    </p:spTree>
    <p:extLst>
      <p:ext uri="{BB962C8B-B14F-4D97-AF65-F5344CB8AC3E}">
        <p14:creationId xmlns:p14="http://schemas.microsoft.com/office/powerpoint/2010/main" val="721058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D97974-B93C-4C96-B3F6-F69E3D6DE6CA}"/>
              </a:ext>
            </a:extLst>
          </p:cNvPr>
          <p:cNvSpPr>
            <a:spLocks noGrp="1"/>
          </p:cNvSpPr>
          <p:nvPr>
            <p:ph type="title" hasCustomPrompt="1"/>
          </p:nvPr>
        </p:nvSpPr>
        <p:spPr>
          <a:xfrm>
            <a:off x="6696222" y="654637"/>
            <a:ext cx="4834517" cy="2774361"/>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5" name="Kuvan paikkamerkki 4">
            <a:extLst>
              <a:ext uri="{FF2B5EF4-FFF2-40B4-BE49-F238E27FC236}">
                <a16:creationId xmlns:a16="http://schemas.microsoft.com/office/drawing/2014/main" id="{346650F3-FE62-E3A1-C1F7-6A7E767D0045}"/>
              </a:ext>
            </a:extLst>
          </p:cNvPr>
          <p:cNvSpPr>
            <a:spLocks noGrp="1"/>
          </p:cNvSpPr>
          <p:nvPr>
            <p:ph type="pic" sz="quarter" idx="10"/>
          </p:nvPr>
        </p:nvSpPr>
        <p:spPr>
          <a:xfrm>
            <a:off x="1395412" y="653461"/>
            <a:ext cx="4597556" cy="5549900"/>
          </a:xfrm>
        </p:spPr>
        <p:txBody>
          <a:bodyPr rtlCol="0"/>
          <a:lstStyle/>
          <a:p>
            <a:pPr rtl="0"/>
            <a:r>
              <a:rPr lang="fi-FI" noProof="0"/>
              <a:t>Lisää kuva napsauttamalla kuvaketta</a:t>
            </a:r>
          </a:p>
        </p:txBody>
      </p:sp>
      <p:sp>
        <p:nvSpPr>
          <p:cNvPr id="3" name="Sisällön paikkamerkki 2">
            <a:extLst>
              <a:ext uri="{FF2B5EF4-FFF2-40B4-BE49-F238E27FC236}">
                <a16:creationId xmlns:a16="http://schemas.microsoft.com/office/drawing/2014/main" id="{8A6FC6F2-80B4-49A7-9448-33FE2DF0E967}"/>
              </a:ext>
            </a:extLst>
          </p:cNvPr>
          <p:cNvSpPr>
            <a:spLocks noGrp="1"/>
          </p:cNvSpPr>
          <p:nvPr>
            <p:ph idx="1" hasCustomPrompt="1"/>
          </p:nvPr>
        </p:nvSpPr>
        <p:spPr>
          <a:xfrm>
            <a:off x="6696221" y="3429000"/>
            <a:ext cx="4834517" cy="2774361"/>
          </a:xfrm>
        </p:spPr>
        <p:txBody>
          <a:bodyPr lIns="0" tIns="0" rIns="0" bIns="0" rtlCol="0">
            <a:noAutofit/>
          </a:bodyPr>
          <a:lstStyle>
            <a:lvl1pPr marL="0" indent="0">
              <a:buNone/>
              <a:defRPr sz="2000" cap="all" baseline="0"/>
            </a:lvl1pPr>
            <a:lvl2pPr marL="457200" indent="0">
              <a:buNone/>
              <a:defRPr/>
            </a:lvl2pPr>
            <a:lvl3pPr marL="914400" indent="0">
              <a:buNone/>
              <a:defRPr/>
            </a:lvl3pPr>
            <a:lvl4pPr marL="1371600" indent="0">
              <a:buNone/>
              <a:defRPr/>
            </a:lvl4pPr>
            <a:lvl5pPr marL="1828800" indent="0">
              <a:buNone/>
              <a:defRPr/>
            </a:lvl5pPr>
          </a:lstStyle>
          <a:p>
            <a:pPr lvl="0" rtl="0"/>
            <a:r>
              <a:rPr lang="fi-FI" noProof="0"/>
              <a:t>MUOKKAA TEKSTIN PERUSTYYLEJÄ NAPSAUTTAMALLA</a:t>
            </a:r>
          </a:p>
        </p:txBody>
      </p:sp>
    </p:spTree>
    <p:extLst>
      <p:ext uri="{BB962C8B-B14F-4D97-AF65-F5344CB8AC3E}">
        <p14:creationId xmlns:p14="http://schemas.microsoft.com/office/powerpoint/2010/main" val="2601758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5ADE39F4-E652-D021-FAC3-9A057954548D}"/>
              </a:ext>
            </a:extLst>
          </p:cNvPr>
          <p:cNvSpPr/>
          <p:nvPr userDrawn="1"/>
        </p:nvSpPr>
        <p:spPr>
          <a:xfrm>
            <a:off x="0" y="0"/>
            <a:ext cx="45334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2" name="Otsikko 21">
            <a:extLst>
              <a:ext uri="{FF2B5EF4-FFF2-40B4-BE49-F238E27FC236}">
                <a16:creationId xmlns:a16="http://schemas.microsoft.com/office/drawing/2014/main" id="{993F1580-C478-6F3E-90EC-651483EF7BEF}"/>
              </a:ext>
            </a:extLst>
          </p:cNvPr>
          <p:cNvSpPr>
            <a:spLocks noGrp="1"/>
          </p:cNvSpPr>
          <p:nvPr>
            <p:ph type="title" hasCustomPrompt="1"/>
          </p:nvPr>
        </p:nvSpPr>
        <p:spPr>
          <a:xfrm>
            <a:off x="847384" y="884981"/>
            <a:ext cx="10506416" cy="1128519"/>
          </a:xfrm>
        </p:spPr>
        <p:txBody>
          <a:bodyPr lIns="0" tIns="0" rIns="0" bIns="0" rtlCol="0" anchor="t">
            <a:noAutofit/>
          </a:bodyPr>
          <a:lstStyle>
            <a:lvl1pPr>
              <a:defRPr sz="3600" baseline="0">
                <a:solidFill>
                  <a:schemeClr val="tx1"/>
                </a:solidFill>
              </a:defRPr>
            </a:lvl1pPr>
          </a:lstStyle>
          <a:p>
            <a:pPr rtl="0"/>
            <a:r>
              <a:rPr lang="fi-FI" noProof="0"/>
              <a:t>MUOKKAA OTSIKON PERUSTYYLIÄ NAPSAUTTAMALLA</a:t>
            </a:r>
          </a:p>
        </p:txBody>
      </p:sp>
      <p:sp>
        <p:nvSpPr>
          <p:cNvPr id="9" name="Kuvan paikkamerkki 8">
            <a:extLst>
              <a:ext uri="{FF2B5EF4-FFF2-40B4-BE49-F238E27FC236}">
                <a16:creationId xmlns:a16="http://schemas.microsoft.com/office/drawing/2014/main" id="{6763DD79-6EE3-B8D8-0CBF-2151E3515904}"/>
              </a:ext>
            </a:extLst>
          </p:cNvPr>
          <p:cNvSpPr>
            <a:spLocks noGrp="1"/>
          </p:cNvSpPr>
          <p:nvPr>
            <p:ph type="pic" sz="quarter" idx="11"/>
          </p:nvPr>
        </p:nvSpPr>
        <p:spPr>
          <a:xfrm>
            <a:off x="846438" y="2090460"/>
            <a:ext cx="4729163" cy="3271838"/>
          </a:xfrm>
          <a:custGeom>
            <a:avLst/>
            <a:gdLst>
              <a:gd name="connsiteX0" fmla="*/ 0 w 4729163"/>
              <a:gd name="connsiteY0" fmla="*/ 0 h 3271838"/>
              <a:gd name="connsiteX1" fmla="*/ 4729163 w 4729163"/>
              <a:gd name="connsiteY1" fmla="*/ 0 h 3271838"/>
              <a:gd name="connsiteX2" fmla="*/ 4729163 w 4729163"/>
              <a:gd name="connsiteY2" fmla="*/ 1519113 h 3271838"/>
              <a:gd name="connsiteX3" fmla="*/ 4674888 w 4729163"/>
              <a:gd name="connsiteY3" fmla="*/ 1524585 h 3271838"/>
              <a:gd name="connsiteX4" fmla="*/ 4145679 w 4729163"/>
              <a:gd name="connsiteY4" fmla="*/ 2173901 h 3271838"/>
              <a:gd name="connsiteX5" fmla="*/ 4674888 w 4729163"/>
              <a:gd name="connsiteY5" fmla="*/ 2823218 h 3271838"/>
              <a:gd name="connsiteX6" fmla="*/ 4729163 w 4729163"/>
              <a:gd name="connsiteY6" fmla="*/ 2828689 h 3271838"/>
              <a:gd name="connsiteX7" fmla="*/ 4729163 w 4729163"/>
              <a:gd name="connsiteY7" fmla="*/ 3271838 h 3271838"/>
              <a:gd name="connsiteX8" fmla="*/ 0 w 4729163"/>
              <a:gd name="connsiteY8" fmla="*/ 327183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9163" h="3271838">
                <a:moveTo>
                  <a:pt x="0" y="0"/>
                </a:moveTo>
                <a:lnTo>
                  <a:pt x="4729163" y="0"/>
                </a:lnTo>
                <a:lnTo>
                  <a:pt x="4729163" y="1519113"/>
                </a:lnTo>
                <a:lnTo>
                  <a:pt x="4674888" y="1524585"/>
                </a:lnTo>
                <a:cubicBezTo>
                  <a:pt x="4372869" y="1586387"/>
                  <a:pt x="4145679" y="1853613"/>
                  <a:pt x="4145679" y="2173901"/>
                </a:cubicBezTo>
                <a:cubicBezTo>
                  <a:pt x="4145679" y="2494190"/>
                  <a:pt x="4372869" y="2761416"/>
                  <a:pt x="4674888" y="2823218"/>
                </a:cubicBezTo>
                <a:lnTo>
                  <a:pt x="4729163" y="2828689"/>
                </a:lnTo>
                <a:lnTo>
                  <a:pt x="4729163" y="3271838"/>
                </a:lnTo>
                <a:lnTo>
                  <a:pt x="0" y="3271838"/>
                </a:lnTo>
                <a:close/>
              </a:path>
            </a:pathLst>
          </a:custGeom>
          <a:solidFill>
            <a:schemeClr val="accent1">
              <a:lumMod val="20000"/>
              <a:lumOff val="80000"/>
            </a:schemeClr>
          </a:solidFill>
        </p:spPr>
        <p:txBody>
          <a:bodyPr wrap="square" rtlCol="0" anchor="ctr">
            <a:noAutofit/>
          </a:bodyPr>
          <a:lstStyle>
            <a:lvl1pPr algn="ctr">
              <a:defRPr/>
            </a:lvl1pPr>
          </a:lstStyle>
          <a:p>
            <a:pPr rtl="0"/>
            <a:r>
              <a:rPr lang="fi-FI" noProof="0"/>
              <a:t>Lisää kuva napsauttamalla kuvaketta</a:t>
            </a:r>
          </a:p>
        </p:txBody>
      </p:sp>
      <p:sp>
        <p:nvSpPr>
          <p:cNvPr id="3" name="Tekstin paikkamerkki 2">
            <a:extLst>
              <a:ext uri="{FF2B5EF4-FFF2-40B4-BE49-F238E27FC236}">
                <a16:creationId xmlns:a16="http://schemas.microsoft.com/office/drawing/2014/main" id="{2E65DE34-CDB7-41F7-A95A-592B99558C69}"/>
              </a:ext>
            </a:extLst>
          </p:cNvPr>
          <p:cNvSpPr>
            <a:spLocks noGrp="1"/>
          </p:cNvSpPr>
          <p:nvPr>
            <p:ph type="body" idx="1"/>
          </p:nvPr>
        </p:nvSpPr>
        <p:spPr>
          <a:xfrm>
            <a:off x="6978650" y="2087562"/>
            <a:ext cx="4375150" cy="3891067"/>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oikio 9">
            <a:extLst>
              <a:ext uri="{FF2B5EF4-FFF2-40B4-BE49-F238E27FC236}">
                <a16:creationId xmlns:a16="http://schemas.microsoft.com/office/drawing/2014/main" id="{AE3A22C8-6F2C-1CDE-8309-91BEE025D4F6}"/>
              </a:ext>
              <a:ext uri="{C183D7F6-B498-43B3-948B-1728B52AA6E4}">
                <adec:decorative xmlns:adec="http://schemas.microsoft.com/office/drawing/2017/decorative" val="1"/>
              </a:ext>
            </a:extLst>
          </p:cNvPr>
          <p:cNvSpPr/>
          <p:nvPr userDrawn="1"/>
        </p:nvSpPr>
        <p:spPr>
          <a:xfrm>
            <a:off x="4992117" y="3601579"/>
            <a:ext cx="1325563" cy="1325563"/>
          </a:xfrm>
          <a:prstGeom prst="ellipse">
            <a:avLst/>
          </a:prstGeom>
          <a:solidFill>
            <a:schemeClr val="accent1">
              <a:alpha val="89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solidFill>
            </a:endParaRPr>
          </a:p>
        </p:txBody>
      </p:sp>
      <p:sp>
        <p:nvSpPr>
          <p:cNvPr id="2" name="Alatunnisteen paikkamerkki 1">
            <a:extLst>
              <a:ext uri="{FF2B5EF4-FFF2-40B4-BE49-F238E27FC236}">
                <a16:creationId xmlns:a16="http://schemas.microsoft.com/office/drawing/2014/main" id="{6CD6503F-0A61-068C-55A7-DCFF406FB31E}"/>
              </a:ext>
            </a:extLst>
          </p:cNvPr>
          <p:cNvSpPr>
            <a:spLocks noGrp="1"/>
          </p:cNvSpPr>
          <p:nvPr>
            <p:ph type="ftr" sz="quarter" idx="12"/>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CCAB612C-940F-4C41-D28D-9328F1524163}"/>
              </a:ext>
            </a:extLst>
          </p:cNvPr>
          <p:cNvSpPr>
            <a:spLocks noGrp="1"/>
          </p:cNvSpPr>
          <p:nvPr>
            <p:ph type="sldNum" sz="quarter" idx="13"/>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6504437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Vain otsikko">
    <p:spTree>
      <p:nvGrpSpPr>
        <p:cNvPr id="1" name=""/>
        <p:cNvGrpSpPr/>
        <p:nvPr/>
      </p:nvGrpSpPr>
      <p:grpSpPr>
        <a:xfrm>
          <a:off x="0" y="0"/>
          <a:ext cx="0" cy="0"/>
          <a:chOff x="0" y="0"/>
          <a:chExt cx="0" cy="0"/>
        </a:xfrm>
      </p:grpSpPr>
      <p:pic>
        <p:nvPicPr>
          <p:cNvPr id="37" name="Kuva 36" descr="Kuva, jossa on lisälaite&#10;&#10;Automaattisesti luotu kuvaus">
            <a:extLst>
              <a:ext uri="{FF2B5EF4-FFF2-40B4-BE49-F238E27FC236}">
                <a16:creationId xmlns:a16="http://schemas.microsoft.com/office/drawing/2014/main" id="{C36ADBF6-BB82-4096-70C0-7517A47A412F}"/>
              </a:ext>
            </a:extLst>
          </p:cNvPr>
          <p:cNvPicPr>
            <a:picLocks noChangeAspect="1"/>
          </p:cNvPicPr>
          <p:nvPr userDrawn="1"/>
        </p:nvPicPr>
        <p:blipFill>
          <a:blip r:embed="rId2" cstate="print">
            <a:grayscl/>
            <a:extLst>
              <a:ext uri="{BEBA8EAE-BF5A-486C-A8C5-ECC9F3942E4B}">
                <a14:imgProps xmlns:a14="http://schemas.microsoft.com/office/drawing/2010/main">
                  <a14:imgLayer r:embed="rId3">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a:ext>
            </a:extLst>
          </a:blip>
          <a:srcRect r="21975" b="1533"/>
          <a:stretch>
            <a:fillRect/>
          </a:stretch>
        </p:blipFill>
        <p:spPr>
          <a:xfrm rot="8325578">
            <a:off x="-1775001" y="-1607470"/>
            <a:ext cx="10567962" cy="8905077"/>
          </a:xfrm>
          <a:custGeom>
            <a:avLst/>
            <a:gdLst>
              <a:gd name="connsiteX0" fmla="*/ 6047036 w 10567962"/>
              <a:gd name="connsiteY0" fmla="*/ 8905077 h 8905077"/>
              <a:gd name="connsiteX1" fmla="*/ 0 w 10567962"/>
              <a:gd name="connsiteY1" fmla="*/ 3603767 h 8905077"/>
              <a:gd name="connsiteX2" fmla="*/ 0 w 10567962"/>
              <a:gd name="connsiteY2" fmla="*/ 0 h 8905077"/>
              <a:gd name="connsiteX3" fmla="*/ 6292508 w 10567962"/>
              <a:gd name="connsiteY3" fmla="*/ 0 h 8905077"/>
              <a:gd name="connsiteX4" fmla="*/ 10567962 w 10567962"/>
              <a:gd name="connsiteY4" fmla="*/ 3748201 h 890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7962" h="8905077">
                <a:moveTo>
                  <a:pt x="6047036" y="8905077"/>
                </a:moveTo>
                <a:lnTo>
                  <a:pt x="0" y="3603767"/>
                </a:lnTo>
                <a:lnTo>
                  <a:pt x="0" y="0"/>
                </a:lnTo>
                <a:lnTo>
                  <a:pt x="6292508" y="0"/>
                </a:lnTo>
                <a:lnTo>
                  <a:pt x="10567962" y="3748201"/>
                </a:lnTo>
                <a:close/>
              </a:path>
            </a:pathLst>
          </a:custGeom>
        </p:spPr>
      </p:pic>
      <p:sp>
        <p:nvSpPr>
          <p:cNvPr id="14" name="Puolivapaa piirto 13">
            <a:extLst>
              <a:ext uri="{FF2B5EF4-FFF2-40B4-BE49-F238E27FC236}">
                <a16:creationId xmlns:a16="http://schemas.microsoft.com/office/drawing/2014/main" id="{FA127B08-9EC5-3FDF-B7CC-DF3587255E18}"/>
              </a:ext>
            </a:extLst>
          </p:cNvPr>
          <p:cNvSpPr/>
          <p:nvPr userDrawn="1"/>
        </p:nvSpPr>
        <p:spPr>
          <a:xfrm>
            <a:off x="925160" y="4144752"/>
            <a:ext cx="4788322" cy="2713249"/>
          </a:xfrm>
          <a:custGeom>
            <a:avLst/>
            <a:gdLst>
              <a:gd name="connsiteX0" fmla="*/ 2394161 w 4788322"/>
              <a:gd name="connsiteY0" fmla="*/ 0 h 2713249"/>
              <a:gd name="connsiteX1" fmla="*/ 4788322 w 4788322"/>
              <a:gd name="connsiteY1" fmla="*/ 2394161 h 2713249"/>
              <a:gd name="connsiteX2" fmla="*/ 4775962 w 4788322"/>
              <a:gd name="connsiteY2" fmla="*/ 2638950 h 2713249"/>
              <a:gd name="connsiteX3" fmla="*/ 4764622 w 4788322"/>
              <a:gd name="connsiteY3" fmla="*/ 2713249 h 2713249"/>
              <a:gd name="connsiteX4" fmla="*/ 23700 w 4788322"/>
              <a:gd name="connsiteY4" fmla="*/ 2713249 h 2713249"/>
              <a:gd name="connsiteX5" fmla="*/ 12361 w 4788322"/>
              <a:gd name="connsiteY5" fmla="*/ 2638950 h 2713249"/>
              <a:gd name="connsiteX6" fmla="*/ 0 w 4788322"/>
              <a:gd name="connsiteY6" fmla="*/ 2394161 h 2713249"/>
              <a:gd name="connsiteX7" fmla="*/ 2394161 w 4788322"/>
              <a:gd name="connsiteY7" fmla="*/ 0 h 271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88322" h="2713249">
                <a:moveTo>
                  <a:pt x="2394161" y="0"/>
                </a:moveTo>
                <a:cubicBezTo>
                  <a:pt x="3716420" y="0"/>
                  <a:pt x="4788322" y="1071902"/>
                  <a:pt x="4788322" y="2394161"/>
                </a:cubicBezTo>
                <a:cubicBezTo>
                  <a:pt x="4788322" y="2476803"/>
                  <a:pt x="4784135" y="2558466"/>
                  <a:pt x="4775962" y="2638950"/>
                </a:cubicBezTo>
                <a:lnTo>
                  <a:pt x="4764622" y="2713249"/>
                </a:lnTo>
                <a:lnTo>
                  <a:pt x="23700" y="2713249"/>
                </a:lnTo>
                <a:lnTo>
                  <a:pt x="12361" y="2638950"/>
                </a:lnTo>
                <a:cubicBezTo>
                  <a:pt x="4187" y="2558466"/>
                  <a:pt x="0" y="2476803"/>
                  <a:pt x="0" y="2394161"/>
                </a:cubicBezTo>
                <a:cubicBezTo>
                  <a:pt x="0" y="1071902"/>
                  <a:pt x="1071902" y="0"/>
                  <a:pt x="2394161" y="0"/>
                </a:cubicBezTo>
                <a:close/>
              </a:path>
            </a:pathLst>
          </a:custGeom>
          <a:solidFill>
            <a:schemeClr val="accent1">
              <a:alpha val="898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10" name="Otsikko 1">
            <a:extLst>
              <a:ext uri="{FF2B5EF4-FFF2-40B4-BE49-F238E27FC236}">
                <a16:creationId xmlns:a16="http://schemas.microsoft.com/office/drawing/2014/main" id="{0651D38D-DD64-4914-C669-30AA47A5AF3A}"/>
              </a:ext>
            </a:extLst>
          </p:cNvPr>
          <p:cNvSpPr>
            <a:spLocks noGrp="1"/>
          </p:cNvSpPr>
          <p:nvPr>
            <p:ph type="title" hasCustomPrompt="1"/>
          </p:nvPr>
        </p:nvSpPr>
        <p:spPr>
          <a:xfrm>
            <a:off x="5413445" y="2043946"/>
            <a:ext cx="6034216" cy="1439604"/>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12" name="Alaotsikko 2">
            <a:extLst>
              <a:ext uri="{FF2B5EF4-FFF2-40B4-BE49-F238E27FC236}">
                <a16:creationId xmlns:a16="http://schemas.microsoft.com/office/drawing/2014/main" id="{5A8DA7F4-A65E-7F16-9966-719CC1CE28D2}"/>
              </a:ext>
            </a:extLst>
          </p:cNvPr>
          <p:cNvSpPr>
            <a:spLocks noGrp="1"/>
          </p:cNvSpPr>
          <p:nvPr>
            <p:ph type="subTitle" idx="1" hasCustomPrompt="1"/>
          </p:nvPr>
        </p:nvSpPr>
        <p:spPr>
          <a:xfrm>
            <a:off x="5413445" y="3469262"/>
            <a:ext cx="6034216" cy="1085641"/>
          </a:xfrm>
        </p:spPr>
        <p:txBody>
          <a:bodyPr lIns="0" tIns="0" rIns="0" bIns="0" rtlCol="0">
            <a:noAutofit/>
          </a:bodyPr>
          <a:lstStyle>
            <a:lvl1pPr marL="0" indent="0" algn="l">
              <a:buNone/>
              <a:defRPr sz="2000" cap="all"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Alatunnisteen paikkamerkki 1">
            <a:extLst>
              <a:ext uri="{FF2B5EF4-FFF2-40B4-BE49-F238E27FC236}">
                <a16:creationId xmlns:a16="http://schemas.microsoft.com/office/drawing/2014/main" id="{E21B6B04-886C-2862-3BD4-97071FCAD7CA}"/>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AE0F1657-AAC1-699F-C320-E5260E380642}"/>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975365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aksi sisältöä">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6250F21D-F2DD-7321-0EAB-DA9F671A2586}"/>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850168" y="1828800"/>
            <a:ext cx="10126362" cy="435133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2" name="Alatunnisteen paikkamerkki 1">
            <a:extLst>
              <a:ext uri="{FF2B5EF4-FFF2-40B4-BE49-F238E27FC236}">
                <a16:creationId xmlns:a16="http://schemas.microsoft.com/office/drawing/2014/main" id="{68EECBEC-47C0-1CBF-96E7-318D53898471}"/>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335D78F7-5CBD-4D51-970A-4C050848D62B}"/>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543249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2F7D74-558F-4816-9367-4004FFA2B6A4}"/>
              </a:ext>
            </a:extLst>
          </p:cNvPr>
          <p:cNvSpPr>
            <a:spLocks noGrp="1"/>
          </p:cNvSpPr>
          <p:nvPr>
            <p:ph type="title" hasCustomPrompt="1"/>
          </p:nvPr>
        </p:nvSpPr>
        <p:spPr>
          <a:xfrm>
            <a:off x="846879" y="884902"/>
            <a:ext cx="4567228" cy="1877976"/>
          </a:xfrm>
        </p:spPr>
        <p:txBody>
          <a:bodyPr lIns="0" tIns="0" rIns="0" bIns="0" rtlCol="0">
            <a:noAutofit/>
          </a:bodyPr>
          <a:lstStyle>
            <a:lvl1pP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5572125" y="409576"/>
            <a:ext cx="5789913" cy="6067424"/>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Puolivapaa piirto 5" descr="Mies katsoo pilvenpiirtäjiä">
            <a:extLst>
              <a:ext uri="{FF2B5EF4-FFF2-40B4-BE49-F238E27FC236}">
                <a16:creationId xmlns:a16="http://schemas.microsoft.com/office/drawing/2014/main" id="{7BCB4311-6C5C-4FCF-5824-E1C8254AC360}"/>
              </a:ext>
            </a:extLst>
          </p:cNvPr>
          <p:cNvSpPr/>
          <p:nvPr userDrawn="1"/>
        </p:nvSpPr>
        <p:spPr>
          <a:xfrm rot="2329651">
            <a:off x="-532604" y="2895950"/>
            <a:ext cx="5658498" cy="5088743"/>
          </a:xfrm>
          <a:custGeom>
            <a:avLst/>
            <a:gdLst>
              <a:gd name="connsiteX0" fmla="*/ 1041364 w 5658498"/>
              <a:gd name="connsiteY0" fmla="*/ 660618 h 5088743"/>
              <a:gd name="connsiteX1" fmla="*/ 2881574 w 5658498"/>
              <a:gd name="connsiteY1" fmla="*/ 0 h 5088743"/>
              <a:gd name="connsiteX2" fmla="*/ 5644500 w 5658498"/>
              <a:gd name="connsiteY2" fmla="*/ 2032703 h 5088743"/>
              <a:gd name="connsiteX3" fmla="*/ 5658498 w 5658498"/>
              <a:gd name="connsiteY3" fmla="*/ 2087143 h 5088743"/>
              <a:gd name="connsiteX4" fmla="*/ 1928931 w 5658498"/>
              <a:gd name="connsiteY4" fmla="*/ 5088743 h 5088743"/>
              <a:gd name="connsiteX5" fmla="*/ 0 w 5658498"/>
              <a:gd name="connsiteY5" fmla="*/ 2691993 h 5088743"/>
              <a:gd name="connsiteX6" fmla="*/ 7450 w 5658498"/>
              <a:gd name="connsiteY6" fmla="*/ 2560795 h 5088743"/>
              <a:gd name="connsiteX7" fmla="*/ 1041364 w 5658498"/>
              <a:gd name="connsiteY7" fmla="*/ 660618 h 508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8498" h="5088743">
                <a:moveTo>
                  <a:pt x="1041364" y="660618"/>
                </a:moveTo>
                <a:cubicBezTo>
                  <a:pt x="1541443" y="247916"/>
                  <a:pt x="2182557" y="0"/>
                  <a:pt x="2881574" y="0"/>
                </a:cubicBezTo>
                <a:cubicBezTo>
                  <a:pt x="4179749" y="0"/>
                  <a:pt x="5278215" y="855058"/>
                  <a:pt x="5644500" y="2032703"/>
                </a:cubicBezTo>
                <a:lnTo>
                  <a:pt x="5658498" y="2087143"/>
                </a:lnTo>
                <a:lnTo>
                  <a:pt x="1928931" y="5088743"/>
                </a:lnTo>
                <a:lnTo>
                  <a:pt x="0" y="2691993"/>
                </a:lnTo>
                <a:lnTo>
                  <a:pt x="7450" y="2560795"/>
                </a:lnTo>
                <a:cubicBezTo>
                  <a:pt x="94683" y="1797754"/>
                  <a:pt x="478776" y="1124908"/>
                  <a:pt x="1041364" y="660618"/>
                </a:cubicBezTo>
                <a:close/>
              </a:path>
            </a:pathLst>
          </a:custGeom>
          <a:blipFill dpi="0" rotWithShape="1">
            <a:blip r:embed="rId2" cstate="print">
              <a:extLst>
                <a:ext uri="{BEBA8EAE-BF5A-486C-A8C5-ECC9F3942E4B}">
                  <a14:imgProps xmlns:a14="http://schemas.microsoft.com/office/drawing/2010/main">
                    <a14:imgLayer r:embed="rId3">
                      <a14:imgEffect>
                        <a14:saturation sat="0"/>
                      </a14:imgEffect>
                      <a14:imgEffect>
                        <a14:brightnessContrast bright="8000" contrast="-25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p>
        </p:txBody>
      </p:sp>
      <p:sp>
        <p:nvSpPr>
          <p:cNvPr id="5" name="Soikio 4">
            <a:extLst>
              <a:ext uri="{FF2B5EF4-FFF2-40B4-BE49-F238E27FC236}">
                <a16:creationId xmlns:a16="http://schemas.microsoft.com/office/drawing/2014/main" id="{3B5704EA-7A65-5CC2-D428-F28396B06208}"/>
              </a:ext>
            </a:extLst>
          </p:cNvPr>
          <p:cNvSpPr/>
          <p:nvPr userDrawn="1"/>
        </p:nvSpPr>
        <p:spPr>
          <a:xfrm>
            <a:off x="356461" y="2238899"/>
            <a:ext cx="1411557" cy="1411557"/>
          </a:xfrm>
          <a:prstGeom prst="ellipse">
            <a:avLst/>
          </a:prstGeom>
          <a:solidFill>
            <a:schemeClr val="accent1">
              <a:alpha val="760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lumMod val="75000"/>
                </a:schemeClr>
              </a:solidFill>
            </a:endParaRPr>
          </a:p>
        </p:txBody>
      </p:sp>
      <p:sp>
        <p:nvSpPr>
          <p:cNvPr id="3" name="Alatunnisteen paikkamerkki 2">
            <a:extLst>
              <a:ext uri="{FF2B5EF4-FFF2-40B4-BE49-F238E27FC236}">
                <a16:creationId xmlns:a16="http://schemas.microsoft.com/office/drawing/2014/main" id="{EF04B56E-067D-C824-6EEB-3CCE57E4B5BA}"/>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915DB247-3AE7-BCCA-E0CC-BC0FD69A7E6D}"/>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99243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673DC3A9-D4E6-42CF-91A8-F267C7C66CCB}"/>
              </a:ext>
            </a:extLst>
          </p:cNvPr>
          <p:cNvSpPr>
            <a:spLocks noGrp="1"/>
          </p:cNvSpPr>
          <p:nvPr>
            <p:ph type="body" idx="1"/>
          </p:nvPr>
        </p:nvSpPr>
        <p:spPr>
          <a:xfrm>
            <a:off x="849880" y="1781357"/>
            <a:ext cx="5157787"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4" name="Sisällön paikkamerkki 3">
            <a:extLst>
              <a:ext uri="{FF2B5EF4-FFF2-40B4-BE49-F238E27FC236}">
                <a16:creationId xmlns:a16="http://schemas.microsoft.com/office/drawing/2014/main" id="{C752CCA9-53A3-4DA5-AD45-C2A2C12A3A6A}"/>
              </a:ext>
            </a:extLst>
          </p:cNvPr>
          <p:cNvSpPr>
            <a:spLocks noGrp="1"/>
          </p:cNvSpPr>
          <p:nvPr>
            <p:ph sz="half" idx="2"/>
          </p:nvPr>
        </p:nvSpPr>
        <p:spPr>
          <a:xfrm>
            <a:off x="849880" y="2605269"/>
            <a:ext cx="5157787"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Tekstin paikkamerkki 4">
            <a:extLst>
              <a:ext uri="{FF2B5EF4-FFF2-40B4-BE49-F238E27FC236}">
                <a16:creationId xmlns:a16="http://schemas.microsoft.com/office/drawing/2014/main" id="{2100C9C6-BD61-4D2C-9146-FB785BAE4FF3}"/>
              </a:ext>
            </a:extLst>
          </p:cNvPr>
          <p:cNvSpPr>
            <a:spLocks noGrp="1"/>
          </p:cNvSpPr>
          <p:nvPr>
            <p:ph type="body" sz="quarter" idx="3"/>
          </p:nvPr>
        </p:nvSpPr>
        <p:spPr>
          <a:xfrm>
            <a:off x="6182292" y="1781357"/>
            <a:ext cx="5183188"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6" name="Sisällön paikkamerkki 5">
            <a:extLst>
              <a:ext uri="{FF2B5EF4-FFF2-40B4-BE49-F238E27FC236}">
                <a16:creationId xmlns:a16="http://schemas.microsoft.com/office/drawing/2014/main" id="{E2E342EE-68BB-484D-98C3-48A7847549D4}"/>
              </a:ext>
            </a:extLst>
          </p:cNvPr>
          <p:cNvSpPr>
            <a:spLocks noGrp="1"/>
          </p:cNvSpPr>
          <p:nvPr>
            <p:ph sz="quarter" idx="4"/>
          </p:nvPr>
        </p:nvSpPr>
        <p:spPr>
          <a:xfrm>
            <a:off x="6182292" y="2605269"/>
            <a:ext cx="5183188"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Otsikko 1">
            <a:extLst>
              <a:ext uri="{FF2B5EF4-FFF2-40B4-BE49-F238E27FC236}">
                <a16:creationId xmlns:a16="http://schemas.microsoft.com/office/drawing/2014/main" id="{2EEB52FD-12DF-7F90-E06C-0C83CEB26F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Alatunnisteen paikkamerkki 1">
            <a:extLst>
              <a:ext uri="{FF2B5EF4-FFF2-40B4-BE49-F238E27FC236}">
                <a16:creationId xmlns:a16="http://schemas.microsoft.com/office/drawing/2014/main" id="{EB5B760E-02DF-5B11-D744-D98DE8A01E9E}"/>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50CBFEC7-DD3B-F9AE-2192-83960534DE75}"/>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643005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11" name="Puolivapaa piirto 10">
            <a:extLst>
              <a:ext uri="{FF2B5EF4-FFF2-40B4-BE49-F238E27FC236}">
                <a16:creationId xmlns:a16="http://schemas.microsoft.com/office/drawing/2014/main" id="{AB86DE8E-78DF-CA66-5AED-C7FF0CCF03CD}"/>
              </a:ext>
              <a:ext uri="{C183D7F6-B498-43B3-948B-1728B52AA6E4}">
                <adec:decorative xmlns:adec="http://schemas.microsoft.com/office/drawing/2017/decorative" val="1"/>
              </a:ext>
            </a:extLst>
          </p:cNvPr>
          <p:cNvSpPr/>
          <p:nvPr userDrawn="1"/>
        </p:nvSpPr>
        <p:spPr>
          <a:xfrm>
            <a:off x="2817383" y="4010866"/>
            <a:ext cx="5056094" cy="2847135"/>
          </a:xfrm>
          <a:custGeom>
            <a:avLst/>
            <a:gdLst>
              <a:gd name="connsiteX0" fmla="*/ 2528047 w 5056094"/>
              <a:gd name="connsiteY0" fmla="*/ 0 h 2847135"/>
              <a:gd name="connsiteX1" fmla="*/ 5056094 w 5056094"/>
              <a:gd name="connsiteY1" fmla="*/ 2528047 h 2847135"/>
              <a:gd name="connsiteX2" fmla="*/ 5043042 w 5056094"/>
              <a:gd name="connsiteY2" fmla="*/ 2786525 h 2847135"/>
              <a:gd name="connsiteX3" fmla="*/ 5033792 w 5056094"/>
              <a:gd name="connsiteY3" fmla="*/ 2847135 h 2847135"/>
              <a:gd name="connsiteX4" fmla="*/ 22302 w 5056094"/>
              <a:gd name="connsiteY4" fmla="*/ 2847135 h 2847135"/>
              <a:gd name="connsiteX5" fmla="*/ 13052 w 5056094"/>
              <a:gd name="connsiteY5" fmla="*/ 2786525 h 2847135"/>
              <a:gd name="connsiteX6" fmla="*/ 0 w 5056094"/>
              <a:gd name="connsiteY6" fmla="*/ 2528047 h 2847135"/>
              <a:gd name="connsiteX7" fmla="*/ 2528047 w 5056094"/>
              <a:gd name="connsiteY7" fmla="*/ 0 h 28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6094" h="2847135">
                <a:moveTo>
                  <a:pt x="2528047" y="0"/>
                </a:moveTo>
                <a:cubicBezTo>
                  <a:pt x="3924249" y="0"/>
                  <a:pt x="5056094" y="1131845"/>
                  <a:pt x="5056094" y="2528047"/>
                </a:cubicBezTo>
                <a:cubicBezTo>
                  <a:pt x="5056094" y="2615310"/>
                  <a:pt x="5051673" y="2701540"/>
                  <a:pt x="5043042" y="2786525"/>
                </a:cubicBezTo>
                <a:lnTo>
                  <a:pt x="5033792" y="2847135"/>
                </a:lnTo>
                <a:lnTo>
                  <a:pt x="22302" y="2847135"/>
                </a:lnTo>
                <a:lnTo>
                  <a:pt x="13052" y="2786525"/>
                </a:lnTo>
                <a:cubicBezTo>
                  <a:pt x="4422" y="2701540"/>
                  <a:pt x="0" y="2615310"/>
                  <a:pt x="0" y="2528047"/>
                </a:cubicBezTo>
                <a:cubicBezTo>
                  <a:pt x="0" y="1131845"/>
                  <a:pt x="1131845" y="0"/>
                  <a:pt x="2528047" y="0"/>
                </a:cubicBezTo>
                <a:close/>
              </a:path>
            </a:pathLst>
          </a:custGeom>
          <a:solidFill>
            <a:schemeClr val="accent1">
              <a:alpha val="8969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2" name="Kuva 11" descr="Moderni talo kuutiomaisella suunnittelulla">
            <a:extLst>
              <a:ext uri="{FF2B5EF4-FFF2-40B4-BE49-F238E27FC236}">
                <a16:creationId xmlns:a16="http://schemas.microsoft.com/office/drawing/2014/main" id="{FE966628-FEAF-3BD3-2DC4-23A466ABB935}"/>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Effect>
                      <a14:brightnessContrast bright="12000" contrast="-17000"/>
                    </a14:imgEffect>
                  </a14:imgLayer>
                </a14:imgProps>
              </a:ext>
              <a:ext uri="{28A0092B-C50C-407E-A947-70E740481C1C}">
                <a14:useLocalDpi xmlns:a14="http://schemas.microsoft.com/office/drawing/2010/main"/>
              </a:ext>
            </a:extLst>
          </a:blip>
          <a:srcRect b="23487"/>
          <a:stretch/>
        </p:blipFill>
        <p:spPr>
          <a:xfrm>
            <a:off x="2531165" y="2125402"/>
            <a:ext cx="9279835" cy="4732598"/>
          </a:xfrm>
          <a:prstGeom prst="rect">
            <a:avLst/>
          </a:prstGeom>
        </p:spPr>
      </p:pic>
      <p:sp>
        <p:nvSpPr>
          <p:cNvPr id="2" name="Otsikko 1">
            <a:extLst>
              <a:ext uri="{FF2B5EF4-FFF2-40B4-BE49-F238E27FC236}">
                <a16:creationId xmlns:a16="http://schemas.microsoft.com/office/drawing/2014/main" id="{20B5ED18-7A07-47F1-8056-CD86B076AFE2}"/>
              </a:ext>
            </a:extLst>
          </p:cNvPr>
          <p:cNvSpPr>
            <a:spLocks noGrp="1"/>
          </p:cNvSpPr>
          <p:nvPr>
            <p:ph type="title" hasCustomPrompt="1"/>
          </p:nvPr>
        </p:nvSpPr>
        <p:spPr>
          <a:xfrm>
            <a:off x="1228500" y="1155320"/>
            <a:ext cx="8244113" cy="970081"/>
          </a:xfrm>
        </p:spPr>
        <p:txBody>
          <a:bodyPr lIns="0" tIns="0" rIns="0" bIns="0" rtlCol="0" anchor="t">
            <a:noAutofit/>
          </a:bodyPr>
          <a:lstStyle>
            <a:lvl1pPr>
              <a:lnSpc>
                <a:spcPct val="100000"/>
              </a:lnSpc>
              <a:defRPr sz="3000" b="0" i="0" spc="0" baseline="0">
                <a:latin typeface="+mn-lt"/>
              </a:defRPr>
            </a:lvl1pPr>
          </a:lstStyle>
          <a:p>
            <a:pPr rtl="0"/>
            <a:r>
              <a:rPr lang="fi-FI" noProof="0"/>
              <a:t>MUOKKAA OTSIKON PERUSTYYLIÄ NAPSAUTTAMALLA</a:t>
            </a:r>
          </a:p>
        </p:txBody>
      </p:sp>
      <p:sp>
        <p:nvSpPr>
          <p:cNvPr id="8" name="Alaotsikko 2">
            <a:extLst>
              <a:ext uri="{FF2B5EF4-FFF2-40B4-BE49-F238E27FC236}">
                <a16:creationId xmlns:a16="http://schemas.microsoft.com/office/drawing/2014/main" id="{304A311B-BF0E-4ABD-250E-58093E12EC36}"/>
              </a:ext>
            </a:extLst>
          </p:cNvPr>
          <p:cNvSpPr>
            <a:spLocks noGrp="1"/>
          </p:cNvSpPr>
          <p:nvPr>
            <p:ph type="subTitle" idx="1" hasCustomPrompt="1"/>
          </p:nvPr>
        </p:nvSpPr>
        <p:spPr>
          <a:xfrm>
            <a:off x="1228500" y="2229358"/>
            <a:ext cx="7044643" cy="559184"/>
          </a:xfrm>
        </p:spPr>
        <p:txBody>
          <a:bodyPr lIns="0" tIns="0" rIns="0" bIns="0" rtlCol="0">
            <a:noAutofit/>
          </a:bodyPr>
          <a:lstStyle>
            <a:lvl1pPr marL="0" indent="0" algn="l">
              <a:buNone/>
              <a:defRPr sz="1800" b="1" spc="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3" name="Alatunnisteen paikkamerkki 2">
            <a:extLst>
              <a:ext uri="{FF2B5EF4-FFF2-40B4-BE49-F238E27FC236}">
                <a16:creationId xmlns:a16="http://schemas.microsoft.com/office/drawing/2014/main" id="{2C310569-B083-466A-F24B-8C44360B4EC2}"/>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75FB78C1-0CD8-FD34-E7BB-B8F6E296A443}"/>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6004312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Vain otsikko">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4227E488-456A-A645-EEF4-38AAED9C5ED1}"/>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6" name="Kuvan paikkamerkki 23">
            <a:extLst>
              <a:ext uri="{FF2B5EF4-FFF2-40B4-BE49-F238E27FC236}">
                <a16:creationId xmlns:a16="http://schemas.microsoft.com/office/drawing/2014/main" id="{5E48B363-63E8-4F17-842B-53AD935A6529}"/>
              </a:ext>
            </a:extLst>
          </p:cNvPr>
          <p:cNvSpPr>
            <a:spLocks noGrp="1"/>
          </p:cNvSpPr>
          <p:nvPr>
            <p:ph type="pic" sz="quarter" idx="13"/>
          </p:nvPr>
        </p:nvSpPr>
        <p:spPr>
          <a:xfrm>
            <a:off x="850327" y="1747520"/>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21" name="Tekstin paikkamerkki 20">
            <a:extLst>
              <a:ext uri="{FF2B5EF4-FFF2-40B4-BE49-F238E27FC236}">
                <a16:creationId xmlns:a16="http://schemas.microsoft.com/office/drawing/2014/main" id="{F4825303-FCCD-E705-1213-BF7CF16DF7F6}"/>
              </a:ext>
            </a:extLst>
          </p:cNvPr>
          <p:cNvSpPr>
            <a:spLocks noGrp="1"/>
          </p:cNvSpPr>
          <p:nvPr>
            <p:ph type="body" sz="quarter" idx="17" hasCustomPrompt="1"/>
          </p:nvPr>
        </p:nvSpPr>
        <p:spPr>
          <a:xfrm>
            <a:off x="850326"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11" name="Tekstin paikkamerkki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985524" y="5567730"/>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EA9E795C-FED0-FB6B-2D18-0BDABCA2C5BB}"/>
              </a:ext>
            </a:extLst>
          </p:cNvPr>
          <p:cNvSpPr>
            <a:spLocks noGrp="1"/>
          </p:cNvSpPr>
          <p:nvPr>
            <p:ph type="pic" sz="quarter" idx="26"/>
          </p:nvPr>
        </p:nvSpPr>
        <p:spPr>
          <a:xfrm>
            <a:off x="348996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7" name="Tekstin paikkamerkki 36">
            <a:extLst>
              <a:ext uri="{FF2B5EF4-FFF2-40B4-BE49-F238E27FC236}">
                <a16:creationId xmlns:a16="http://schemas.microsoft.com/office/drawing/2014/main" id="{BF18F814-0B06-5B49-EC7F-2FFDDB498FF6}"/>
              </a:ext>
            </a:extLst>
          </p:cNvPr>
          <p:cNvSpPr>
            <a:spLocks noGrp="1"/>
          </p:cNvSpPr>
          <p:nvPr>
            <p:ph type="body" sz="quarter" idx="34" hasCustomPrompt="1"/>
          </p:nvPr>
        </p:nvSpPr>
        <p:spPr>
          <a:xfrm>
            <a:off x="348996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28" name="Tekstin paikkamerkki 28">
            <a:extLst>
              <a:ext uri="{FF2B5EF4-FFF2-40B4-BE49-F238E27FC236}">
                <a16:creationId xmlns:a16="http://schemas.microsoft.com/office/drawing/2014/main" id="{518B0AC6-8555-9EC9-31D5-2D41E9278A30}"/>
              </a:ext>
            </a:extLst>
          </p:cNvPr>
          <p:cNvSpPr>
            <a:spLocks noGrp="1"/>
          </p:cNvSpPr>
          <p:nvPr>
            <p:ph type="body" sz="quarter" idx="29" hasCustomPrompt="1"/>
          </p:nvPr>
        </p:nvSpPr>
        <p:spPr>
          <a:xfrm>
            <a:off x="3631421"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1026B989-CBAD-BCCA-CE61-AC5ABC3F8752}"/>
              </a:ext>
            </a:extLst>
          </p:cNvPr>
          <p:cNvSpPr>
            <a:spLocks noGrp="1"/>
          </p:cNvSpPr>
          <p:nvPr>
            <p:ph type="pic" sz="quarter" idx="27"/>
          </p:nvPr>
        </p:nvSpPr>
        <p:spPr>
          <a:xfrm>
            <a:off x="6139567"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8" name="Tekstin paikkamerkki 37">
            <a:extLst>
              <a:ext uri="{FF2B5EF4-FFF2-40B4-BE49-F238E27FC236}">
                <a16:creationId xmlns:a16="http://schemas.microsoft.com/office/drawing/2014/main" id="{3A6E4A81-98BC-4A0B-637E-A8A4EF704A29}"/>
              </a:ext>
            </a:extLst>
          </p:cNvPr>
          <p:cNvSpPr>
            <a:spLocks noGrp="1"/>
          </p:cNvSpPr>
          <p:nvPr>
            <p:ph type="body" sz="quarter" idx="35" hasCustomPrompt="1"/>
          </p:nvPr>
        </p:nvSpPr>
        <p:spPr>
          <a:xfrm>
            <a:off x="6139567"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4" name="Tekstin paikkamerkki 28">
            <a:extLst>
              <a:ext uri="{FF2B5EF4-FFF2-40B4-BE49-F238E27FC236}">
                <a16:creationId xmlns:a16="http://schemas.microsoft.com/office/drawing/2014/main" id="{671F3A8D-7485-35BA-4D51-752E669CD51B}"/>
              </a:ext>
            </a:extLst>
          </p:cNvPr>
          <p:cNvSpPr>
            <a:spLocks noGrp="1"/>
          </p:cNvSpPr>
          <p:nvPr>
            <p:ph type="body" sz="quarter" idx="31" hasCustomPrompt="1"/>
          </p:nvPr>
        </p:nvSpPr>
        <p:spPr>
          <a:xfrm>
            <a:off x="6260967"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EC3EE756-2FF0-64E0-D905-235B8973F7D5}"/>
              </a:ext>
            </a:extLst>
          </p:cNvPr>
          <p:cNvSpPr>
            <a:spLocks noGrp="1"/>
          </p:cNvSpPr>
          <p:nvPr>
            <p:ph type="pic" sz="quarter" idx="25"/>
          </p:nvPr>
        </p:nvSpPr>
        <p:spPr>
          <a:xfrm>
            <a:off x="875515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9" name="Tekstin paikkamerkki 38">
            <a:extLst>
              <a:ext uri="{FF2B5EF4-FFF2-40B4-BE49-F238E27FC236}">
                <a16:creationId xmlns:a16="http://schemas.microsoft.com/office/drawing/2014/main" id="{35068E76-B8E5-A95C-FAAC-7F43B2481D14}"/>
              </a:ext>
            </a:extLst>
          </p:cNvPr>
          <p:cNvSpPr>
            <a:spLocks noGrp="1"/>
          </p:cNvSpPr>
          <p:nvPr>
            <p:ph type="body" sz="quarter" idx="36" hasCustomPrompt="1"/>
          </p:nvPr>
        </p:nvSpPr>
        <p:spPr>
          <a:xfrm>
            <a:off x="875515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5985B1DB-E488-ABA9-E8FB-18D2006DCE09}"/>
              </a:ext>
            </a:extLst>
          </p:cNvPr>
          <p:cNvSpPr>
            <a:spLocks noGrp="1"/>
          </p:cNvSpPr>
          <p:nvPr>
            <p:ph type="body" sz="quarter" idx="33" hasCustomPrompt="1"/>
          </p:nvPr>
        </p:nvSpPr>
        <p:spPr>
          <a:xfrm>
            <a:off x="8890513"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4" name="Alatunnisteen paikkamerkki 3">
            <a:extLst>
              <a:ext uri="{FF2B5EF4-FFF2-40B4-BE49-F238E27FC236}">
                <a16:creationId xmlns:a16="http://schemas.microsoft.com/office/drawing/2014/main" id="{D6FC1105-93C5-0E50-1656-271A54E5D97D}"/>
              </a:ext>
            </a:extLst>
          </p:cNvPr>
          <p:cNvSpPr>
            <a:spLocks noGrp="1"/>
          </p:cNvSpPr>
          <p:nvPr>
            <p:ph type="ftr" sz="quarter" idx="37"/>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E134F48D-1D23-34DB-1FB6-07EEB752692C}"/>
              </a:ext>
            </a:extLst>
          </p:cNvPr>
          <p:cNvSpPr>
            <a:spLocks noGrp="1"/>
          </p:cNvSpPr>
          <p:nvPr>
            <p:ph type="sldNum" sz="quarter" idx="38"/>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41283535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1" name="Otsikko 1">
            <a:extLst>
              <a:ext uri="{FF2B5EF4-FFF2-40B4-BE49-F238E27FC236}">
                <a16:creationId xmlns:a16="http://schemas.microsoft.com/office/drawing/2014/main" id="{8D869122-E2BC-ED44-681B-43F70BEF81AF}"/>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8" name="Kuvan paikkamerkki 23">
            <a:extLst>
              <a:ext uri="{FF2B5EF4-FFF2-40B4-BE49-F238E27FC236}">
                <a16:creationId xmlns:a16="http://schemas.microsoft.com/office/drawing/2014/main" id="{255CBD6C-C281-8722-27D4-3D2CC5788A07}"/>
              </a:ext>
            </a:extLst>
          </p:cNvPr>
          <p:cNvSpPr>
            <a:spLocks noGrp="1"/>
          </p:cNvSpPr>
          <p:nvPr>
            <p:ph type="pic" sz="quarter" idx="13"/>
          </p:nvPr>
        </p:nvSpPr>
        <p:spPr>
          <a:xfrm>
            <a:off x="1090665" y="1650517"/>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34" name="Tekstin paikkamerkki 33">
            <a:extLst>
              <a:ext uri="{FF2B5EF4-FFF2-40B4-BE49-F238E27FC236}">
                <a16:creationId xmlns:a16="http://schemas.microsoft.com/office/drawing/2014/main" id="{F1774C4E-7344-8232-3750-E424576E1D73}"/>
              </a:ext>
            </a:extLst>
          </p:cNvPr>
          <p:cNvSpPr>
            <a:spLocks noGrp="1"/>
          </p:cNvSpPr>
          <p:nvPr>
            <p:ph type="body" sz="quarter" idx="37" hasCustomPrompt="1"/>
          </p:nvPr>
        </p:nvSpPr>
        <p:spPr>
          <a:xfrm>
            <a:off x="10881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0" name="Tekstin paikkamerkki 28">
            <a:extLst>
              <a:ext uri="{FF2B5EF4-FFF2-40B4-BE49-F238E27FC236}">
                <a16:creationId xmlns:a16="http://schemas.microsoft.com/office/drawing/2014/main" id="{1CE5D490-4727-FFF1-4BFF-A3DED42ECA3F}"/>
              </a:ext>
            </a:extLst>
          </p:cNvPr>
          <p:cNvSpPr>
            <a:spLocks noGrp="1"/>
          </p:cNvSpPr>
          <p:nvPr>
            <p:ph type="body" sz="quarter" idx="22" hasCustomPrompt="1"/>
          </p:nvPr>
        </p:nvSpPr>
        <p:spPr>
          <a:xfrm>
            <a:off x="1185312" y="358765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8" name="Kuvan paikkamerkki 23">
            <a:extLst>
              <a:ext uri="{FF2B5EF4-FFF2-40B4-BE49-F238E27FC236}">
                <a16:creationId xmlns:a16="http://schemas.microsoft.com/office/drawing/2014/main" id="{53802057-01C6-8655-30FA-091AC26925F4}"/>
              </a:ext>
            </a:extLst>
          </p:cNvPr>
          <p:cNvSpPr>
            <a:spLocks noGrp="1"/>
          </p:cNvSpPr>
          <p:nvPr>
            <p:ph type="pic" sz="quarter" idx="15"/>
          </p:nvPr>
        </p:nvSpPr>
        <p:spPr>
          <a:xfrm>
            <a:off x="3638242" y="1656748"/>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0" name="Tekstin paikkamerkki 39">
            <a:extLst>
              <a:ext uri="{FF2B5EF4-FFF2-40B4-BE49-F238E27FC236}">
                <a16:creationId xmlns:a16="http://schemas.microsoft.com/office/drawing/2014/main" id="{69E47AF5-CB74-C3EB-76CA-1CA76678E2D5}"/>
              </a:ext>
            </a:extLst>
          </p:cNvPr>
          <p:cNvSpPr>
            <a:spLocks noGrp="1"/>
          </p:cNvSpPr>
          <p:nvPr>
            <p:ph type="body" sz="quarter" idx="38" hasCustomPrompt="1"/>
          </p:nvPr>
        </p:nvSpPr>
        <p:spPr>
          <a:xfrm>
            <a:off x="36362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890DFA6A-3356-DE98-022D-0DA202FBFD7E}"/>
              </a:ext>
            </a:extLst>
          </p:cNvPr>
          <p:cNvSpPr>
            <a:spLocks noGrp="1"/>
          </p:cNvSpPr>
          <p:nvPr>
            <p:ph type="body" sz="quarter" idx="26" hasCustomPrompt="1"/>
          </p:nvPr>
        </p:nvSpPr>
        <p:spPr>
          <a:xfrm>
            <a:off x="3734201" y="358977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9" name="Kuvan paikkamerkki 23">
            <a:extLst>
              <a:ext uri="{FF2B5EF4-FFF2-40B4-BE49-F238E27FC236}">
                <a16:creationId xmlns:a16="http://schemas.microsoft.com/office/drawing/2014/main" id="{4EB02CDB-488A-8142-CAF9-8E37FFF7C07D}"/>
              </a:ext>
            </a:extLst>
          </p:cNvPr>
          <p:cNvSpPr>
            <a:spLocks noGrp="1"/>
          </p:cNvSpPr>
          <p:nvPr>
            <p:ph type="pic" sz="quarter" idx="16"/>
          </p:nvPr>
        </p:nvSpPr>
        <p:spPr>
          <a:xfrm>
            <a:off x="6185819" y="166297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3" name="Tekstin paikkamerkki 42">
            <a:extLst>
              <a:ext uri="{FF2B5EF4-FFF2-40B4-BE49-F238E27FC236}">
                <a16:creationId xmlns:a16="http://schemas.microsoft.com/office/drawing/2014/main" id="{4F3265D0-915B-E319-A154-B81C7A2C5B94}"/>
              </a:ext>
            </a:extLst>
          </p:cNvPr>
          <p:cNvSpPr>
            <a:spLocks noGrp="1"/>
          </p:cNvSpPr>
          <p:nvPr>
            <p:ph type="body" sz="quarter" idx="39" hasCustomPrompt="1"/>
          </p:nvPr>
        </p:nvSpPr>
        <p:spPr>
          <a:xfrm>
            <a:off x="6183813"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9" name="Tekstin paikkamerkki 28">
            <a:extLst>
              <a:ext uri="{FF2B5EF4-FFF2-40B4-BE49-F238E27FC236}">
                <a16:creationId xmlns:a16="http://schemas.microsoft.com/office/drawing/2014/main" id="{CC0A1957-087D-BAC8-2FD3-C7879A14D683}"/>
              </a:ext>
            </a:extLst>
          </p:cNvPr>
          <p:cNvSpPr>
            <a:spLocks noGrp="1"/>
          </p:cNvSpPr>
          <p:nvPr>
            <p:ph type="body" sz="quarter" idx="28" hasCustomPrompt="1"/>
          </p:nvPr>
        </p:nvSpPr>
        <p:spPr>
          <a:xfrm>
            <a:off x="6283090" y="359400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7" name="Kuvan paikkamerkki 23">
            <a:extLst>
              <a:ext uri="{FF2B5EF4-FFF2-40B4-BE49-F238E27FC236}">
                <a16:creationId xmlns:a16="http://schemas.microsoft.com/office/drawing/2014/main" id="{C0FA0782-5A43-CA2A-3152-A02B9D5D744A}"/>
              </a:ext>
            </a:extLst>
          </p:cNvPr>
          <p:cNvSpPr>
            <a:spLocks noGrp="1"/>
          </p:cNvSpPr>
          <p:nvPr>
            <p:ph type="pic" sz="quarter" idx="14"/>
          </p:nvPr>
        </p:nvSpPr>
        <p:spPr>
          <a:xfrm>
            <a:off x="8733396" y="166920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6" name="Tekstin paikkamerkki 45">
            <a:extLst>
              <a:ext uri="{FF2B5EF4-FFF2-40B4-BE49-F238E27FC236}">
                <a16:creationId xmlns:a16="http://schemas.microsoft.com/office/drawing/2014/main" id="{D922E682-729B-97DE-1956-5B8FDDB7A7B0}"/>
              </a:ext>
            </a:extLst>
          </p:cNvPr>
          <p:cNvSpPr>
            <a:spLocks noGrp="1"/>
          </p:cNvSpPr>
          <p:nvPr>
            <p:ph type="body" sz="quarter" idx="40" hasCustomPrompt="1"/>
          </p:nvPr>
        </p:nvSpPr>
        <p:spPr>
          <a:xfrm>
            <a:off x="8731390"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2" name="Tekstin paikkamerkki 28">
            <a:extLst>
              <a:ext uri="{FF2B5EF4-FFF2-40B4-BE49-F238E27FC236}">
                <a16:creationId xmlns:a16="http://schemas.microsoft.com/office/drawing/2014/main" id="{8A2E2333-661F-499A-4099-13003D5327DE}"/>
              </a:ext>
            </a:extLst>
          </p:cNvPr>
          <p:cNvSpPr>
            <a:spLocks noGrp="1"/>
          </p:cNvSpPr>
          <p:nvPr>
            <p:ph type="body" sz="quarter" idx="30" hasCustomPrompt="1"/>
          </p:nvPr>
        </p:nvSpPr>
        <p:spPr>
          <a:xfrm>
            <a:off x="8831978" y="359189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BC2B0E64-6036-C50A-4B09-3307E136D0DB}"/>
              </a:ext>
            </a:extLst>
          </p:cNvPr>
          <p:cNvSpPr>
            <a:spLocks noGrp="1"/>
          </p:cNvSpPr>
          <p:nvPr>
            <p:ph type="pic" sz="quarter" idx="17"/>
          </p:nvPr>
        </p:nvSpPr>
        <p:spPr>
          <a:xfrm>
            <a:off x="1090665" y="4221285"/>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9" name="Tekstin paikkamerkki 48">
            <a:extLst>
              <a:ext uri="{FF2B5EF4-FFF2-40B4-BE49-F238E27FC236}">
                <a16:creationId xmlns:a16="http://schemas.microsoft.com/office/drawing/2014/main" id="{B1360129-7F80-B48D-D46B-A111F17E47B4}"/>
              </a:ext>
            </a:extLst>
          </p:cNvPr>
          <p:cNvSpPr>
            <a:spLocks noGrp="1"/>
          </p:cNvSpPr>
          <p:nvPr>
            <p:ph type="body" sz="quarter" idx="41" hasCustomPrompt="1"/>
          </p:nvPr>
        </p:nvSpPr>
        <p:spPr>
          <a:xfrm>
            <a:off x="10881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3" name="Tekstin paikkamerkki 28">
            <a:extLst>
              <a:ext uri="{FF2B5EF4-FFF2-40B4-BE49-F238E27FC236}">
                <a16:creationId xmlns:a16="http://schemas.microsoft.com/office/drawing/2014/main" id="{34A00EE2-7DE2-BF48-E0C1-81C2158B4107}"/>
              </a:ext>
            </a:extLst>
          </p:cNvPr>
          <p:cNvSpPr>
            <a:spLocks noGrp="1"/>
          </p:cNvSpPr>
          <p:nvPr>
            <p:ph type="body" sz="quarter" idx="24" hasCustomPrompt="1"/>
          </p:nvPr>
        </p:nvSpPr>
        <p:spPr>
          <a:xfrm>
            <a:off x="1185312" y="615040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90EE9725-A8CC-5A72-59F1-663EECC9FDF7}"/>
              </a:ext>
            </a:extLst>
          </p:cNvPr>
          <p:cNvSpPr>
            <a:spLocks noGrp="1"/>
          </p:cNvSpPr>
          <p:nvPr>
            <p:ph type="pic" sz="quarter" idx="19"/>
          </p:nvPr>
        </p:nvSpPr>
        <p:spPr>
          <a:xfrm>
            <a:off x="3638242" y="4218973"/>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2" name="Tekstin paikkamerkki 51">
            <a:extLst>
              <a:ext uri="{FF2B5EF4-FFF2-40B4-BE49-F238E27FC236}">
                <a16:creationId xmlns:a16="http://schemas.microsoft.com/office/drawing/2014/main" id="{874C74F1-405C-C6EE-A607-2236B9B08E00}"/>
              </a:ext>
            </a:extLst>
          </p:cNvPr>
          <p:cNvSpPr>
            <a:spLocks noGrp="1"/>
          </p:cNvSpPr>
          <p:nvPr>
            <p:ph type="body" sz="quarter" idx="42" hasCustomPrompt="1"/>
          </p:nvPr>
        </p:nvSpPr>
        <p:spPr>
          <a:xfrm>
            <a:off x="36362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5" name="Tekstin paikkamerkki 28">
            <a:extLst>
              <a:ext uri="{FF2B5EF4-FFF2-40B4-BE49-F238E27FC236}">
                <a16:creationId xmlns:a16="http://schemas.microsoft.com/office/drawing/2014/main" id="{F3B25311-1AE4-31EC-9514-AD4642A2B4F9}"/>
              </a:ext>
            </a:extLst>
          </p:cNvPr>
          <p:cNvSpPr>
            <a:spLocks noGrp="1"/>
          </p:cNvSpPr>
          <p:nvPr>
            <p:ph type="body" sz="quarter" idx="32" hasCustomPrompt="1"/>
          </p:nvPr>
        </p:nvSpPr>
        <p:spPr>
          <a:xfrm>
            <a:off x="3734201" y="6151618"/>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7" name="Kuvan paikkamerkki 23">
            <a:extLst>
              <a:ext uri="{FF2B5EF4-FFF2-40B4-BE49-F238E27FC236}">
                <a16:creationId xmlns:a16="http://schemas.microsoft.com/office/drawing/2014/main" id="{EA14E23B-F3B1-C7A2-B03A-1CEABC2E4CF2}"/>
              </a:ext>
            </a:extLst>
          </p:cNvPr>
          <p:cNvSpPr>
            <a:spLocks noGrp="1"/>
          </p:cNvSpPr>
          <p:nvPr>
            <p:ph type="pic" sz="quarter" idx="20"/>
          </p:nvPr>
        </p:nvSpPr>
        <p:spPr>
          <a:xfrm>
            <a:off x="6185819" y="422012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3" name="Tekstin paikkamerkki 52">
            <a:extLst>
              <a:ext uri="{FF2B5EF4-FFF2-40B4-BE49-F238E27FC236}">
                <a16:creationId xmlns:a16="http://schemas.microsoft.com/office/drawing/2014/main" id="{3914135F-F251-D319-FE2A-787B519F9071}"/>
              </a:ext>
            </a:extLst>
          </p:cNvPr>
          <p:cNvSpPr>
            <a:spLocks noGrp="1"/>
          </p:cNvSpPr>
          <p:nvPr>
            <p:ph type="body" sz="quarter" idx="43" hasCustomPrompt="1"/>
          </p:nvPr>
        </p:nvSpPr>
        <p:spPr>
          <a:xfrm>
            <a:off x="6183813"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8" name="Tekstin paikkamerkki 28">
            <a:extLst>
              <a:ext uri="{FF2B5EF4-FFF2-40B4-BE49-F238E27FC236}">
                <a16:creationId xmlns:a16="http://schemas.microsoft.com/office/drawing/2014/main" id="{A39619BE-B308-86FC-D02B-5B8AE1C8BF91}"/>
              </a:ext>
            </a:extLst>
          </p:cNvPr>
          <p:cNvSpPr>
            <a:spLocks noGrp="1"/>
          </p:cNvSpPr>
          <p:nvPr>
            <p:ph type="body" sz="quarter" idx="34" hasCustomPrompt="1"/>
          </p:nvPr>
        </p:nvSpPr>
        <p:spPr>
          <a:xfrm>
            <a:off x="6283090" y="614918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D44FC776-875A-9EAD-435C-F5D0F3DF3852}"/>
              </a:ext>
            </a:extLst>
          </p:cNvPr>
          <p:cNvSpPr>
            <a:spLocks noGrp="1"/>
          </p:cNvSpPr>
          <p:nvPr>
            <p:ph type="pic" sz="quarter" idx="18"/>
          </p:nvPr>
        </p:nvSpPr>
        <p:spPr>
          <a:xfrm>
            <a:off x="8733396" y="4222440"/>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4" name="Tekstin paikkamerkki 53">
            <a:extLst>
              <a:ext uri="{FF2B5EF4-FFF2-40B4-BE49-F238E27FC236}">
                <a16:creationId xmlns:a16="http://schemas.microsoft.com/office/drawing/2014/main" id="{B9DED069-060F-0176-B4A9-26120A147B76}"/>
              </a:ext>
            </a:extLst>
          </p:cNvPr>
          <p:cNvSpPr>
            <a:spLocks noGrp="1"/>
          </p:cNvSpPr>
          <p:nvPr>
            <p:ph type="body" sz="quarter" idx="44" hasCustomPrompt="1"/>
          </p:nvPr>
        </p:nvSpPr>
        <p:spPr>
          <a:xfrm>
            <a:off x="8731390"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51" name="Tekstin paikkamerkki 28">
            <a:extLst>
              <a:ext uri="{FF2B5EF4-FFF2-40B4-BE49-F238E27FC236}">
                <a16:creationId xmlns:a16="http://schemas.microsoft.com/office/drawing/2014/main" id="{4AD10861-EBBA-146D-C4EC-C0252F808B53}"/>
              </a:ext>
            </a:extLst>
          </p:cNvPr>
          <p:cNvSpPr>
            <a:spLocks noGrp="1"/>
          </p:cNvSpPr>
          <p:nvPr>
            <p:ph type="body" sz="quarter" idx="36" hasCustomPrompt="1"/>
          </p:nvPr>
        </p:nvSpPr>
        <p:spPr>
          <a:xfrm>
            <a:off x="8831978" y="6152835"/>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 name="Alatunnisteen paikkamerkki 1">
            <a:extLst>
              <a:ext uri="{FF2B5EF4-FFF2-40B4-BE49-F238E27FC236}">
                <a16:creationId xmlns:a16="http://schemas.microsoft.com/office/drawing/2014/main" id="{58B2A1B4-8B38-9645-3655-35A4232B984C}"/>
              </a:ext>
            </a:extLst>
          </p:cNvPr>
          <p:cNvSpPr>
            <a:spLocks noGrp="1"/>
          </p:cNvSpPr>
          <p:nvPr>
            <p:ph type="ftr" sz="quarter" idx="45"/>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FFD77F83-709B-A595-838B-A50CBBA8DB76}"/>
              </a:ext>
            </a:extLst>
          </p:cNvPr>
          <p:cNvSpPr>
            <a:spLocks noGrp="1"/>
          </p:cNvSpPr>
          <p:nvPr>
            <p:ph type="sldNum" sz="quarter" idx="46"/>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083666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tsikollinen sisältö">
    <p:spTree>
      <p:nvGrpSpPr>
        <p:cNvPr id="1" name=""/>
        <p:cNvGrpSpPr/>
        <p:nvPr/>
      </p:nvGrpSpPr>
      <p:grpSpPr>
        <a:xfrm>
          <a:off x="0" y="0"/>
          <a:ext cx="0" cy="0"/>
          <a:chOff x="0" y="0"/>
          <a:chExt cx="0" cy="0"/>
        </a:xfrm>
      </p:grpSpPr>
      <p:sp>
        <p:nvSpPr>
          <p:cNvPr id="11" name="Otsikko 21">
            <a:extLst>
              <a:ext uri="{FF2B5EF4-FFF2-40B4-BE49-F238E27FC236}">
                <a16:creationId xmlns:a16="http://schemas.microsoft.com/office/drawing/2014/main" id="{3995F526-330B-DAB7-25A1-EFA47C9C8033}"/>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cap="all" baseline="0"/>
            </a:lvl1pPr>
          </a:lstStyle>
          <a:p>
            <a:pPr rtl="0"/>
            <a:r>
              <a:rPr lang="fi-FI" noProof="0"/>
              <a:t>MUOKKAA OTSIKON PERUSTYYLIÄ NAPSAUTTAMALLA</a:t>
            </a:r>
          </a:p>
        </p:txBody>
      </p:sp>
      <p:sp>
        <p:nvSpPr>
          <p:cNvPr id="15" name="Tekstin paikkamerkki 28">
            <a:extLst>
              <a:ext uri="{FF2B5EF4-FFF2-40B4-BE49-F238E27FC236}">
                <a16:creationId xmlns:a16="http://schemas.microsoft.com/office/drawing/2014/main" id="{93B8605C-A60E-DE47-5851-9BF04601C891}"/>
              </a:ext>
            </a:extLst>
          </p:cNvPr>
          <p:cNvSpPr>
            <a:spLocks noGrp="1"/>
          </p:cNvSpPr>
          <p:nvPr>
            <p:ph type="body" sz="quarter" idx="31" hasCustomPrompt="1"/>
          </p:nvPr>
        </p:nvSpPr>
        <p:spPr>
          <a:xfrm>
            <a:off x="852790" y="1864186"/>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40" name="Tekstin paikkamerkki 28">
            <a:extLst>
              <a:ext uri="{FF2B5EF4-FFF2-40B4-BE49-F238E27FC236}">
                <a16:creationId xmlns:a16="http://schemas.microsoft.com/office/drawing/2014/main" id="{7B436DCE-21AD-38E2-5C66-1BA09385112D}"/>
              </a:ext>
            </a:extLst>
          </p:cNvPr>
          <p:cNvSpPr>
            <a:spLocks noGrp="1"/>
          </p:cNvSpPr>
          <p:nvPr>
            <p:ph type="body" sz="quarter" idx="29" hasCustomPrompt="1"/>
          </p:nvPr>
        </p:nvSpPr>
        <p:spPr>
          <a:xfrm>
            <a:off x="851805" y="2553205"/>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20" name="Tekstin paikkamerkki 28">
            <a:extLst>
              <a:ext uri="{FF2B5EF4-FFF2-40B4-BE49-F238E27FC236}">
                <a16:creationId xmlns:a16="http://schemas.microsoft.com/office/drawing/2014/main" id="{3A8FAFF0-E023-1B32-CC58-E8ABA8632D2E}"/>
              </a:ext>
            </a:extLst>
          </p:cNvPr>
          <p:cNvSpPr>
            <a:spLocks noGrp="1"/>
          </p:cNvSpPr>
          <p:nvPr>
            <p:ph type="body" sz="quarter" idx="33" hasCustomPrompt="1"/>
          </p:nvPr>
        </p:nvSpPr>
        <p:spPr>
          <a:xfrm>
            <a:off x="852790" y="4057317"/>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19" name="Tekstin paikkamerkki 28">
            <a:extLst>
              <a:ext uri="{FF2B5EF4-FFF2-40B4-BE49-F238E27FC236}">
                <a16:creationId xmlns:a16="http://schemas.microsoft.com/office/drawing/2014/main" id="{B73215FA-B8EB-7DD7-837F-F76B74F83728}"/>
              </a:ext>
            </a:extLst>
          </p:cNvPr>
          <p:cNvSpPr>
            <a:spLocks noGrp="1"/>
          </p:cNvSpPr>
          <p:nvPr>
            <p:ph type="body" sz="quarter" idx="32" hasCustomPrompt="1"/>
          </p:nvPr>
        </p:nvSpPr>
        <p:spPr>
          <a:xfrm>
            <a:off x="851805" y="4746336"/>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32" name="Suorakulmio 31">
            <a:extLst>
              <a:ext uri="{FF2B5EF4-FFF2-40B4-BE49-F238E27FC236}">
                <a16:creationId xmlns:a16="http://schemas.microsoft.com/office/drawing/2014/main" id="{4AED9AA9-2FB1-B400-47C0-803090B07B01}"/>
              </a:ext>
            </a:extLst>
          </p:cNvPr>
          <p:cNvSpPr/>
          <p:nvPr userDrawn="1"/>
        </p:nvSpPr>
        <p:spPr>
          <a:xfrm>
            <a:off x="7793831" y="810843"/>
            <a:ext cx="3091172" cy="5597912"/>
          </a:xfrm>
          <a:prstGeom prst="rect">
            <a:avLst/>
          </a:prstGeom>
          <a:solidFill>
            <a:schemeClr val="accent1">
              <a:alpha val="9323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8" name="Kuvan paikkamerkki 17">
            <a:extLst>
              <a:ext uri="{FF2B5EF4-FFF2-40B4-BE49-F238E27FC236}">
                <a16:creationId xmlns:a16="http://schemas.microsoft.com/office/drawing/2014/main" id="{C39E8D03-897F-C49F-D816-03B8BD63013D}"/>
              </a:ext>
            </a:extLst>
          </p:cNvPr>
          <p:cNvSpPr>
            <a:spLocks noGrp="1"/>
          </p:cNvSpPr>
          <p:nvPr>
            <p:ph type="pic" sz="quarter" idx="10"/>
          </p:nvPr>
        </p:nvSpPr>
        <p:spPr>
          <a:xfrm>
            <a:off x="7214510" y="1066373"/>
            <a:ext cx="2243137" cy="4929188"/>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2" name="Kuvan paikkamerkki 17">
            <a:extLst>
              <a:ext uri="{FF2B5EF4-FFF2-40B4-BE49-F238E27FC236}">
                <a16:creationId xmlns:a16="http://schemas.microsoft.com/office/drawing/2014/main" id="{DE571619-8CCB-E378-472D-84C8ED7F8AC4}"/>
              </a:ext>
            </a:extLst>
          </p:cNvPr>
          <p:cNvSpPr>
            <a:spLocks noGrp="1"/>
          </p:cNvSpPr>
          <p:nvPr>
            <p:ph type="pic" sz="quarter" idx="13"/>
          </p:nvPr>
        </p:nvSpPr>
        <p:spPr>
          <a:xfrm>
            <a:off x="9791099" y="1066373"/>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3" name="Kuvan paikkamerkki 17">
            <a:extLst>
              <a:ext uri="{FF2B5EF4-FFF2-40B4-BE49-F238E27FC236}">
                <a16:creationId xmlns:a16="http://schemas.microsoft.com/office/drawing/2014/main" id="{4A772672-1696-B0AC-34A7-37560F101DFE}"/>
              </a:ext>
            </a:extLst>
          </p:cNvPr>
          <p:cNvSpPr>
            <a:spLocks noGrp="1"/>
          </p:cNvSpPr>
          <p:nvPr>
            <p:ph type="pic" sz="quarter" idx="14"/>
          </p:nvPr>
        </p:nvSpPr>
        <p:spPr>
          <a:xfrm>
            <a:off x="9791099" y="3716568"/>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 name="Alatunnisteen paikkamerkki 1">
            <a:extLst>
              <a:ext uri="{FF2B5EF4-FFF2-40B4-BE49-F238E27FC236}">
                <a16:creationId xmlns:a16="http://schemas.microsoft.com/office/drawing/2014/main" id="{5A615220-DA65-3A8D-609D-95B6D86B192A}"/>
              </a:ext>
            </a:extLst>
          </p:cNvPr>
          <p:cNvSpPr>
            <a:spLocks noGrp="1"/>
          </p:cNvSpPr>
          <p:nvPr>
            <p:ph type="ftr" sz="quarter" idx="34"/>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6AC2A57F-F2BF-F3B3-9D45-5DCD2608D80C}"/>
              </a:ext>
            </a:extLst>
          </p:cNvPr>
          <p:cNvSpPr>
            <a:spLocks noGrp="1"/>
          </p:cNvSpPr>
          <p:nvPr>
            <p:ph type="sldNum" sz="quarter" idx="35"/>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3813649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uva ja kuvateksti">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821385B8-472C-422F-2A52-C71336190A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Soikio 1">
            <a:extLst>
              <a:ext uri="{FF2B5EF4-FFF2-40B4-BE49-F238E27FC236}">
                <a16:creationId xmlns:a16="http://schemas.microsoft.com/office/drawing/2014/main" id="{9DE7CA9C-8486-4EA1-8701-DB28FF478598}"/>
              </a:ext>
            </a:extLst>
          </p:cNvPr>
          <p:cNvSpPr/>
          <p:nvPr userDrawn="1"/>
        </p:nvSpPr>
        <p:spPr>
          <a:xfrm>
            <a:off x="2060160"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6" name="Kuvan paikkamerkki 13">
            <a:extLst>
              <a:ext uri="{FF2B5EF4-FFF2-40B4-BE49-F238E27FC236}">
                <a16:creationId xmlns:a16="http://schemas.microsoft.com/office/drawing/2014/main" id="{5C378C59-971F-BF38-742D-D95B205A12CA}"/>
              </a:ext>
            </a:extLst>
          </p:cNvPr>
          <p:cNvSpPr>
            <a:spLocks noGrp="1"/>
          </p:cNvSpPr>
          <p:nvPr>
            <p:ph type="pic" sz="quarter" idx="32"/>
          </p:nvPr>
        </p:nvSpPr>
        <p:spPr>
          <a:xfrm>
            <a:off x="1540257"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21" name="Alaotsikko 2">
            <a:extLst>
              <a:ext uri="{FF2B5EF4-FFF2-40B4-BE49-F238E27FC236}">
                <a16:creationId xmlns:a16="http://schemas.microsoft.com/office/drawing/2014/main" id="{3BAF3E19-6FBE-8CBB-4079-33F65C860D3F}"/>
              </a:ext>
            </a:extLst>
          </p:cNvPr>
          <p:cNvSpPr>
            <a:spLocks noGrp="1"/>
          </p:cNvSpPr>
          <p:nvPr>
            <p:ph type="subTitle" idx="1" hasCustomPrompt="1"/>
          </p:nvPr>
        </p:nvSpPr>
        <p:spPr>
          <a:xfrm>
            <a:off x="844257" y="3029583"/>
            <a:ext cx="2940863" cy="1002007"/>
          </a:xfrm>
        </p:spPr>
        <p:txBody>
          <a:bodyPr rtlCol="0" anchor="b">
            <a:noAutofit/>
          </a:bodyPr>
          <a:lstStyle>
            <a:lvl1pPr marL="0" indent="0" algn="l">
              <a:lnSpc>
                <a:spcPct val="100000"/>
              </a:lnSpc>
              <a:buNone/>
              <a:defRPr sz="2000" b="1" i="0" cap="all" spc="300" baseline="0">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12" name="Sisällön paikkamerkki 2">
            <a:extLst>
              <a:ext uri="{FF2B5EF4-FFF2-40B4-BE49-F238E27FC236}">
                <a16:creationId xmlns:a16="http://schemas.microsoft.com/office/drawing/2014/main" id="{16C42666-9F54-E92B-0327-85CCBAD21F0A}"/>
              </a:ext>
            </a:extLst>
          </p:cNvPr>
          <p:cNvSpPr>
            <a:spLocks noGrp="1"/>
          </p:cNvSpPr>
          <p:nvPr>
            <p:ph idx="10"/>
          </p:nvPr>
        </p:nvSpPr>
        <p:spPr>
          <a:xfrm>
            <a:off x="844257" y="4053021"/>
            <a:ext cx="2944737" cy="2284667"/>
          </a:xfrm>
        </p:spPr>
        <p:txBody>
          <a:bodyPr lIns="0" tIns="0" r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3" name="Soikio 2">
            <a:extLst>
              <a:ext uri="{FF2B5EF4-FFF2-40B4-BE49-F238E27FC236}">
                <a16:creationId xmlns:a16="http://schemas.microsoft.com/office/drawing/2014/main" id="{FCFF2E1B-0868-370D-4DD5-C9FAA608FAF8}"/>
              </a:ext>
            </a:extLst>
          </p:cNvPr>
          <p:cNvSpPr/>
          <p:nvPr userDrawn="1"/>
        </p:nvSpPr>
        <p:spPr>
          <a:xfrm>
            <a:off x="5617535"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4" name="Kuvan paikkamerkki 13">
            <a:extLst>
              <a:ext uri="{FF2B5EF4-FFF2-40B4-BE49-F238E27FC236}">
                <a16:creationId xmlns:a16="http://schemas.microsoft.com/office/drawing/2014/main" id="{0B4A9B4F-A838-18BA-A205-674E6E13EB45}"/>
              </a:ext>
            </a:extLst>
          </p:cNvPr>
          <p:cNvSpPr>
            <a:spLocks noGrp="1"/>
          </p:cNvSpPr>
          <p:nvPr>
            <p:ph type="pic" sz="quarter" idx="30"/>
          </p:nvPr>
        </p:nvSpPr>
        <p:spPr>
          <a:xfrm>
            <a:off x="5107541"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1" name="Tekstin paikkamerkki 28">
            <a:extLst>
              <a:ext uri="{FF2B5EF4-FFF2-40B4-BE49-F238E27FC236}">
                <a16:creationId xmlns:a16="http://schemas.microsoft.com/office/drawing/2014/main" id="{35959781-AA1F-7789-57AC-F3583B408E73}"/>
              </a:ext>
            </a:extLst>
          </p:cNvPr>
          <p:cNvSpPr>
            <a:spLocks noGrp="1"/>
          </p:cNvSpPr>
          <p:nvPr>
            <p:ph type="body" sz="quarter" idx="28" hasCustomPrompt="1"/>
          </p:nvPr>
        </p:nvSpPr>
        <p:spPr>
          <a:xfrm>
            <a:off x="4617227" y="3064120"/>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4" name="Sisällön paikkamerkki 2">
            <a:extLst>
              <a:ext uri="{FF2B5EF4-FFF2-40B4-BE49-F238E27FC236}">
                <a16:creationId xmlns:a16="http://schemas.microsoft.com/office/drawing/2014/main" id="{73AFA26A-367B-C958-6FDA-30DC18B38549}"/>
              </a:ext>
            </a:extLst>
          </p:cNvPr>
          <p:cNvSpPr>
            <a:spLocks noGrp="1"/>
          </p:cNvSpPr>
          <p:nvPr>
            <p:ph idx="12"/>
          </p:nvPr>
        </p:nvSpPr>
        <p:spPr>
          <a:xfrm>
            <a:off x="4617226" y="4066126"/>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4" name="Soikio 3">
            <a:extLst>
              <a:ext uri="{FF2B5EF4-FFF2-40B4-BE49-F238E27FC236}">
                <a16:creationId xmlns:a16="http://schemas.microsoft.com/office/drawing/2014/main" id="{BE993317-B15E-4278-C4C8-D2C8F54AED79}"/>
              </a:ext>
            </a:extLst>
          </p:cNvPr>
          <p:cNvSpPr/>
          <p:nvPr userDrawn="1"/>
        </p:nvSpPr>
        <p:spPr>
          <a:xfrm>
            <a:off x="8836567"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5" name="Kuvan paikkamerkki 13">
            <a:extLst>
              <a:ext uri="{FF2B5EF4-FFF2-40B4-BE49-F238E27FC236}">
                <a16:creationId xmlns:a16="http://schemas.microsoft.com/office/drawing/2014/main" id="{320E0A84-9337-4401-9D13-157978C60776}"/>
              </a:ext>
            </a:extLst>
          </p:cNvPr>
          <p:cNvSpPr>
            <a:spLocks noGrp="1"/>
          </p:cNvSpPr>
          <p:nvPr>
            <p:ph type="pic" sz="quarter" idx="31"/>
          </p:nvPr>
        </p:nvSpPr>
        <p:spPr>
          <a:xfrm>
            <a:off x="8333421" y="200471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2" name="Tekstin paikkamerkki 28">
            <a:extLst>
              <a:ext uri="{FF2B5EF4-FFF2-40B4-BE49-F238E27FC236}">
                <a16:creationId xmlns:a16="http://schemas.microsoft.com/office/drawing/2014/main" id="{AC8F3009-6B00-DF9F-8517-05A826556634}"/>
              </a:ext>
            </a:extLst>
          </p:cNvPr>
          <p:cNvSpPr>
            <a:spLocks noGrp="1"/>
          </p:cNvSpPr>
          <p:nvPr>
            <p:ph type="body" sz="quarter" idx="29" hasCustomPrompt="1"/>
          </p:nvPr>
        </p:nvSpPr>
        <p:spPr>
          <a:xfrm>
            <a:off x="8403008" y="3029583"/>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3" name="Sisällön paikkamerkki 2">
            <a:extLst>
              <a:ext uri="{FF2B5EF4-FFF2-40B4-BE49-F238E27FC236}">
                <a16:creationId xmlns:a16="http://schemas.microsoft.com/office/drawing/2014/main" id="{B51E11FB-D524-5781-B4B3-F6E5484F19F3}"/>
              </a:ext>
            </a:extLst>
          </p:cNvPr>
          <p:cNvSpPr>
            <a:spLocks noGrp="1"/>
          </p:cNvSpPr>
          <p:nvPr>
            <p:ph idx="11"/>
          </p:nvPr>
        </p:nvSpPr>
        <p:spPr>
          <a:xfrm>
            <a:off x="8398539" y="4031589"/>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Alatunnisteen paikkamerkki 4">
            <a:extLst>
              <a:ext uri="{FF2B5EF4-FFF2-40B4-BE49-F238E27FC236}">
                <a16:creationId xmlns:a16="http://schemas.microsoft.com/office/drawing/2014/main" id="{A466B1E6-E67B-3B07-B464-6C782D2D21E7}"/>
              </a:ext>
            </a:extLst>
          </p:cNvPr>
          <p:cNvSpPr>
            <a:spLocks noGrp="1"/>
          </p:cNvSpPr>
          <p:nvPr>
            <p:ph type="ftr" sz="quarter" idx="33"/>
          </p:nvPr>
        </p:nvSpPr>
        <p:spPr/>
        <p:txBody>
          <a:bodyPr rtlCol="0"/>
          <a:lstStyle/>
          <a:p>
            <a:pPr rtl="0"/>
            <a:r>
              <a:rPr lang="fi-FI" noProof="0"/>
              <a:t>Esityksen otsikko</a:t>
            </a:r>
          </a:p>
        </p:txBody>
      </p:sp>
      <p:sp>
        <p:nvSpPr>
          <p:cNvPr id="6" name="Dian numeron paikkamerkki 5">
            <a:extLst>
              <a:ext uri="{FF2B5EF4-FFF2-40B4-BE49-F238E27FC236}">
                <a16:creationId xmlns:a16="http://schemas.microsoft.com/office/drawing/2014/main" id="{2B63D2A3-D5E9-1D68-8AB2-1DB5C21E9126}"/>
              </a:ext>
            </a:extLst>
          </p:cNvPr>
          <p:cNvSpPr>
            <a:spLocks noGrp="1"/>
          </p:cNvSpPr>
          <p:nvPr>
            <p:ph type="sldNum" sz="quarter" idx="34"/>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2835963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Mukautettu asettelu">
    <p:spTree>
      <p:nvGrpSpPr>
        <p:cNvPr id="1" name=""/>
        <p:cNvGrpSpPr/>
        <p:nvPr/>
      </p:nvGrpSpPr>
      <p:grpSpPr>
        <a:xfrm>
          <a:off x="0" y="0"/>
          <a:ext cx="0" cy="0"/>
          <a:chOff x="0" y="0"/>
          <a:chExt cx="0" cy="0"/>
        </a:xfrm>
      </p:grpSpPr>
      <p:sp>
        <p:nvSpPr>
          <p:cNvPr id="5" name="Otsikko 21">
            <a:extLst>
              <a:ext uri="{FF2B5EF4-FFF2-40B4-BE49-F238E27FC236}">
                <a16:creationId xmlns:a16="http://schemas.microsoft.com/office/drawing/2014/main" id="{592F592C-CC3F-8FC0-DAF8-24019474CAB1}"/>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baseline="0">
                <a:latin typeface="+mj-lt"/>
              </a:defRPr>
            </a:lvl1pPr>
          </a:lstStyle>
          <a:p>
            <a:pPr rtl="0"/>
            <a:r>
              <a:rPr lang="fi-FI" noProof="0"/>
              <a:t>MUOKKAA OTSIKON PERUSTYYLIÄ NAPSAUTTAMALLA</a:t>
            </a:r>
          </a:p>
        </p:txBody>
      </p:sp>
      <p:sp>
        <p:nvSpPr>
          <p:cNvPr id="13" name="Tekstin paikkamerkki 2">
            <a:extLst>
              <a:ext uri="{FF2B5EF4-FFF2-40B4-BE49-F238E27FC236}">
                <a16:creationId xmlns:a16="http://schemas.microsoft.com/office/drawing/2014/main" id="{ED5AF112-F5BD-9AA8-0E64-A6972333DDB1}"/>
              </a:ext>
            </a:extLst>
          </p:cNvPr>
          <p:cNvSpPr>
            <a:spLocks noGrp="1"/>
          </p:cNvSpPr>
          <p:nvPr>
            <p:ph type="body" idx="1"/>
          </p:nvPr>
        </p:nvSpPr>
        <p:spPr>
          <a:xfrm>
            <a:off x="855915" y="2046038"/>
            <a:ext cx="4831207" cy="3568139"/>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9" name="Kuvan paikkamerkki 8">
            <a:extLst>
              <a:ext uri="{FF2B5EF4-FFF2-40B4-BE49-F238E27FC236}">
                <a16:creationId xmlns:a16="http://schemas.microsoft.com/office/drawing/2014/main" id="{DD9A5508-A146-4C36-FF14-5B78325C526D}"/>
              </a:ext>
            </a:extLst>
          </p:cNvPr>
          <p:cNvSpPr>
            <a:spLocks noGrp="1"/>
          </p:cNvSpPr>
          <p:nvPr>
            <p:ph type="pic" sz="quarter" idx="12"/>
          </p:nvPr>
        </p:nvSpPr>
        <p:spPr>
          <a:xfrm>
            <a:off x="7868966" y="1112838"/>
            <a:ext cx="3475649" cy="4975225"/>
          </a:xfrm>
          <a:solidFill>
            <a:schemeClr val="accent1">
              <a:lumMod val="20000"/>
              <a:lumOff val="80000"/>
            </a:schemeClr>
          </a:solidFill>
        </p:spPr>
        <p:txBody>
          <a:bodyPr rtlCol="0" anchor="ctr"/>
          <a:lstStyle>
            <a:lvl1pPr algn="ctr">
              <a:defRPr/>
            </a:lvl1pPr>
          </a:lstStyle>
          <a:p>
            <a:pPr rtl="0"/>
            <a:r>
              <a:rPr lang="fi-FI" noProof="0"/>
              <a:t>Lisää kuva napsauttamalla kuvaketta</a:t>
            </a:r>
          </a:p>
        </p:txBody>
      </p:sp>
      <p:sp>
        <p:nvSpPr>
          <p:cNvPr id="14" name="Tekstin paikkamerkki 10">
            <a:extLst>
              <a:ext uri="{FF2B5EF4-FFF2-40B4-BE49-F238E27FC236}">
                <a16:creationId xmlns:a16="http://schemas.microsoft.com/office/drawing/2014/main" id="{104F5115-4987-5C8E-E191-E06A29A553D3}"/>
              </a:ext>
            </a:extLst>
          </p:cNvPr>
          <p:cNvSpPr>
            <a:spLocks noGrp="1"/>
          </p:cNvSpPr>
          <p:nvPr>
            <p:ph type="body" sz="quarter" idx="13"/>
          </p:nvPr>
        </p:nvSpPr>
        <p:spPr>
          <a:xfrm>
            <a:off x="7010733" y="2803273"/>
            <a:ext cx="2121408" cy="2121408"/>
          </a:xfrm>
          <a:prstGeom prst="ellipse">
            <a:avLst/>
          </a:prstGeom>
          <a:solidFill>
            <a:schemeClr val="accent1">
              <a:alpha val="89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15" name="Tekstin paikkamerkki 10">
            <a:extLst>
              <a:ext uri="{FF2B5EF4-FFF2-40B4-BE49-F238E27FC236}">
                <a16:creationId xmlns:a16="http://schemas.microsoft.com/office/drawing/2014/main" id="{1EA969D2-43E7-374C-2BD3-3ED94ADEAE97}"/>
              </a:ext>
            </a:extLst>
          </p:cNvPr>
          <p:cNvSpPr>
            <a:spLocks noGrp="1"/>
          </p:cNvSpPr>
          <p:nvPr>
            <p:ph type="body" sz="quarter" idx="14"/>
          </p:nvPr>
        </p:nvSpPr>
        <p:spPr>
          <a:xfrm>
            <a:off x="11258537" y="4711495"/>
            <a:ext cx="192024" cy="1033272"/>
          </a:xfrm>
          <a:prstGeom prst="rect">
            <a:avLst/>
          </a:prstGeom>
          <a:solidFill>
            <a:schemeClr val="accent1">
              <a:alpha val="83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3" name="Alatunnisteen paikkamerkki 2">
            <a:extLst>
              <a:ext uri="{FF2B5EF4-FFF2-40B4-BE49-F238E27FC236}">
                <a16:creationId xmlns:a16="http://schemas.microsoft.com/office/drawing/2014/main" id="{8DE7E217-DB17-AA1B-8753-DBFDF42AB32F}"/>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CD6FA3F1-16D7-20B8-B929-59317A576C99}"/>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8803169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Mukautettu asettelu">
    <p:spTree>
      <p:nvGrpSpPr>
        <p:cNvPr id="1" name=""/>
        <p:cNvGrpSpPr/>
        <p:nvPr/>
      </p:nvGrpSpPr>
      <p:grpSpPr>
        <a:xfrm>
          <a:off x="0" y="0"/>
          <a:ext cx="0" cy="0"/>
          <a:chOff x="0" y="0"/>
          <a:chExt cx="0" cy="0"/>
        </a:xfrm>
      </p:grpSpPr>
      <p:pic>
        <p:nvPicPr>
          <p:cNvPr id="3" name="Kuva 2" descr="Suuri jalankulkuristeys, jossa on yksi henkilö">
            <a:extLst>
              <a:ext uri="{FF2B5EF4-FFF2-40B4-BE49-F238E27FC236}">
                <a16:creationId xmlns:a16="http://schemas.microsoft.com/office/drawing/2014/main" id="{09010683-ED2B-BF6C-90F9-AF09D38DB677}"/>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brightnessContrast bright="27000" contrast="5000"/>
                    </a14:imgEffect>
                  </a14:imgLayer>
                </a14:imgProps>
              </a:ext>
              <a:ext uri="{28A0092B-C50C-407E-A947-70E740481C1C}">
                <a14:useLocalDpi xmlns:a14="http://schemas.microsoft.com/office/drawing/2010/main"/>
              </a:ext>
            </a:extLst>
          </a:blip>
          <a:srcRect/>
          <a:stretch/>
        </p:blipFill>
        <p:spPr>
          <a:xfrm>
            <a:off x="0" y="1"/>
            <a:ext cx="11811000" cy="6858000"/>
          </a:xfrm>
          <a:prstGeom prst="rect">
            <a:avLst/>
          </a:prstGeom>
        </p:spPr>
      </p:pic>
      <p:sp>
        <p:nvSpPr>
          <p:cNvPr id="13" name="Puolivapaa piirto 12">
            <a:extLst>
              <a:ext uri="{FF2B5EF4-FFF2-40B4-BE49-F238E27FC236}">
                <a16:creationId xmlns:a16="http://schemas.microsoft.com/office/drawing/2014/main" id="{C7A66511-B85E-197E-52D6-398E0BABD4A3}"/>
              </a:ext>
            </a:extLst>
          </p:cNvPr>
          <p:cNvSpPr/>
          <p:nvPr userDrawn="1"/>
        </p:nvSpPr>
        <p:spPr>
          <a:xfrm>
            <a:off x="777819" y="0"/>
            <a:ext cx="8272488" cy="6858000"/>
          </a:xfrm>
          <a:custGeom>
            <a:avLst/>
            <a:gdLst>
              <a:gd name="connsiteX0" fmla="*/ 2449074 w 8272488"/>
              <a:gd name="connsiteY0" fmla="*/ 0 h 6858000"/>
              <a:gd name="connsiteX1" fmla="*/ 5823415 w 8272488"/>
              <a:gd name="connsiteY1" fmla="*/ 0 h 6858000"/>
              <a:gd name="connsiteX2" fmla="*/ 5929477 w 8272488"/>
              <a:gd name="connsiteY2" fmla="*/ 47950 h 6858000"/>
              <a:gd name="connsiteX3" fmla="*/ 8272488 w 8272488"/>
              <a:gd name="connsiteY3" fmla="*/ 3776315 h 6858000"/>
              <a:gd name="connsiteX4" fmla="*/ 7025715 w 8272488"/>
              <a:gd name="connsiteY4" fmla="*/ 6735959 h 6858000"/>
              <a:gd name="connsiteX5" fmla="*/ 6893036 w 8272488"/>
              <a:gd name="connsiteY5" fmla="*/ 6858000 h 6858000"/>
              <a:gd name="connsiteX6" fmla="*/ 1379452 w 8272488"/>
              <a:gd name="connsiteY6" fmla="*/ 6858000 h 6858000"/>
              <a:gd name="connsiteX7" fmla="*/ 1246773 w 8272488"/>
              <a:gd name="connsiteY7" fmla="*/ 6735959 h 6858000"/>
              <a:gd name="connsiteX8" fmla="*/ 0 w 8272488"/>
              <a:gd name="connsiteY8" fmla="*/ 3776315 h 6858000"/>
              <a:gd name="connsiteX9" fmla="*/ 2343012 w 8272488"/>
              <a:gd name="connsiteY9" fmla="*/ 479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72488" h="6858000">
                <a:moveTo>
                  <a:pt x="2449074" y="0"/>
                </a:moveTo>
                <a:lnTo>
                  <a:pt x="5823415" y="0"/>
                </a:lnTo>
                <a:lnTo>
                  <a:pt x="5929477" y="47950"/>
                </a:lnTo>
                <a:cubicBezTo>
                  <a:pt x="7315814" y="715956"/>
                  <a:pt x="8272488" y="2134414"/>
                  <a:pt x="8272488" y="3776315"/>
                </a:cubicBezTo>
                <a:cubicBezTo>
                  <a:pt x="8272488" y="4936354"/>
                  <a:pt x="7794942" y="5984857"/>
                  <a:pt x="7025715" y="6735959"/>
                </a:cubicBezTo>
                <a:lnTo>
                  <a:pt x="6893036" y="6858000"/>
                </a:lnTo>
                <a:lnTo>
                  <a:pt x="1379452" y="6858000"/>
                </a:lnTo>
                <a:lnTo>
                  <a:pt x="1246773" y="6735959"/>
                </a:lnTo>
                <a:cubicBezTo>
                  <a:pt x="477546" y="5984857"/>
                  <a:pt x="0" y="4936354"/>
                  <a:pt x="0" y="3776315"/>
                </a:cubicBezTo>
                <a:cubicBezTo>
                  <a:pt x="0" y="2134414"/>
                  <a:pt x="956674" y="715956"/>
                  <a:pt x="2343012" y="47950"/>
                </a:cubicBezTo>
                <a:close/>
              </a:path>
            </a:pathLst>
          </a:custGeom>
          <a:solidFill>
            <a:schemeClr val="accent1">
              <a:alpha val="673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2" name="Otsikko 1">
            <a:extLst>
              <a:ext uri="{FF2B5EF4-FFF2-40B4-BE49-F238E27FC236}">
                <a16:creationId xmlns:a16="http://schemas.microsoft.com/office/drawing/2014/main" id="{71A36714-0A6D-7D0D-3336-B8081C409BA0}"/>
              </a:ext>
            </a:extLst>
          </p:cNvPr>
          <p:cNvSpPr>
            <a:spLocks noGrp="1"/>
          </p:cNvSpPr>
          <p:nvPr>
            <p:ph type="title" hasCustomPrompt="1"/>
          </p:nvPr>
        </p:nvSpPr>
        <p:spPr>
          <a:xfrm>
            <a:off x="1907196" y="2188196"/>
            <a:ext cx="5985159" cy="1594507"/>
          </a:xfrm>
        </p:spPr>
        <p:txBody>
          <a:bodyPr lIns="0" tIns="0" rIns="0" bIns="0" rtlCol="0" anchor="b">
            <a:noAutofit/>
          </a:bodyPr>
          <a:lstStyle>
            <a:lvl1pPr>
              <a:defRPr sz="3600" b="1" i="0" baseline="0">
                <a:solidFill>
                  <a:schemeClr val="bg1"/>
                </a:solidFill>
                <a:latin typeface="+mj-lt"/>
                <a:cs typeface="Arial Black" panose="020B0604020202020204" pitchFamily="34" charset="0"/>
              </a:defRPr>
            </a:lvl1pPr>
          </a:lstStyle>
          <a:p>
            <a:pPr rtl="0"/>
            <a:r>
              <a:rPr lang="fi-FI" noProof="0"/>
              <a:t>MUOKKAA OTSIKON PERUSTYYLIÄ NAPSAUTTAMALLA</a:t>
            </a:r>
          </a:p>
        </p:txBody>
      </p:sp>
      <p:sp>
        <p:nvSpPr>
          <p:cNvPr id="11" name="Tekstin paikkamerkki 2">
            <a:extLst>
              <a:ext uri="{FF2B5EF4-FFF2-40B4-BE49-F238E27FC236}">
                <a16:creationId xmlns:a16="http://schemas.microsoft.com/office/drawing/2014/main" id="{CFA9DBC5-E4A8-5230-9CE1-902849869495}"/>
              </a:ext>
            </a:extLst>
          </p:cNvPr>
          <p:cNvSpPr>
            <a:spLocks noGrp="1"/>
          </p:cNvSpPr>
          <p:nvPr>
            <p:ph type="body" idx="1"/>
          </p:nvPr>
        </p:nvSpPr>
        <p:spPr>
          <a:xfrm>
            <a:off x="1907196" y="3790988"/>
            <a:ext cx="5444517" cy="1731890"/>
          </a:xfrm>
        </p:spPr>
        <p:txBody>
          <a:bodyPr lIns="0" tIns="0" rIns="0" bIns="0" rtlCol="0" anchor="t">
            <a:noAutofit/>
          </a:bodyPr>
          <a:lstStyle>
            <a:lvl1pPr marL="0" indent="0">
              <a:buNone/>
              <a:defRPr sz="1800" b="0" i="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uorakulmio 9">
            <a:extLst>
              <a:ext uri="{FF2B5EF4-FFF2-40B4-BE49-F238E27FC236}">
                <a16:creationId xmlns:a16="http://schemas.microsoft.com/office/drawing/2014/main" id="{829F29DD-6F0C-B005-FD16-89C061AE31C9}"/>
              </a:ext>
            </a:extLst>
          </p:cNvPr>
          <p:cNvSpPr/>
          <p:nvPr userDrawn="1"/>
        </p:nvSpPr>
        <p:spPr>
          <a:xfrm>
            <a:off x="10408059" y="1151133"/>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2" name="Suorakulmio 11">
            <a:extLst>
              <a:ext uri="{FF2B5EF4-FFF2-40B4-BE49-F238E27FC236}">
                <a16:creationId xmlns:a16="http://schemas.microsoft.com/office/drawing/2014/main" id="{67980795-C54D-B27A-60D2-8758CAF840E2}"/>
              </a:ext>
            </a:extLst>
          </p:cNvPr>
          <p:cNvSpPr/>
          <p:nvPr userDrawn="1"/>
        </p:nvSpPr>
        <p:spPr>
          <a:xfrm>
            <a:off x="10987993" y="114070"/>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4" name="Alatunnisteen paikkamerkki 3">
            <a:extLst>
              <a:ext uri="{FF2B5EF4-FFF2-40B4-BE49-F238E27FC236}">
                <a16:creationId xmlns:a16="http://schemas.microsoft.com/office/drawing/2014/main" id="{7B05DD54-AC6C-8FD6-3ABF-282F1F124B40}"/>
              </a:ext>
            </a:extLst>
          </p:cNvPr>
          <p:cNvSpPr>
            <a:spLocks noGrp="1"/>
          </p:cNvSpPr>
          <p:nvPr>
            <p:ph type="ftr" sz="quarter" idx="10"/>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22CBBA03-8EAF-9651-6DC8-7316BA1FE5F7}"/>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9870430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Otsikko ja sisältö">
    <p:bg>
      <p:bgPr>
        <a:solidFill>
          <a:schemeClr val="accent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01426A-0740-2EB9-FC34-9C043459357E}"/>
              </a:ext>
            </a:extLst>
          </p:cNvPr>
          <p:cNvSpPr>
            <a:spLocks noGrp="1"/>
          </p:cNvSpPr>
          <p:nvPr>
            <p:ph type="title"/>
          </p:nvPr>
        </p:nvSpPr>
        <p:spPr/>
        <p:txBody>
          <a:bodyPr rtlCol="0"/>
          <a:lstStyle>
            <a:defPPr>
              <a:defRPr lang="fi-FI"/>
            </a:defPPr>
          </a:lstStyle>
          <a:p>
            <a:pPr rtl="0"/>
            <a:r>
              <a:rPr lang="fi-FI" noProof="0"/>
              <a:t>Muokkaa ots. perustyyl. napsautt.</a:t>
            </a:r>
          </a:p>
        </p:txBody>
      </p:sp>
      <p:sp>
        <p:nvSpPr>
          <p:cNvPr id="3" name="Sisällön paikkamerkki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rtlCol="0"/>
          <a:lstStyle>
            <a:defPPr>
              <a:defRPr lang="fi-FI"/>
            </a:def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Dian numeron paikkamerkki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rtlCol="0"/>
          <a:lstStyle>
            <a:defPPr>
              <a:defRPr lang="fi-FI"/>
            </a:defPPr>
          </a:lstStyle>
          <a:p>
            <a:pPr rtl="0"/>
            <a:fld id="{8D0AFDD5-844D-364D-8AEC-50CF4D36D55D}" type="slidenum">
              <a:rPr lang="fi-FI" noProof="0" smtClean="0"/>
              <a:t>‹#›</a:t>
            </a:fld>
            <a:endParaRPr lang="fi-FI" noProof="0"/>
          </a:p>
        </p:txBody>
      </p:sp>
      <p:sp>
        <p:nvSpPr>
          <p:cNvPr id="5" name="Alatunnisteen paikkamerkki 4">
            <a:extLst>
              <a:ext uri="{FF2B5EF4-FFF2-40B4-BE49-F238E27FC236}">
                <a16:creationId xmlns:a16="http://schemas.microsoft.com/office/drawing/2014/main" id="{82D9E7CE-C596-EE32-BBFE-799C10EFBBB2}"/>
              </a:ext>
            </a:extLst>
          </p:cNvPr>
          <p:cNvSpPr>
            <a:spLocks noGrp="1"/>
          </p:cNvSpPr>
          <p:nvPr>
            <p:ph type="ftr" sz="quarter" idx="11"/>
          </p:nvPr>
        </p:nvSpPr>
        <p:spPr/>
        <p:txBody>
          <a:bodyPr rtlCol="0"/>
          <a:lstStyle>
            <a:defPPr>
              <a:defRPr lang="fi-FI"/>
            </a:defPPr>
          </a:lstStyle>
          <a:p>
            <a:pPr rtl="0"/>
            <a:r>
              <a:rPr lang="fi-FI" noProof="0"/>
              <a:t>Esityksen otsikko</a:t>
            </a:r>
          </a:p>
        </p:txBody>
      </p:sp>
      <p:sp>
        <p:nvSpPr>
          <p:cNvPr id="4" name="Päivämäärän paikkamerkki 3">
            <a:extLst>
              <a:ext uri="{FF2B5EF4-FFF2-40B4-BE49-F238E27FC236}">
                <a16:creationId xmlns:a16="http://schemas.microsoft.com/office/drawing/2014/main" id="{7490B60C-999F-167B-3927-D752A0DE60A7}"/>
              </a:ext>
            </a:extLst>
          </p:cNvPr>
          <p:cNvSpPr>
            <a:spLocks noGrp="1"/>
          </p:cNvSpPr>
          <p:nvPr>
            <p:ph type="dt" sz="half" idx="10"/>
          </p:nvPr>
        </p:nvSpPr>
        <p:spPr/>
        <p:txBody>
          <a:bodyPr rtlCol="0"/>
          <a:lstStyle>
            <a:defPPr>
              <a:defRPr lang="fi-FI"/>
            </a:defPPr>
          </a:lstStyle>
          <a:p>
            <a:pPr rtl="0"/>
            <a:r>
              <a:rPr lang="fi-FI" noProof="0"/>
              <a:t>20XX</a:t>
            </a:r>
          </a:p>
        </p:txBody>
      </p:sp>
    </p:spTree>
    <p:extLst>
      <p:ext uri="{BB962C8B-B14F-4D97-AF65-F5344CB8AC3E}">
        <p14:creationId xmlns:p14="http://schemas.microsoft.com/office/powerpoint/2010/main" val="198506925"/>
      </p:ext>
    </p:extLst>
  </p:cSld>
  <p:clrMapOvr>
    <a:masterClrMapping/>
  </p:clrMapOvr>
  <p:transition>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CD688C66-2A77-64CD-38B5-90492185CACE}"/>
              </a:ext>
            </a:extLst>
          </p:cNvPr>
          <p:cNvSpPr/>
          <p:nvPr userDrawn="1"/>
        </p:nvSpPr>
        <p:spPr>
          <a:xfrm rot="5400000" flipH="1" flipV="1">
            <a:off x="8570975" y="3236976"/>
            <a:ext cx="6858000" cy="384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p>
        </p:txBody>
      </p:sp>
      <p:sp>
        <p:nvSpPr>
          <p:cNvPr id="7" name="Alatunnisteen paikkamerkki 4">
            <a:extLst>
              <a:ext uri="{FF2B5EF4-FFF2-40B4-BE49-F238E27FC236}">
                <a16:creationId xmlns:a16="http://schemas.microsoft.com/office/drawing/2014/main" id="{89035839-CD36-5568-9808-CCDD9953C933}"/>
              </a:ext>
            </a:extLst>
          </p:cNvPr>
          <p:cNvSpPr>
            <a:spLocks noGrp="1"/>
          </p:cNvSpPr>
          <p:nvPr>
            <p:ph type="ftr" sz="quarter" idx="3"/>
          </p:nvPr>
        </p:nvSpPr>
        <p:spPr>
          <a:xfrm rot="16200000">
            <a:off x="8854442" y="2953511"/>
            <a:ext cx="6291068" cy="384048"/>
          </a:xfrm>
          <a:prstGeom prst="rect">
            <a:avLst/>
          </a:prstGeom>
          <a:noFill/>
        </p:spPr>
        <p:txBody>
          <a:bodyPr vert="horz" lIns="210312" tIns="45720" rIns="91440" bIns="45720" rtlCol="0" anchor="ctr"/>
          <a:lstStyle>
            <a:lvl1pPr algn="l">
              <a:defRPr sz="1200" b="1" cap="all" spc="300" baseline="0">
                <a:solidFill>
                  <a:schemeClr val="bg1"/>
                </a:solidFill>
                <a:latin typeface="+mj-lt"/>
              </a:defRPr>
            </a:lvl1pPr>
          </a:lstStyle>
          <a:p>
            <a:pPr rtl="0"/>
            <a:r>
              <a:rPr lang="fi-FI" noProof="0"/>
              <a:t>Esityksen otsikko</a:t>
            </a:r>
          </a:p>
        </p:txBody>
      </p:sp>
      <p:sp>
        <p:nvSpPr>
          <p:cNvPr id="2" name="Otsikon paikkamerkki 1">
            <a:extLst>
              <a:ext uri="{FF2B5EF4-FFF2-40B4-BE49-F238E27FC236}">
                <a16:creationId xmlns:a16="http://schemas.microsoft.com/office/drawing/2014/main" id="{9198F9AA-2C87-421D-97C1-B4248DFDC2C2}"/>
              </a:ext>
            </a:extLst>
          </p:cNvPr>
          <p:cNvSpPr>
            <a:spLocks noGrp="1"/>
          </p:cNvSpPr>
          <p:nvPr>
            <p:ph type="title"/>
          </p:nvPr>
        </p:nvSpPr>
        <p:spPr>
          <a:xfrm>
            <a:off x="846438" y="409576"/>
            <a:ext cx="10972800" cy="1325563"/>
          </a:xfrm>
          <a:prstGeom prst="rect">
            <a:avLst/>
          </a:prstGeom>
        </p:spPr>
        <p:txBody>
          <a:bodyPr vert="horz" lIns="0" tIns="0" rIns="0" bIns="0" rtlCol="0" anchor="t">
            <a:noAutofit/>
          </a:bodyPr>
          <a:lstStyle/>
          <a:p>
            <a:pPr rtl="0"/>
            <a:r>
              <a:rPr lang="fi-FI" noProof="0"/>
              <a:t>MUOKKAA OTSIKON PERUSTYYLIÄ NAPSAUTTAMALLA</a:t>
            </a:r>
          </a:p>
        </p:txBody>
      </p:sp>
      <p:sp>
        <p:nvSpPr>
          <p:cNvPr id="3" name="Tekstin paikkamerkki 2">
            <a:extLst>
              <a:ext uri="{FF2B5EF4-FFF2-40B4-BE49-F238E27FC236}">
                <a16:creationId xmlns:a16="http://schemas.microsoft.com/office/drawing/2014/main" id="{AE98FC63-C8D2-4CE6-A3F1-EE8ED24590C4}"/>
              </a:ext>
            </a:extLst>
          </p:cNvPr>
          <p:cNvSpPr>
            <a:spLocks noGrp="1"/>
          </p:cNvSpPr>
          <p:nvPr>
            <p:ph type="body" idx="1"/>
          </p:nvPr>
        </p:nvSpPr>
        <p:spPr>
          <a:xfrm>
            <a:off x="745644" y="1825625"/>
            <a:ext cx="11098307" cy="4351338"/>
          </a:xfrm>
          <a:prstGeom prst="rect">
            <a:avLst/>
          </a:prstGeom>
        </p:spPr>
        <p:txBody>
          <a:bodyPr vert="horz" lIns="0" tIns="0" rIns="0" bIns="0" rtlCol="0">
            <a:noAutofit/>
          </a:body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Dian numeron paikkamerkki 5">
            <a:extLst>
              <a:ext uri="{FF2B5EF4-FFF2-40B4-BE49-F238E27FC236}">
                <a16:creationId xmlns:a16="http://schemas.microsoft.com/office/drawing/2014/main" id="{533E5E79-C396-3919-759D-5AD893CE4260}"/>
              </a:ext>
            </a:extLst>
          </p:cNvPr>
          <p:cNvSpPr>
            <a:spLocks noGrp="1"/>
          </p:cNvSpPr>
          <p:nvPr>
            <p:ph type="sldNum" sz="quarter" idx="4"/>
          </p:nvPr>
        </p:nvSpPr>
        <p:spPr>
          <a:xfrm rot="16200000">
            <a:off x="11716511" y="6382510"/>
            <a:ext cx="566928" cy="384048"/>
          </a:xfrm>
          <a:prstGeom prst="rect">
            <a:avLst/>
          </a:prstGeom>
        </p:spPr>
        <p:txBody>
          <a:bodyPr vert="horz" lIns="91440" tIns="45720" rIns="91440" bIns="45720" rtlCol="0" anchor="ctr"/>
          <a:lstStyle>
            <a:lvl1pPr algn="ctr">
              <a:defRPr sz="1400">
                <a:solidFill>
                  <a:schemeClr val="bg1"/>
                </a:solidFill>
              </a:defRPr>
            </a:lvl1pPr>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52" r:id="rId5"/>
    <p:sldLayoutId id="2147483665" r:id="rId6"/>
    <p:sldLayoutId id="2147483653" r:id="rId7"/>
    <p:sldLayoutId id="2147483654" r:id="rId8"/>
    <p:sldLayoutId id="2147483658" r:id="rId9"/>
    <p:sldLayoutId id="2147483655" r:id="rId10"/>
    <p:sldLayoutId id="2147483656" r:id="rId11"/>
    <p:sldLayoutId id="2147483657" r:id="rId12"/>
    <p:sldLayoutId id="2147483664" r:id="rId13"/>
    <p:sldLayoutId id="2147483663" r:id="rId14"/>
    <p:sldLayoutId id="2147483682" r:id="rId15"/>
  </p:sldLayoutIdLst>
  <p:hf hdr="0" dt="0"/>
  <p:txStyles>
    <p:titleStyle>
      <a:lvl1pPr algn="l" defTabSz="914400" rtl="0" eaLnBrk="1" latinLnBrk="0" hangingPunct="1">
        <a:lnSpc>
          <a:spcPct val="90000"/>
        </a:lnSpc>
        <a:spcBef>
          <a:spcPct val="0"/>
        </a:spcBef>
        <a:buNone/>
        <a:defRPr sz="4000" b="1" i="0" kern="1200" cap="all" spc="600" baseline="0">
          <a:solidFill>
            <a:schemeClr val="tx1"/>
          </a:solidFill>
          <a:latin typeface="+mj-lt"/>
          <a:ea typeface="+mj-ea"/>
          <a:cs typeface="Arial Black" panose="020B0604020202020204" pitchFamily="34" charset="0"/>
        </a:defRPr>
      </a:lvl1pPr>
    </p:titleStyle>
    <p:bodyStyle>
      <a:lvl1pPr marL="0" indent="0" algn="l" defTabSz="914400" rtl="0" eaLnBrk="1" latinLnBrk="0" hangingPunct="1">
        <a:lnSpc>
          <a:spcPct val="150000"/>
        </a:lnSpc>
        <a:spcBef>
          <a:spcPts val="1000"/>
        </a:spcBef>
        <a:buFontTx/>
        <a:buNone/>
        <a:defRPr sz="2400" b="0" i="0" kern="1200">
          <a:solidFill>
            <a:schemeClr val="tx1"/>
          </a:solidFill>
          <a:latin typeface="+mn-lt"/>
          <a:ea typeface="+mn-ea"/>
          <a:cs typeface="+mn-cs"/>
        </a:defRPr>
      </a:lvl1pPr>
      <a:lvl2pPr marL="457200" indent="0" algn="l" defTabSz="914400" rtl="0" eaLnBrk="1" latinLnBrk="0" hangingPunct="1">
        <a:lnSpc>
          <a:spcPct val="150000"/>
        </a:lnSpc>
        <a:spcBef>
          <a:spcPts val="500"/>
        </a:spcBef>
        <a:buFontTx/>
        <a:buNone/>
        <a:defRPr sz="2200" b="0" i="0" kern="1200">
          <a:solidFill>
            <a:schemeClr val="tx1"/>
          </a:solidFill>
          <a:latin typeface="Avenir Next LT Pro" panose="020B0504020202020204" pitchFamily="34" charset="77"/>
          <a:ea typeface="+mn-ea"/>
          <a:cs typeface="+mn-cs"/>
        </a:defRPr>
      </a:lvl2pPr>
      <a:lvl3pPr marL="914400" indent="0" algn="l" defTabSz="914400" rtl="0" eaLnBrk="1" latinLnBrk="0" hangingPunct="1">
        <a:lnSpc>
          <a:spcPct val="150000"/>
        </a:lnSpc>
        <a:spcBef>
          <a:spcPts val="500"/>
        </a:spcBef>
        <a:buFontTx/>
        <a:buNone/>
        <a:defRPr sz="2000" b="0" i="0" kern="1200">
          <a:solidFill>
            <a:schemeClr val="tx1"/>
          </a:solidFill>
          <a:latin typeface="Avenir Next LT Pro" panose="020B0504020202020204" pitchFamily="34" charset="77"/>
          <a:ea typeface="+mn-ea"/>
          <a:cs typeface="+mn-cs"/>
        </a:defRPr>
      </a:lvl3pPr>
      <a:lvl4pPr marL="13716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4pPr>
      <a:lvl5pPr marL="18288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4" orient="horz" pos="1152" userDrawn="1">
          <p15:clr>
            <a:srgbClr val="547EBF"/>
          </p15:clr>
        </p15:guide>
        <p15:guide id="5" pos="7440" userDrawn="1">
          <p15:clr>
            <a:srgbClr val="547EBF"/>
          </p15:clr>
        </p15:guide>
        <p15:guide id="6" orient="horz" pos="4080" userDrawn="1">
          <p15:clr>
            <a:srgbClr val="547EBF"/>
          </p15:clr>
        </p15:guide>
        <p15:guide id="19" userDrawn="1">
          <p15:clr>
            <a:srgbClr val="547EBF"/>
          </p15:clr>
        </p15:guide>
        <p15:guide id="20" pos="7680" userDrawn="1">
          <p15:clr>
            <a:srgbClr val="547EBF"/>
          </p15:clr>
        </p15:guide>
        <p15:guide id="21" pos="528" userDrawn="1">
          <p15:clr>
            <a:srgbClr val="547EBF"/>
          </p15:clr>
        </p15:guide>
        <p15:guide id="22" pos="6912" userDrawn="1">
          <p15:clr>
            <a:srgbClr val="547EBF"/>
          </p15:clr>
        </p15:guide>
        <p15:guide id="23" orient="horz" pos="240" userDrawn="1">
          <p15:clr>
            <a:srgbClr val="547EBF"/>
          </p15:clr>
        </p15:guide>
        <p15:guide id="25" orient="horz" pos="552" userDrawn="1">
          <p15:clr>
            <a:srgbClr val="547EB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CD688C66-2A77-64CD-38B5-90492185CACE}"/>
              </a:ext>
            </a:extLst>
          </p:cNvPr>
          <p:cNvSpPr/>
          <p:nvPr userDrawn="1"/>
        </p:nvSpPr>
        <p:spPr>
          <a:xfrm rot="5400000" flipH="1" flipV="1">
            <a:off x="8570975" y="3236976"/>
            <a:ext cx="6858000" cy="384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p>
        </p:txBody>
      </p:sp>
      <p:sp>
        <p:nvSpPr>
          <p:cNvPr id="7" name="Alatunnisteen paikkamerkki 4">
            <a:extLst>
              <a:ext uri="{FF2B5EF4-FFF2-40B4-BE49-F238E27FC236}">
                <a16:creationId xmlns:a16="http://schemas.microsoft.com/office/drawing/2014/main" id="{89035839-CD36-5568-9808-CCDD9953C933}"/>
              </a:ext>
            </a:extLst>
          </p:cNvPr>
          <p:cNvSpPr>
            <a:spLocks noGrp="1"/>
          </p:cNvSpPr>
          <p:nvPr>
            <p:ph type="ftr" sz="quarter" idx="3"/>
          </p:nvPr>
        </p:nvSpPr>
        <p:spPr>
          <a:xfrm rot="16200000">
            <a:off x="8854442" y="2953511"/>
            <a:ext cx="6291068" cy="384048"/>
          </a:xfrm>
          <a:prstGeom prst="rect">
            <a:avLst/>
          </a:prstGeom>
          <a:noFill/>
        </p:spPr>
        <p:txBody>
          <a:bodyPr vert="horz" lIns="210312" tIns="45720" rIns="91440" bIns="45720" rtlCol="0" anchor="ctr"/>
          <a:lstStyle>
            <a:lvl1pPr algn="l">
              <a:defRPr sz="1200" b="1" cap="all" spc="300" baseline="0">
                <a:solidFill>
                  <a:schemeClr val="bg1"/>
                </a:solidFill>
                <a:latin typeface="+mj-lt"/>
              </a:defRPr>
            </a:lvl1pPr>
          </a:lstStyle>
          <a:p>
            <a:pPr rtl="0"/>
            <a:r>
              <a:rPr lang="fi-FI" noProof="0"/>
              <a:t>Esityksen otsikko</a:t>
            </a:r>
          </a:p>
        </p:txBody>
      </p:sp>
      <p:sp>
        <p:nvSpPr>
          <p:cNvPr id="2" name="Otsikon paikkamerkki 1">
            <a:extLst>
              <a:ext uri="{FF2B5EF4-FFF2-40B4-BE49-F238E27FC236}">
                <a16:creationId xmlns:a16="http://schemas.microsoft.com/office/drawing/2014/main" id="{9198F9AA-2C87-421D-97C1-B4248DFDC2C2}"/>
              </a:ext>
            </a:extLst>
          </p:cNvPr>
          <p:cNvSpPr>
            <a:spLocks noGrp="1"/>
          </p:cNvSpPr>
          <p:nvPr>
            <p:ph type="title"/>
          </p:nvPr>
        </p:nvSpPr>
        <p:spPr>
          <a:xfrm>
            <a:off x="846438" y="409576"/>
            <a:ext cx="10972800" cy="1325563"/>
          </a:xfrm>
          <a:prstGeom prst="rect">
            <a:avLst/>
          </a:prstGeom>
        </p:spPr>
        <p:txBody>
          <a:bodyPr vert="horz" lIns="0" tIns="0" rIns="0" bIns="0" rtlCol="0" anchor="t">
            <a:noAutofit/>
          </a:bodyPr>
          <a:lstStyle/>
          <a:p>
            <a:pPr rtl="0"/>
            <a:r>
              <a:rPr lang="fi-FI" noProof="0"/>
              <a:t>MUOKKAA OTSIKON PERUSTYYLIÄ NAPSAUTTAMALLA</a:t>
            </a:r>
          </a:p>
        </p:txBody>
      </p:sp>
      <p:sp>
        <p:nvSpPr>
          <p:cNvPr id="3" name="Tekstin paikkamerkki 2">
            <a:extLst>
              <a:ext uri="{FF2B5EF4-FFF2-40B4-BE49-F238E27FC236}">
                <a16:creationId xmlns:a16="http://schemas.microsoft.com/office/drawing/2014/main" id="{AE98FC63-C8D2-4CE6-A3F1-EE8ED24590C4}"/>
              </a:ext>
            </a:extLst>
          </p:cNvPr>
          <p:cNvSpPr>
            <a:spLocks noGrp="1"/>
          </p:cNvSpPr>
          <p:nvPr>
            <p:ph type="body" idx="1"/>
          </p:nvPr>
        </p:nvSpPr>
        <p:spPr>
          <a:xfrm>
            <a:off x="745644" y="1825625"/>
            <a:ext cx="11098307" cy="4351338"/>
          </a:xfrm>
          <a:prstGeom prst="rect">
            <a:avLst/>
          </a:prstGeom>
        </p:spPr>
        <p:txBody>
          <a:bodyPr vert="horz" lIns="0" tIns="0" rIns="0" bIns="0" rtlCol="0">
            <a:noAutofit/>
          </a:body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Dian numeron paikkamerkki 5">
            <a:extLst>
              <a:ext uri="{FF2B5EF4-FFF2-40B4-BE49-F238E27FC236}">
                <a16:creationId xmlns:a16="http://schemas.microsoft.com/office/drawing/2014/main" id="{533E5E79-C396-3919-759D-5AD893CE4260}"/>
              </a:ext>
            </a:extLst>
          </p:cNvPr>
          <p:cNvSpPr>
            <a:spLocks noGrp="1"/>
          </p:cNvSpPr>
          <p:nvPr>
            <p:ph type="sldNum" sz="quarter" idx="4"/>
          </p:nvPr>
        </p:nvSpPr>
        <p:spPr>
          <a:xfrm rot="16200000">
            <a:off x="11716511" y="6382510"/>
            <a:ext cx="566928" cy="384048"/>
          </a:xfrm>
          <a:prstGeom prst="rect">
            <a:avLst/>
          </a:prstGeom>
        </p:spPr>
        <p:txBody>
          <a:bodyPr vert="horz" lIns="91440" tIns="45720" rIns="91440" bIns="45720" rtlCol="0" anchor="ctr"/>
          <a:lstStyle>
            <a:lvl1pPr algn="ctr">
              <a:defRPr sz="1400">
                <a:solidFill>
                  <a:schemeClr val="bg1"/>
                </a:solidFill>
              </a:defRPr>
            </a:lvl1pPr>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07343239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Lst>
  <p:hf hdr="0" dt="0"/>
  <p:txStyles>
    <p:titleStyle>
      <a:lvl1pPr algn="l" defTabSz="914400" rtl="0" eaLnBrk="1" latinLnBrk="0" hangingPunct="1">
        <a:lnSpc>
          <a:spcPct val="90000"/>
        </a:lnSpc>
        <a:spcBef>
          <a:spcPct val="0"/>
        </a:spcBef>
        <a:buNone/>
        <a:defRPr sz="4000" b="1" i="0" kern="1200" cap="all" spc="600" baseline="0">
          <a:solidFill>
            <a:schemeClr val="tx1"/>
          </a:solidFill>
          <a:latin typeface="+mj-lt"/>
          <a:ea typeface="+mj-ea"/>
          <a:cs typeface="Arial Black" panose="020B0604020202020204" pitchFamily="34" charset="0"/>
        </a:defRPr>
      </a:lvl1pPr>
    </p:titleStyle>
    <p:bodyStyle>
      <a:lvl1pPr marL="0" indent="0" algn="l" defTabSz="914400" rtl="0" eaLnBrk="1" latinLnBrk="0" hangingPunct="1">
        <a:lnSpc>
          <a:spcPct val="150000"/>
        </a:lnSpc>
        <a:spcBef>
          <a:spcPts val="1000"/>
        </a:spcBef>
        <a:buFontTx/>
        <a:buNone/>
        <a:defRPr sz="2400" b="0" i="0" kern="1200">
          <a:solidFill>
            <a:schemeClr val="tx1"/>
          </a:solidFill>
          <a:latin typeface="+mn-lt"/>
          <a:ea typeface="+mn-ea"/>
          <a:cs typeface="+mn-cs"/>
        </a:defRPr>
      </a:lvl1pPr>
      <a:lvl2pPr marL="457200" indent="0" algn="l" defTabSz="914400" rtl="0" eaLnBrk="1" latinLnBrk="0" hangingPunct="1">
        <a:lnSpc>
          <a:spcPct val="150000"/>
        </a:lnSpc>
        <a:spcBef>
          <a:spcPts val="500"/>
        </a:spcBef>
        <a:buFontTx/>
        <a:buNone/>
        <a:defRPr sz="2200" b="0" i="0" kern="1200">
          <a:solidFill>
            <a:schemeClr val="tx1"/>
          </a:solidFill>
          <a:latin typeface="Avenir Next LT Pro" panose="020B0504020202020204" pitchFamily="34" charset="77"/>
          <a:ea typeface="+mn-ea"/>
          <a:cs typeface="+mn-cs"/>
        </a:defRPr>
      </a:lvl2pPr>
      <a:lvl3pPr marL="914400" indent="0" algn="l" defTabSz="914400" rtl="0" eaLnBrk="1" latinLnBrk="0" hangingPunct="1">
        <a:lnSpc>
          <a:spcPct val="150000"/>
        </a:lnSpc>
        <a:spcBef>
          <a:spcPts val="500"/>
        </a:spcBef>
        <a:buFontTx/>
        <a:buNone/>
        <a:defRPr sz="2000" b="0" i="0" kern="1200">
          <a:solidFill>
            <a:schemeClr val="tx1"/>
          </a:solidFill>
          <a:latin typeface="Avenir Next LT Pro" panose="020B0504020202020204" pitchFamily="34" charset="77"/>
          <a:ea typeface="+mn-ea"/>
          <a:cs typeface="+mn-cs"/>
        </a:defRPr>
      </a:lvl3pPr>
      <a:lvl4pPr marL="13716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4pPr>
      <a:lvl5pPr marL="18288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4" orient="horz" pos="1152">
          <p15:clr>
            <a:srgbClr val="547EBF"/>
          </p15:clr>
        </p15:guide>
        <p15:guide id="5" pos="7440">
          <p15:clr>
            <a:srgbClr val="547EBF"/>
          </p15:clr>
        </p15:guide>
        <p15:guide id="6" orient="horz" pos="4080">
          <p15:clr>
            <a:srgbClr val="547EBF"/>
          </p15:clr>
        </p15:guide>
        <p15:guide id="19">
          <p15:clr>
            <a:srgbClr val="547EBF"/>
          </p15:clr>
        </p15:guide>
        <p15:guide id="20" pos="7680">
          <p15:clr>
            <a:srgbClr val="547EBF"/>
          </p15:clr>
        </p15:guide>
        <p15:guide id="21" pos="528">
          <p15:clr>
            <a:srgbClr val="547EBF"/>
          </p15:clr>
        </p15:guide>
        <p15:guide id="22" pos="6912">
          <p15:clr>
            <a:srgbClr val="547EBF"/>
          </p15:clr>
        </p15:guide>
        <p15:guide id="23" orient="horz" pos="240">
          <p15:clr>
            <a:srgbClr val="547EBF"/>
          </p15:clr>
        </p15:guide>
        <p15:guide id="25" orient="horz" pos="552">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TwtS6Jy3ll8?start=21&amp;feature=oembed"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microsoft.com/office/2007/relationships/hdphoto" Target="../media/hdphoto7.wdp"/></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92E632DD-7039-0183-A4F2-8F30E07FE5E7}"/>
              </a:ext>
            </a:extLst>
          </p:cNvPr>
          <p:cNvSpPr/>
          <p:nvPr/>
        </p:nvSpPr>
        <p:spPr>
          <a:xfrm>
            <a:off x="661261" y="653461"/>
            <a:ext cx="10833621" cy="55499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Otsikko 4">
            <a:extLst>
              <a:ext uri="{FF2B5EF4-FFF2-40B4-BE49-F238E27FC236}">
                <a16:creationId xmlns:a16="http://schemas.microsoft.com/office/drawing/2014/main" id="{27228BAE-048B-681E-DD8D-BD96B22560E0}"/>
              </a:ext>
            </a:extLst>
          </p:cNvPr>
          <p:cNvSpPr>
            <a:spLocks noGrp="1"/>
          </p:cNvSpPr>
          <p:nvPr>
            <p:ph type="title"/>
          </p:nvPr>
        </p:nvSpPr>
        <p:spPr>
          <a:xfrm>
            <a:off x="6095997" y="654050"/>
            <a:ext cx="4834517" cy="2774361"/>
          </a:xfrm>
        </p:spPr>
        <p:txBody>
          <a:bodyPr rtlCol="0"/>
          <a:lstStyle/>
          <a:p>
            <a:pPr rtl="0"/>
            <a:r>
              <a:rPr lang="fi-FI" sz="4800" dirty="0">
                <a:solidFill>
                  <a:schemeClr val="bg2"/>
                </a:solidFill>
              </a:rPr>
              <a:t>Tulevaisuus-paja</a:t>
            </a:r>
          </a:p>
        </p:txBody>
      </p:sp>
      <p:pic>
        <p:nvPicPr>
          <p:cNvPr id="4" name="Kuvan paikkamerkki 3">
            <a:extLst>
              <a:ext uri="{FF2B5EF4-FFF2-40B4-BE49-F238E27FC236}">
                <a16:creationId xmlns:a16="http://schemas.microsoft.com/office/drawing/2014/main" id="{B300D09B-38A7-2487-0D5E-D8F660DA96DD}"/>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t="1714" b="1714"/>
          <a:stretch/>
        </p:blipFill>
        <p:spPr>
          <a:xfrm>
            <a:off x="979301" y="928786"/>
            <a:ext cx="4141396" cy="4999250"/>
          </a:xfrm>
        </p:spPr>
      </p:pic>
      <p:sp>
        <p:nvSpPr>
          <p:cNvPr id="7" name="Alaotsikko 6">
            <a:extLst>
              <a:ext uri="{FF2B5EF4-FFF2-40B4-BE49-F238E27FC236}">
                <a16:creationId xmlns:a16="http://schemas.microsoft.com/office/drawing/2014/main" id="{3AFD8D3D-82CB-EA16-814E-A3FED8BBF39B}"/>
              </a:ext>
            </a:extLst>
          </p:cNvPr>
          <p:cNvSpPr>
            <a:spLocks noGrp="1"/>
          </p:cNvSpPr>
          <p:nvPr>
            <p:ph idx="1"/>
          </p:nvPr>
        </p:nvSpPr>
        <p:spPr>
          <a:xfrm>
            <a:off x="6095997" y="3428411"/>
            <a:ext cx="4834517" cy="2774361"/>
          </a:xfrm>
        </p:spPr>
        <p:txBody>
          <a:bodyPr rtlCol="0"/>
          <a:lstStyle/>
          <a:p>
            <a:pPr rtl="0"/>
            <a:r>
              <a:rPr lang="fi-FI" sz="2800" dirty="0">
                <a:solidFill>
                  <a:schemeClr val="accent4"/>
                </a:solidFill>
              </a:rPr>
              <a:t>Pajakerta 3/4</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5B7F8D-D146-9B6A-532C-3BAB50598297}"/>
              </a:ext>
            </a:extLst>
          </p:cNvPr>
          <p:cNvSpPr>
            <a:spLocks noGrp="1"/>
          </p:cNvSpPr>
          <p:nvPr>
            <p:ph type="title"/>
          </p:nvPr>
        </p:nvSpPr>
        <p:spPr>
          <a:xfrm>
            <a:off x="484632" y="484949"/>
            <a:ext cx="10972800" cy="1325563"/>
          </a:xfrm>
        </p:spPr>
        <p:txBody>
          <a:bodyPr/>
          <a:lstStyle/>
          <a:p>
            <a:r>
              <a:rPr lang="fi-FI" sz="3600" spc="300" dirty="0"/>
              <a:t>Ohje pajan vetäjälle</a:t>
            </a:r>
          </a:p>
        </p:txBody>
      </p:sp>
      <p:sp>
        <p:nvSpPr>
          <p:cNvPr id="3" name="Sisällön paikkamerkki 2">
            <a:extLst>
              <a:ext uri="{FF2B5EF4-FFF2-40B4-BE49-F238E27FC236}">
                <a16:creationId xmlns:a16="http://schemas.microsoft.com/office/drawing/2014/main" id="{256DC2AD-E73A-EBC2-6CF2-5DE1136212E2}"/>
              </a:ext>
            </a:extLst>
          </p:cNvPr>
          <p:cNvSpPr>
            <a:spLocks noGrp="1"/>
          </p:cNvSpPr>
          <p:nvPr>
            <p:ph idx="1"/>
          </p:nvPr>
        </p:nvSpPr>
        <p:spPr/>
        <p:txBody>
          <a:bodyPr/>
          <a:lstStyle/>
          <a:p>
            <a:pPr marL="342900" indent="-342900">
              <a:buFont typeface="Arial" panose="020B0604020202020204" pitchFamily="34" charset="0"/>
              <a:buChar char="•"/>
            </a:pPr>
            <a:r>
              <a:rPr lang="fi-FI" dirty="0">
                <a:latin typeface="+mn-lt"/>
              </a:rPr>
              <a:t>Esityksen osiossa 4 Tulevaisuudenkuvia käytetty </a:t>
            </a:r>
            <a:r>
              <a:rPr lang="fi-FI" dirty="0" err="1">
                <a:latin typeface="+mn-lt"/>
              </a:rPr>
              <a:t>Did</a:t>
            </a:r>
            <a:r>
              <a:rPr lang="fi-FI" dirty="0">
                <a:latin typeface="+mn-lt"/>
              </a:rPr>
              <a:t> </a:t>
            </a:r>
            <a:r>
              <a:rPr lang="fi-FI" dirty="0" err="1">
                <a:latin typeface="+mn-lt"/>
              </a:rPr>
              <a:t>You</a:t>
            </a:r>
            <a:r>
              <a:rPr lang="fi-FI" dirty="0">
                <a:latin typeface="+mn-lt"/>
              </a:rPr>
              <a:t> </a:t>
            </a:r>
            <a:r>
              <a:rPr lang="fi-FI" dirty="0" err="1">
                <a:latin typeface="+mn-lt"/>
              </a:rPr>
              <a:t>Know</a:t>
            </a:r>
            <a:r>
              <a:rPr lang="fi-FI" dirty="0">
                <a:latin typeface="+mn-lt"/>
              </a:rPr>
              <a:t> (Shift </a:t>
            </a:r>
            <a:r>
              <a:rPr lang="fi-FI" dirty="0" err="1">
                <a:latin typeface="+mn-lt"/>
              </a:rPr>
              <a:t>Happens</a:t>
            </a:r>
            <a:r>
              <a:rPr lang="fi-FI" dirty="0">
                <a:latin typeface="+mn-lt"/>
              </a:rPr>
              <a:t>) -video on englanninkielinen ja vuodelta 2018. Voit korvata </a:t>
            </a:r>
            <a:r>
              <a:rPr lang="fi-FI">
                <a:latin typeface="+mn-lt"/>
              </a:rPr>
              <a:t>videon jollakin toisella </a:t>
            </a:r>
            <a:r>
              <a:rPr lang="fi-FI" dirty="0">
                <a:latin typeface="+mn-lt"/>
              </a:rPr>
              <a:t>ryhmällesi soveltuvalla, ajantasaisella videolla. </a:t>
            </a:r>
            <a:r>
              <a:rPr lang="en-US" dirty="0" err="1">
                <a:latin typeface="+mn-lt"/>
              </a:rPr>
              <a:t>Tarvittaessa</a:t>
            </a:r>
            <a:r>
              <a:rPr lang="en-US" dirty="0">
                <a:latin typeface="+mn-lt"/>
              </a:rPr>
              <a:t> </a:t>
            </a:r>
            <a:r>
              <a:rPr lang="en-US" dirty="0" err="1">
                <a:latin typeface="+mn-lt"/>
              </a:rPr>
              <a:t>valmistele</a:t>
            </a:r>
            <a:r>
              <a:rPr lang="en-US" dirty="0">
                <a:latin typeface="+mn-lt"/>
              </a:rPr>
              <a:t> </a:t>
            </a:r>
            <a:r>
              <a:rPr lang="en-US" dirty="0" err="1">
                <a:latin typeface="+mn-lt"/>
              </a:rPr>
              <a:t>siitä</a:t>
            </a:r>
            <a:r>
              <a:rPr lang="en-US" dirty="0">
                <a:latin typeface="+mn-lt"/>
              </a:rPr>
              <a:t> </a:t>
            </a:r>
            <a:r>
              <a:rPr lang="en-US" dirty="0" err="1">
                <a:latin typeface="+mn-lt"/>
              </a:rPr>
              <a:t>suomennettu</a:t>
            </a:r>
            <a:r>
              <a:rPr lang="en-US" dirty="0">
                <a:latin typeface="+mn-lt"/>
              </a:rPr>
              <a:t> </a:t>
            </a:r>
            <a:r>
              <a:rPr lang="en-US" dirty="0" err="1">
                <a:latin typeface="+mn-lt"/>
              </a:rPr>
              <a:t>tiivistelmä</a:t>
            </a:r>
            <a:r>
              <a:rPr lang="en-US" dirty="0"/>
              <a:t> </a:t>
            </a:r>
            <a:r>
              <a:rPr lang="en-US" dirty="0" err="1"/>
              <a:t>keskustelua</a:t>
            </a:r>
            <a:r>
              <a:rPr lang="en-US" dirty="0"/>
              <a:t> </a:t>
            </a:r>
            <a:r>
              <a:rPr lang="en-US" dirty="0" err="1"/>
              <a:t>varten</a:t>
            </a:r>
            <a:r>
              <a:rPr lang="en-US" dirty="0"/>
              <a:t>.</a:t>
            </a:r>
            <a:endParaRPr lang="fi-FI" dirty="0">
              <a:latin typeface="+mn-lt"/>
            </a:endParaRPr>
          </a:p>
        </p:txBody>
      </p:sp>
      <p:sp>
        <p:nvSpPr>
          <p:cNvPr id="4" name="Dian numeron paikkamerkki 3">
            <a:extLst>
              <a:ext uri="{FF2B5EF4-FFF2-40B4-BE49-F238E27FC236}">
                <a16:creationId xmlns:a16="http://schemas.microsoft.com/office/drawing/2014/main" id="{0EDA48C3-FAF5-C0FF-30AE-60F1840F02FD}"/>
              </a:ext>
            </a:extLst>
          </p:cNvPr>
          <p:cNvSpPr>
            <a:spLocks noGrp="1"/>
          </p:cNvSpPr>
          <p:nvPr>
            <p:ph type="sldNum" sz="quarter" idx="12"/>
          </p:nvPr>
        </p:nvSpPr>
        <p:spPr/>
        <p:txBody>
          <a:bodyPr/>
          <a:lstStyle/>
          <a:p>
            <a:pPr rtl="0"/>
            <a:fld id="{8D0AFDD5-844D-364D-8AEC-50CF4D36D55D}" type="slidenum">
              <a:rPr lang="fi-FI" noProof="0" smtClean="0"/>
              <a:t>2</a:t>
            </a:fld>
            <a:endParaRPr lang="fi-FI" noProof="0"/>
          </a:p>
        </p:txBody>
      </p:sp>
      <p:sp>
        <p:nvSpPr>
          <p:cNvPr id="5" name="Alatunnisteen paikkamerkki 4">
            <a:extLst>
              <a:ext uri="{FF2B5EF4-FFF2-40B4-BE49-F238E27FC236}">
                <a16:creationId xmlns:a16="http://schemas.microsoft.com/office/drawing/2014/main" id="{2D449C01-52A6-34A8-42AE-290B9BE2A151}"/>
              </a:ext>
            </a:extLst>
          </p:cNvPr>
          <p:cNvSpPr>
            <a:spLocks noGrp="1"/>
          </p:cNvSpPr>
          <p:nvPr>
            <p:ph type="ftr" sz="quarter" idx="11"/>
          </p:nvPr>
        </p:nvSpPr>
        <p:spPr/>
        <p:txBody>
          <a:bodyPr/>
          <a:lstStyle/>
          <a:p>
            <a:pPr rtl="0"/>
            <a:r>
              <a:rPr lang="fi-FI" noProof="0" dirty="0"/>
              <a:t>Tulevaisuuspaja 3/4</a:t>
            </a:r>
          </a:p>
        </p:txBody>
      </p:sp>
    </p:spTree>
    <p:extLst>
      <p:ext uri="{BB962C8B-B14F-4D97-AF65-F5344CB8AC3E}">
        <p14:creationId xmlns:p14="http://schemas.microsoft.com/office/powerpoint/2010/main" val="2678253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accent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5B7F8D-D146-9B6A-532C-3BAB50598297}"/>
              </a:ext>
            </a:extLst>
          </p:cNvPr>
          <p:cNvSpPr>
            <a:spLocks noGrp="1"/>
          </p:cNvSpPr>
          <p:nvPr>
            <p:ph type="title"/>
          </p:nvPr>
        </p:nvSpPr>
        <p:spPr/>
        <p:txBody>
          <a:bodyPr/>
          <a:lstStyle/>
          <a:p>
            <a:r>
              <a:rPr lang="fi-FI" sz="3600" spc="300" dirty="0"/>
              <a:t>tarvikkeet</a:t>
            </a:r>
          </a:p>
        </p:txBody>
      </p:sp>
      <p:sp>
        <p:nvSpPr>
          <p:cNvPr id="3" name="Sisällön paikkamerkki 2">
            <a:extLst>
              <a:ext uri="{FF2B5EF4-FFF2-40B4-BE49-F238E27FC236}">
                <a16:creationId xmlns:a16="http://schemas.microsoft.com/office/drawing/2014/main" id="{256DC2AD-E73A-EBC2-6CF2-5DE1136212E2}"/>
              </a:ext>
            </a:extLst>
          </p:cNvPr>
          <p:cNvSpPr>
            <a:spLocks noGrp="1"/>
          </p:cNvSpPr>
          <p:nvPr>
            <p:ph sz="half" idx="2"/>
          </p:nvPr>
        </p:nvSpPr>
        <p:spPr/>
        <p:txBody>
          <a:bodyPr anchor="t"/>
          <a:lstStyle/>
          <a:p>
            <a:pPr marL="342900" indent="-342900">
              <a:buFont typeface="Arial" panose="020B0604020202020204" pitchFamily="34" charset="0"/>
              <a:buChar char="•"/>
            </a:pPr>
            <a:r>
              <a:rPr lang="fi-FI" dirty="0"/>
              <a:t>UNO-kortit / pelikortit</a:t>
            </a:r>
          </a:p>
          <a:p>
            <a:pPr marL="342900" indent="-342900">
              <a:buFont typeface="Arial" panose="020B0604020202020204" pitchFamily="34" charset="0"/>
              <a:buChar char="•"/>
            </a:pPr>
            <a:r>
              <a:rPr lang="fi-FI" dirty="0"/>
              <a:t>Mitä jos –arvontalaput</a:t>
            </a:r>
          </a:p>
          <a:p>
            <a:pPr marL="342900" indent="-342900">
              <a:buFont typeface="Arial" panose="020B0604020202020204" pitchFamily="34" charset="0"/>
              <a:buChar char="•"/>
            </a:pPr>
            <a:r>
              <a:rPr lang="fi-FI" dirty="0"/>
              <a:t>Kangaspussi / hattu </a:t>
            </a:r>
            <a:r>
              <a:rPr lang="fi-FI" i="1" dirty="0"/>
              <a:t>(arvontaa varten)</a:t>
            </a:r>
            <a:endParaRPr lang="fi-FI" dirty="0"/>
          </a:p>
        </p:txBody>
      </p:sp>
      <p:sp>
        <p:nvSpPr>
          <p:cNvPr id="5" name="Alatunnisteen paikkamerkki 4">
            <a:extLst>
              <a:ext uri="{FF2B5EF4-FFF2-40B4-BE49-F238E27FC236}">
                <a16:creationId xmlns:a16="http://schemas.microsoft.com/office/drawing/2014/main" id="{2D449C01-52A6-34A8-42AE-290B9BE2A151}"/>
              </a:ext>
            </a:extLst>
          </p:cNvPr>
          <p:cNvSpPr>
            <a:spLocks noGrp="1"/>
          </p:cNvSpPr>
          <p:nvPr>
            <p:ph type="ftr" sz="quarter" idx="10"/>
          </p:nvPr>
        </p:nvSpPr>
        <p:spPr/>
        <p:txBody>
          <a:bodyPr/>
          <a:lstStyle/>
          <a:p>
            <a:pPr rtl="0"/>
            <a:r>
              <a:rPr lang="fi-FI" noProof="0" dirty="0"/>
              <a:t>Tulevaisuuspaja </a:t>
            </a:r>
            <a:r>
              <a:rPr lang="fi-FI" dirty="0"/>
              <a:t>3</a:t>
            </a:r>
            <a:r>
              <a:rPr lang="fi-FI" noProof="0" dirty="0"/>
              <a:t>/4</a:t>
            </a:r>
          </a:p>
        </p:txBody>
      </p:sp>
      <p:sp>
        <p:nvSpPr>
          <p:cNvPr id="4" name="Dian numeron paikkamerkki 3">
            <a:extLst>
              <a:ext uri="{FF2B5EF4-FFF2-40B4-BE49-F238E27FC236}">
                <a16:creationId xmlns:a16="http://schemas.microsoft.com/office/drawing/2014/main" id="{0EDA48C3-FAF5-C0FF-30AE-60F1840F02FD}"/>
              </a:ext>
            </a:extLst>
          </p:cNvPr>
          <p:cNvSpPr>
            <a:spLocks noGrp="1"/>
          </p:cNvSpPr>
          <p:nvPr>
            <p:ph type="sldNum" sz="quarter" idx="11"/>
          </p:nvPr>
        </p:nvSpPr>
        <p:spPr/>
        <p:txBody>
          <a:bodyPr/>
          <a:lstStyle/>
          <a:p>
            <a:pPr rtl="0"/>
            <a:fld id="{8D0AFDD5-844D-364D-8AEC-50CF4D36D55D}" type="slidenum">
              <a:rPr lang="fi-FI" noProof="0" smtClean="0"/>
              <a:t>3</a:t>
            </a:fld>
            <a:endParaRPr lang="fi-FI" noProof="0"/>
          </a:p>
        </p:txBody>
      </p:sp>
    </p:spTree>
    <p:extLst>
      <p:ext uri="{BB962C8B-B14F-4D97-AF65-F5344CB8AC3E}">
        <p14:creationId xmlns:p14="http://schemas.microsoft.com/office/powerpoint/2010/main" val="2533810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Pajan</a:t>
            </a:r>
            <a:r>
              <a:rPr lang="fi-FI" dirty="0"/>
              <a:t> sisältö</a:t>
            </a:r>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3/4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4</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Fiiliskierros &amp; kotitehtävien purku</a:t>
            </a: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fi-FI" dirty="0"/>
              <a:t>Oman elämäni pelistrategia</a:t>
            </a: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r>
              <a:rPr lang="fi-FI" dirty="0"/>
              <a:t>Epävarmuuden sietäminen</a:t>
            </a: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r>
              <a:rPr lang="fi-FI" dirty="0"/>
              <a:t>Tulevaisuuden-kuvia</a:t>
            </a: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Vanhuus</a:t>
            </a:r>
          </a:p>
        </p:txBody>
      </p:sp>
    </p:spTree>
    <p:extLst>
      <p:ext uri="{BB962C8B-B14F-4D97-AF65-F5344CB8AC3E}">
        <p14:creationId xmlns:p14="http://schemas.microsoft.com/office/powerpoint/2010/main" val="89693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7" descr="Kuva, joka sisältää kohteen teksti, animaatio, hymiö, clipart&#10;&#10;Kuvaus luotu automaattisesti">
            <a:extLst>
              <a:ext uri="{FF2B5EF4-FFF2-40B4-BE49-F238E27FC236}">
                <a16:creationId xmlns:a16="http://schemas.microsoft.com/office/drawing/2014/main" id="{7B3454FD-65BC-CAC7-6C81-BC5C3CE0516F}"/>
              </a:ext>
            </a:extLst>
          </p:cNvPr>
          <p:cNvPicPr>
            <a:picLocks noGrp="1" noChangeAspect="1"/>
          </p:cNvPicPr>
          <p:nvPr>
            <p:ph type="pic" sz="quarter" idx="10"/>
          </p:nvPr>
        </p:nvPicPr>
        <p:blipFill>
          <a:blip r:embed="rId3"/>
          <a:stretch/>
        </p:blipFill>
        <p:spPr>
          <a:xfrm>
            <a:off x="1026059" y="68262"/>
            <a:ext cx="10139882" cy="6721475"/>
          </a:xfrm>
          <a:noFill/>
        </p:spPr>
      </p:pic>
      <p:sp>
        <p:nvSpPr>
          <p:cNvPr id="4" name="Alatunnisteen paikkamerkki 3">
            <a:extLst>
              <a:ext uri="{FF2B5EF4-FFF2-40B4-BE49-F238E27FC236}">
                <a16:creationId xmlns:a16="http://schemas.microsoft.com/office/drawing/2014/main" id="{FA845EFC-5003-260D-284F-04D82E144EAC}"/>
              </a:ext>
            </a:extLst>
          </p:cNvPr>
          <p:cNvSpPr>
            <a:spLocks noGrp="1"/>
          </p:cNvSpPr>
          <p:nvPr>
            <p:ph type="ftr" sz="quarter" idx="4294967295"/>
          </p:nvPr>
        </p:nvSpPr>
        <p:spPr>
          <a:xfrm rot="16200000">
            <a:off x="8854442" y="2953511"/>
            <a:ext cx="6291068" cy="384048"/>
          </a:xfrm>
        </p:spPr>
        <p:txBody>
          <a:bodyPr/>
          <a:lstStyle/>
          <a:p>
            <a:pPr rtl="0">
              <a:spcAft>
                <a:spcPts val="600"/>
              </a:spcAft>
            </a:pPr>
            <a:r>
              <a:rPr lang="fi-FI" noProof="0"/>
              <a:t>Esityksen otsikko</a:t>
            </a:r>
          </a:p>
        </p:txBody>
      </p:sp>
      <p:sp>
        <p:nvSpPr>
          <p:cNvPr id="5" name="Dian numeron paikkamerkki 4" hidden="1">
            <a:extLst>
              <a:ext uri="{FF2B5EF4-FFF2-40B4-BE49-F238E27FC236}">
                <a16:creationId xmlns:a16="http://schemas.microsoft.com/office/drawing/2014/main" id="{086389AE-5488-524E-FC41-08139B4422FB}"/>
              </a:ext>
            </a:extLst>
          </p:cNvPr>
          <p:cNvSpPr>
            <a:spLocks noGrp="1"/>
          </p:cNvSpPr>
          <p:nvPr>
            <p:ph type="sldNum" sz="quarter" idx="4294967295"/>
          </p:nvPr>
        </p:nvSpPr>
        <p:spPr>
          <a:xfrm rot="16200000">
            <a:off x="11716511" y="6382510"/>
            <a:ext cx="566928" cy="384048"/>
          </a:xfrm>
        </p:spPr>
        <p:txBody>
          <a:bodyPr/>
          <a:lstStyle/>
          <a:p>
            <a:pPr rtl="0">
              <a:spcAft>
                <a:spcPts val="600"/>
              </a:spcAft>
            </a:pPr>
            <a:fld id="{09A01C0A-2BB6-49E7-91A3-DCB9F9F59583}" type="slidenum">
              <a:rPr lang="fi-FI" noProof="0" smtClean="0"/>
              <a:pPr rtl="0">
                <a:spcAft>
                  <a:spcPts val="600"/>
                </a:spcAft>
              </a:pPr>
              <a:t>5</a:t>
            </a:fld>
            <a:endParaRPr lang="fi-FI" noProof="0"/>
          </a:p>
        </p:txBody>
      </p:sp>
    </p:spTree>
    <p:extLst>
      <p:ext uri="{BB962C8B-B14F-4D97-AF65-F5344CB8AC3E}">
        <p14:creationId xmlns:p14="http://schemas.microsoft.com/office/powerpoint/2010/main" val="2472848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4B7B636-584C-A102-7BB6-BEB33AFF1C87}"/>
              </a:ext>
            </a:extLst>
          </p:cNvPr>
          <p:cNvSpPr>
            <a:spLocks noGrp="1"/>
          </p:cNvSpPr>
          <p:nvPr>
            <p:ph type="title"/>
          </p:nvPr>
        </p:nvSpPr>
        <p:spPr>
          <a:xfrm>
            <a:off x="850168" y="876300"/>
            <a:ext cx="5245832" cy="952499"/>
          </a:xfrm>
        </p:spPr>
        <p:txBody>
          <a:bodyPr/>
          <a:lstStyle/>
          <a:p>
            <a:pPr algn="l"/>
            <a:r>
              <a:rPr lang="fi-FI" dirty="0"/>
              <a:t>Kotitehtävän purku</a:t>
            </a:r>
          </a:p>
        </p:txBody>
      </p:sp>
      <p:sp>
        <p:nvSpPr>
          <p:cNvPr id="3" name="Sisällön paikkamerkki 2">
            <a:extLst>
              <a:ext uri="{FF2B5EF4-FFF2-40B4-BE49-F238E27FC236}">
                <a16:creationId xmlns:a16="http://schemas.microsoft.com/office/drawing/2014/main" id="{0FC692A3-E64E-B1C6-B847-D36ABC64F60B}"/>
              </a:ext>
            </a:extLst>
          </p:cNvPr>
          <p:cNvSpPr>
            <a:spLocks noGrp="1"/>
          </p:cNvSpPr>
          <p:nvPr>
            <p:ph sz="half" idx="2"/>
          </p:nvPr>
        </p:nvSpPr>
        <p:spPr>
          <a:xfrm>
            <a:off x="850168" y="1828800"/>
            <a:ext cx="4998371" cy="4351338"/>
          </a:xfr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000" b="1" dirty="0"/>
              <a:t>Missä asioissa olen hyvä? –tehtävä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sz="2000" dirty="0"/>
              <a:t>Kerro millaisia vastauksia sait läheisiltäsi.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sz="2000" dirty="0"/>
              <a:t>Yllättikö joku vastaus? Oletko eri mieltä jostakin?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2000" dirty="0"/>
          </a:p>
          <a:p>
            <a:endParaRPr lang="fi-FI" sz="2000" dirty="0"/>
          </a:p>
        </p:txBody>
      </p:sp>
      <p:sp>
        <p:nvSpPr>
          <p:cNvPr id="4" name="Alatunnisteen paikkamerkki 3">
            <a:extLst>
              <a:ext uri="{FF2B5EF4-FFF2-40B4-BE49-F238E27FC236}">
                <a16:creationId xmlns:a16="http://schemas.microsoft.com/office/drawing/2014/main" id="{4347C92B-5D5D-554C-64B1-2A5CEA7F694C}"/>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3/4</a:t>
            </a:r>
          </a:p>
        </p:txBody>
      </p:sp>
      <p:sp>
        <p:nvSpPr>
          <p:cNvPr id="5" name="Dian numeron paikkamerkki 4">
            <a:extLst>
              <a:ext uri="{FF2B5EF4-FFF2-40B4-BE49-F238E27FC236}">
                <a16:creationId xmlns:a16="http://schemas.microsoft.com/office/drawing/2014/main" id="{5F939AB1-CA76-2844-47A0-660513CA6362}"/>
              </a:ext>
            </a:extLst>
          </p:cNvPr>
          <p:cNvSpPr>
            <a:spLocks noGrp="1"/>
          </p:cNvSpPr>
          <p:nvPr>
            <p:ph type="sldNum" sz="quarter" idx="11"/>
          </p:nvPr>
        </p:nvSpPr>
        <p:spPr/>
        <p:txBody>
          <a:bodyPr/>
          <a:lstStyle/>
          <a:p>
            <a:pPr rtl="0"/>
            <a:fld id="{09A01C0A-2BB6-49E7-91A3-DCB9F9F59583}" type="slidenum">
              <a:rPr lang="fi-FI" noProof="0" smtClean="0"/>
              <a:pPr rtl="0"/>
              <a:t>6</a:t>
            </a:fld>
            <a:endParaRPr lang="fi-FI" noProof="0"/>
          </a:p>
        </p:txBody>
      </p:sp>
      <p:pic>
        <p:nvPicPr>
          <p:cNvPr id="6" name="Kuvan paikkamerkki 7" descr="Tikkataulu ja kolme nuolta punaisella ympyrällä">
            <a:extLst>
              <a:ext uri="{FF2B5EF4-FFF2-40B4-BE49-F238E27FC236}">
                <a16:creationId xmlns:a16="http://schemas.microsoft.com/office/drawing/2014/main" id="{E329B30E-5D2D-ADA5-2ABD-6DC3921F30EA}"/>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5900"/>
                    </a14:imgEffect>
                    <a14:imgEffect>
                      <a14:saturation sat="66000"/>
                    </a14:imgEffect>
                    <a14:imgEffect>
                      <a14:brightnessContrast bright="-20000" contrast="20000"/>
                    </a14:imgEffect>
                  </a14:imgLayer>
                </a14:imgProps>
              </a:ext>
              <a:ext uri="{28A0092B-C50C-407E-A947-70E740481C1C}">
                <a14:useLocalDpi xmlns:a14="http://schemas.microsoft.com/office/drawing/2010/main"/>
              </a:ext>
            </a:extLst>
          </a:blip>
          <a:srcRect l="25579" r="25579"/>
          <a:stretch/>
        </p:blipFill>
        <p:spPr>
          <a:xfrm>
            <a:off x="7005721" y="876302"/>
            <a:ext cx="3967080" cy="5414767"/>
          </a:xfrm>
          <a:prstGeom prst="rect">
            <a:avLst/>
          </a:prstGeom>
        </p:spPr>
      </p:pic>
    </p:spTree>
    <p:extLst>
      <p:ext uri="{BB962C8B-B14F-4D97-AF65-F5344CB8AC3E}">
        <p14:creationId xmlns:p14="http://schemas.microsoft.com/office/powerpoint/2010/main" val="3478689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654E99-3981-C8C3-8A7C-D49FD961B0EF}"/>
              </a:ext>
            </a:extLst>
          </p:cNvPr>
          <p:cNvSpPr>
            <a:spLocks noGrp="1"/>
          </p:cNvSpPr>
          <p:nvPr>
            <p:ph type="title"/>
          </p:nvPr>
        </p:nvSpPr>
        <p:spPr>
          <a:xfrm>
            <a:off x="6696222" y="729000"/>
            <a:ext cx="4834517" cy="1009266"/>
          </a:xfrm>
        </p:spPr>
        <p:txBody>
          <a:bodyPr/>
          <a:lstStyle/>
          <a:p>
            <a:r>
              <a:rPr lang="fi-FI" spc="300" dirty="0">
                <a:solidFill>
                  <a:schemeClr val="bg2"/>
                </a:solidFill>
              </a:rPr>
              <a:t>Oman elämäni pelistrategia</a:t>
            </a:r>
            <a:endParaRPr lang="fi-FI" dirty="0">
              <a:solidFill>
                <a:schemeClr val="bg2"/>
              </a:solidFill>
            </a:endParaRPr>
          </a:p>
        </p:txBody>
      </p:sp>
      <p:sp>
        <p:nvSpPr>
          <p:cNvPr id="4" name="Sisällön paikkamerkki 3">
            <a:extLst>
              <a:ext uri="{FF2B5EF4-FFF2-40B4-BE49-F238E27FC236}">
                <a16:creationId xmlns:a16="http://schemas.microsoft.com/office/drawing/2014/main" id="{06131B09-0F01-7E28-E56F-A2CD40961774}"/>
              </a:ext>
            </a:extLst>
          </p:cNvPr>
          <p:cNvSpPr>
            <a:spLocks noGrp="1"/>
          </p:cNvSpPr>
          <p:nvPr>
            <p:ph idx="1"/>
          </p:nvPr>
        </p:nvSpPr>
        <p:spPr>
          <a:xfrm>
            <a:off x="6696221" y="1738266"/>
            <a:ext cx="4834517" cy="4390735"/>
          </a:xfrm>
        </p:spPr>
        <p:txBody>
          <a:bodyPr anchor="ctr"/>
          <a:lstStyle/>
          <a:p>
            <a:r>
              <a:rPr lang="fi-FI" cap="none" dirty="0">
                <a:solidFill>
                  <a:schemeClr val="bg2"/>
                </a:solidFill>
              </a:rPr>
              <a:t>Se, että emme tiedä mitä pelissä tapahtuu seuraavaksi, tekee pelaamisesta kiinnostavaa. Jaksaisitko pelata tai seurata peliä, jonka lopputulos on jo tiedossa?</a:t>
            </a:r>
          </a:p>
          <a:p>
            <a:endParaRPr lang="fi-FI" cap="none" dirty="0">
              <a:solidFill>
                <a:schemeClr val="bg2"/>
              </a:solidFill>
            </a:endParaRPr>
          </a:p>
        </p:txBody>
      </p:sp>
      <p:pic>
        <p:nvPicPr>
          <p:cNvPr id="7" name="Kuva 6" descr="Neon värillinen pienoisohjelmat">
            <a:extLst>
              <a:ext uri="{FF2B5EF4-FFF2-40B4-BE49-F238E27FC236}">
                <a16:creationId xmlns:a16="http://schemas.microsoft.com/office/drawing/2014/main" id="{0C1E4C3F-428D-99A8-0DE9-1FFA132E4CE9}"/>
              </a:ext>
            </a:extLst>
          </p:cNvPr>
          <p:cNvPicPr>
            <a:picLocks noChangeAspect="1"/>
          </p:cNvPicPr>
          <p:nvPr/>
        </p:nvPicPr>
        <p:blipFill>
          <a:blip r:embed="rId3" cstate="print">
            <a:extLst>
              <a:ext uri="{28A0092B-C50C-407E-A947-70E740481C1C}">
                <a14:useLocalDpi xmlns:a14="http://schemas.microsoft.com/office/drawing/2010/main"/>
              </a:ext>
            </a:extLst>
          </a:blip>
          <a:srcRect l="14495" r="14495"/>
          <a:stretch/>
        </p:blipFill>
        <p:spPr>
          <a:xfrm>
            <a:off x="661261" y="729000"/>
            <a:ext cx="5400001" cy="5400001"/>
          </a:xfrm>
          <a:prstGeom prst="ellipse">
            <a:avLst/>
          </a:prstGeom>
          <a:ln w="63500" cap="rnd">
            <a:noFill/>
          </a:ln>
          <a:effectLst/>
        </p:spPr>
      </p:pic>
    </p:spTree>
    <p:extLst>
      <p:ext uri="{BB962C8B-B14F-4D97-AF65-F5344CB8AC3E}">
        <p14:creationId xmlns:p14="http://schemas.microsoft.com/office/powerpoint/2010/main" val="4027220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tauko</a:t>
            </a:r>
            <a:endParaRPr lang="fi-FI" dirty="0"/>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3/4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8</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Fiiliskierros &amp; kotitehtävien purku</a:t>
            </a: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a:defRPr/>
            </a:pPr>
            <a:r>
              <a:rPr lang="fi-FI" dirty="0"/>
              <a:t>Oman elämäni pelistrategia</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a:defRPr/>
            </a:pPr>
            <a:r>
              <a:rPr lang="fi-FI" dirty="0"/>
              <a:t>Epävarmuuden sietäminen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r>
              <a:rPr lang="fi-FI" dirty="0"/>
              <a:t>Tulevaisuuden-kuvia</a:t>
            </a: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a:p>
            <a:endParaRPr lang="fi-FI" dirty="0"/>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Vanhuus</a:t>
            </a: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p:txBody>
      </p:sp>
    </p:spTree>
    <p:extLst>
      <p:ext uri="{BB962C8B-B14F-4D97-AF65-F5344CB8AC3E}">
        <p14:creationId xmlns:p14="http://schemas.microsoft.com/office/powerpoint/2010/main" val="2731808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F9F203B0-0025-F807-ACD1-F58E8D3AEA0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2AAAC89-43F4-931A-711B-DD8088EDD240}"/>
              </a:ext>
            </a:extLst>
          </p:cNvPr>
          <p:cNvSpPr>
            <a:spLocks noGrp="1"/>
          </p:cNvSpPr>
          <p:nvPr>
            <p:ph type="title"/>
          </p:nvPr>
        </p:nvSpPr>
        <p:spPr>
          <a:xfrm>
            <a:off x="6696222" y="729000"/>
            <a:ext cx="4834517" cy="1009266"/>
          </a:xfrm>
        </p:spPr>
        <p:txBody>
          <a:bodyPr/>
          <a:lstStyle/>
          <a:p>
            <a:r>
              <a:rPr lang="fi-FI" spc="300" dirty="0">
                <a:solidFill>
                  <a:schemeClr val="bg2"/>
                </a:solidFill>
              </a:rPr>
              <a:t>Epävarmuuden sietäminen</a:t>
            </a:r>
            <a:endParaRPr lang="fi-FI" dirty="0">
              <a:solidFill>
                <a:schemeClr val="bg2"/>
              </a:solidFill>
            </a:endParaRPr>
          </a:p>
        </p:txBody>
      </p:sp>
      <p:sp>
        <p:nvSpPr>
          <p:cNvPr id="4" name="Sisällön paikkamerkki 3">
            <a:extLst>
              <a:ext uri="{FF2B5EF4-FFF2-40B4-BE49-F238E27FC236}">
                <a16:creationId xmlns:a16="http://schemas.microsoft.com/office/drawing/2014/main" id="{51DBE21A-0A00-B3DA-CC34-133BF9953C7D}"/>
              </a:ext>
            </a:extLst>
          </p:cNvPr>
          <p:cNvSpPr>
            <a:spLocks noGrp="1"/>
          </p:cNvSpPr>
          <p:nvPr>
            <p:ph idx="1"/>
          </p:nvPr>
        </p:nvSpPr>
        <p:spPr>
          <a:xfrm>
            <a:off x="6696221" y="1738266"/>
            <a:ext cx="4834517" cy="4390735"/>
          </a:xfrm>
        </p:spPr>
        <p:txBody>
          <a:bodyPr anchor="ctr"/>
          <a:lstStyle/>
          <a:p>
            <a:r>
              <a:rPr lang="fi-FI" cap="none" dirty="0">
                <a:solidFill>
                  <a:schemeClr val="bg2"/>
                </a:solidFill>
              </a:rPr>
              <a:t>Tulevaisuutta ei voi ennustaa, joten siihen liittyy paljon epävarmuutta. </a:t>
            </a:r>
          </a:p>
          <a:p>
            <a:r>
              <a:rPr lang="fi-FI" cap="none" dirty="0">
                <a:solidFill>
                  <a:schemeClr val="bg2"/>
                </a:solidFill>
              </a:rPr>
              <a:t>Epävarmuuden sietokyky on ennakoimattomuuden hyväksymistä, spontaaniutta ja muutokseen sopeutumista. Kykyä voi kehittää ja vahvistaa – se helpottaa tulevaisuudensuunnittelua ja päätösten tekemistä.</a:t>
            </a:r>
          </a:p>
        </p:txBody>
      </p:sp>
      <p:pic>
        <p:nvPicPr>
          <p:cNvPr id="7" name="Kuva 6" descr="Kissa piilotetaan seinän takana">
            <a:extLst>
              <a:ext uri="{FF2B5EF4-FFF2-40B4-BE49-F238E27FC236}">
                <a16:creationId xmlns:a16="http://schemas.microsoft.com/office/drawing/2014/main" id="{96791233-B5DC-23DA-2A2E-D28B1A321431}"/>
              </a:ext>
            </a:extLst>
          </p:cNvPr>
          <p:cNvPicPr>
            <a:picLocks noChangeAspect="1"/>
          </p:cNvPicPr>
          <p:nvPr/>
        </p:nvPicPr>
        <p:blipFill>
          <a:blip r:embed="rId3" cstate="print">
            <a:extLst>
              <a:ext uri="{28A0092B-C50C-407E-A947-70E740481C1C}">
                <a14:useLocalDpi xmlns:a14="http://schemas.microsoft.com/office/drawing/2010/main"/>
              </a:ext>
            </a:extLst>
          </a:blip>
          <a:srcRect l="28285" r="4975"/>
          <a:stretch/>
        </p:blipFill>
        <p:spPr>
          <a:xfrm>
            <a:off x="661261" y="729000"/>
            <a:ext cx="5400001" cy="5400001"/>
          </a:xfrm>
          <a:prstGeom prst="ellipse">
            <a:avLst/>
          </a:prstGeom>
          <a:ln w="63500" cap="rnd">
            <a:noFill/>
          </a:ln>
          <a:effectLst/>
        </p:spPr>
      </p:pic>
    </p:spTree>
    <p:extLst>
      <p:ext uri="{BB962C8B-B14F-4D97-AF65-F5344CB8AC3E}">
        <p14:creationId xmlns:p14="http://schemas.microsoft.com/office/powerpoint/2010/main" val="2136941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3A10A701-666F-F4C1-0A87-6E8A99762715}"/>
              </a:ext>
            </a:extLst>
          </p:cNvPr>
          <p:cNvSpPr>
            <a:spLocks noGrp="1"/>
          </p:cNvSpPr>
          <p:nvPr>
            <p:ph type="body" idx="1"/>
          </p:nvPr>
        </p:nvSpPr>
        <p:spPr>
          <a:xfrm>
            <a:off x="849882" y="2127564"/>
            <a:ext cx="4139764" cy="332850"/>
          </a:xfrm>
        </p:spPr>
        <p:txBody>
          <a:bodyPr/>
          <a:lstStyle/>
          <a:p>
            <a:r>
              <a:rPr lang="fi-FI" dirty="0"/>
              <a:t>Ohjeet</a:t>
            </a:r>
          </a:p>
        </p:txBody>
      </p:sp>
      <p:sp>
        <p:nvSpPr>
          <p:cNvPr id="3" name="Sisällön paikkamerkki 2">
            <a:extLst>
              <a:ext uri="{FF2B5EF4-FFF2-40B4-BE49-F238E27FC236}">
                <a16:creationId xmlns:a16="http://schemas.microsoft.com/office/drawing/2014/main" id="{33D13786-9299-5D9E-CE62-C7BBF565DBE0}"/>
              </a:ext>
            </a:extLst>
          </p:cNvPr>
          <p:cNvSpPr>
            <a:spLocks noGrp="1"/>
          </p:cNvSpPr>
          <p:nvPr>
            <p:ph sz="half" idx="2"/>
          </p:nvPr>
        </p:nvSpPr>
        <p:spPr>
          <a:xfrm>
            <a:off x="856290" y="2694969"/>
            <a:ext cx="4016993" cy="3286730"/>
          </a:xfrm>
        </p:spPr>
        <p:txBody>
          <a:bodyPr/>
          <a:lstStyle/>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1. Osallistujat istuvat ringissä. Yksi aloittaa sanomalla kaksitavuisen sanan, </a:t>
            </a:r>
            <a:r>
              <a:rPr kumimoji="0" lang="fi-FI" sz="2000" i="1" u="none" strike="noStrike" kern="1200" cap="none" spc="0" normalizeH="0" baseline="0" noProof="0" dirty="0">
                <a:ln>
                  <a:noFill/>
                </a:ln>
                <a:solidFill>
                  <a:schemeClr val="accent6"/>
                </a:solidFill>
                <a:effectLst/>
                <a:uLnTx/>
                <a:uFillTx/>
                <a:latin typeface="Tw Cen MT"/>
                <a:ea typeface="+mn-ea"/>
                <a:cs typeface="+mn-cs"/>
              </a:rPr>
              <a:t>esim. TALO</a:t>
            </a: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2. Seuraava jatkaa sanomalla kaksitavuisen sanan, joka alkaa edellisen sanan jälkimmäisellä tavulla, </a:t>
            </a:r>
            <a:r>
              <a:rPr kumimoji="0" lang="fi-FI" sz="2000" i="1" u="none" strike="noStrike" kern="1200" cap="none" spc="0" normalizeH="0" baseline="0" noProof="0" dirty="0">
                <a:ln>
                  <a:noFill/>
                </a:ln>
                <a:solidFill>
                  <a:schemeClr val="accent6"/>
                </a:solidFill>
                <a:effectLst/>
                <a:uLnTx/>
                <a:uFillTx/>
                <a:latin typeface="Tw Cen MT"/>
                <a:ea typeface="+mn-ea"/>
                <a:cs typeface="+mn-cs"/>
              </a:rPr>
              <a:t>esim. LOMA</a:t>
            </a: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3. Kierrosta jatketaan, kunnes uutta sanaa ei enää keksitä.</a:t>
            </a:r>
          </a:p>
        </p:txBody>
      </p:sp>
      <p:sp>
        <p:nvSpPr>
          <p:cNvPr id="4" name="Tekstin paikkamerkki 3">
            <a:extLst>
              <a:ext uri="{FF2B5EF4-FFF2-40B4-BE49-F238E27FC236}">
                <a16:creationId xmlns:a16="http://schemas.microsoft.com/office/drawing/2014/main" id="{DA4CE182-A46D-ECD0-8E54-8ABBDF8270F8}"/>
              </a:ext>
            </a:extLst>
          </p:cNvPr>
          <p:cNvSpPr>
            <a:spLocks noGrp="1"/>
          </p:cNvSpPr>
          <p:nvPr>
            <p:ph type="body" sz="quarter" idx="3"/>
          </p:nvPr>
        </p:nvSpPr>
        <p:spPr>
          <a:xfrm>
            <a:off x="6096000" y="2130859"/>
            <a:ext cx="5066826" cy="332850"/>
          </a:xfrm>
        </p:spPr>
        <p:txBody>
          <a:bodyPr/>
          <a:lstStyle/>
          <a:p>
            <a:r>
              <a:rPr lang="fi-FI" dirty="0"/>
              <a:t>Esimerkki</a:t>
            </a:r>
          </a:p>
        </p:txBody>
      </p:sp>
      <p:graphicFrame>
        <p:nvGraphicFramePr>
          <p:cNvPr id="9" name="Sisällön paikkamerkki 8">
            <a:extLst>
              <a:ext uri="{FF2B5EF4-FFF2-40B4-BE49-F238E27FC236}">
                <a16:creationId xmlns:a16="http://schemas.microsoft.com/office/drawing/2014/main" id="{1E79F1A4-13E7-D271-47DC-60EE31B94519}"/>
              </a:ext>
            </a:extLst>
          </p:cNvPr>
          <p:cNvGraphicFramePr>
            <a:graphicFrameLocks noGrp="1"/>
          </p:cNvGraphicFramePr>
          <p:nvPr>
            <p:ph sz="quarter" idx="4"/>
            <p:extLst>
              <p:ext uri="{D42A27DB-BD31-4B8C-83A1-F6EECF244321}">
                <p14:modId xmlns:p14="http://schemas.microsoft.com/office/powerpoint/2010/main" val="2162768814"/>
              </p:ext>
            </p:extLst>
          </p:nvPr>
        </p:nvGraphicFramePr>
        <p:xfrm>
          <a:off x="6096000" y="2689274"/>
          <a:ext cx="5116943" cy="1107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tsikko 5">
            <a:extLst>
              <a:ext uri="{FF2B5EF4-FFF2-40B4-BE49-F238E27FC236}">
                <a16:creationId xmlns:a16="http://schemas.microsoft.com/office/drawing/2014/main" id="{BB480F95-9B8D-D5E1-F53E-45EAC13C1773}"/>
              </a:ext>
            </a:extLst>
          </p:cNvPr>
          <p:cNvSpPr>
            <a:spLocks noGrp="1"/>
          </p:cNvSpPr>
          <p:nvPr>
            <p:ph type="title"/>
          </p:nvPr>
        </p:nvSpPr>
        <p:spPr>
          <a:xfrm>
            <a:off x="850168" y="876301"/>
            <a:ext cx="9461728" cy="652054"/>
          </a:xfrm>
        </p:spPr>
        <p:txBody>
          <a:bodyPr/>
          <a:lstStyle/>
          <a:p>
            <a:r>
              <a:rPr lang="fi-FI" b="0" spc="300" dirty="0" err="1"/>
              <a:t>Improharjoitus</a:t>
            </a:r>
            <a:r>
              <a:rPr lang="fi-FI" b="0" spc="300" dirty="0"/>
              <a:t>:</a:t>
            </a:r>
            <a:r>
              <a:rPr lang="fi-FI" spc="300" dirty="0"/>
              <a:t> tavupeli</a:t>
            </a:r>
          </a:p>
        </p:txBody>
      </p:sp>
      <p:sp>
        <p:nvSpPr>
          <p:cNvPr id="7" name="Alatunnisteen paikkamerkki 6">
            <a:extLst>
              <a:ext uri="{FF2B5EF4-FFF2-40B4-BE49-F238E27FC236}">
                <a16:creationId xmlns:a16="http://schemas.microsoft.com/office/drawing/2014/main" id="{E81EE8F4-9BBB-8499-D0A1-B49ADD8206BD}"/>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3/4</a:t>
            </a:r>
          </a:p>
        </p:txBody>
      </p:sp>
      <p:sp>
        <p:nvSpPr>
          <p:cNvPr id="8" name="Dian numeron paikkamerkki 7">
            <a:extLst>
              <a:ext uri="{FF2B5EF4-FFF2-40B4-BE49-F238E27FC236}">
                <a16:creationId xmlns:a16="http://schemas.microsoft.com/office/drawing/2014/main" id="{336B42A1-E315-956F-8785-C3228C83FE92}"/>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9A01C0A-2BB6-49E7-91A3-DCB9F9F59583}" type="slidenum">
              <a:rPr kumimoji="0" lang="fi-FI" sz="1400" b="0" i="0" u="none" strike="noStrike" kern="1200" cap="none" spc="0" normalizeH="0" baseline="0" noProof="0" smtClean="0">
                <a:ln>
                  <a:noFill/>
                </a:ln>
                <a:solidFill>
                  <a:srgbClr val="DFDBD1"/>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fi-FI" sz="1400" b="0" i="0" u="none" strike="noStrike" kern="1200" cap="none" spc="0" normalizeH="0" baseline="0" noProof="0">
              <a:ln>
                <a:noFill/>
              </a:ln>
              <a:solidFill>
                <a:srgbClr val="DFDBD1"/>
              </a:solidFill>
              <a:effectLst/>
              <a:uLnTx/>
              <a:uFillTx/>
              <a:latin typeface="Tw Cen MT"/>
              <a:ea typeface="+mn-ea"/>
              <a:cs typeface="+mn-cs"/>
            </a:endParaRPr>
          </a:p>
        </p:txBody>
      </p:sp>
      <p:cxnSp>
        <p:nvCxnSpPr>
          <p:cNvPr id="11" name="Suora yhdysviiva 10">
            <a:extLst>
              <a:ext uri="{FF2B5EF4-FFF2-40B4-BE49-F238E27FC236}">
                <a16:creationId xmlns:a16="http://schemas.microsoft.com/office/drawing/2014/main" id="{937F9119-E0D1-0B49-8158-AC7410269E94}"/>
              </a:ext>
            </a:extLst>
          </p:cNvPr>
          <p:cNvCxnSpPr>
            <a:cxnSpLocks/>
          </p:cNvCxnSpPr>
          <p:nvPr/>
        </p:nvCxnSpPr>
        <p:spPr>
          <a:xfrm>
            <a:off x="5468293" y="2127564"/>
            <a:ext cx="0" cy="39592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 name="Sisällön paikkamerkki 2">
            <a:extLst>
              <a:ext uri="{FF2B5EF4-FFF2-40B4-BE49-F238E27FC236}">
                <a16:creationId xmlns:a16="http://schemas.microsoft.com/office/drawing/2014/main" id="{DF004018-A46B-B7BF-D9CF-D0B41F01B53E}"/>
              </a:ext>
            </a:extLst>
          </p:cNvPr>
          <p:cNvSpPr txBox="1">
            <a:spLocks/>
          </p:cNvSpPr>
          <p:nvPr/>
        </p:nvSpPr>
        <p:spPr>
          <a:xfrm>
            <a:off x="6096003" y="4209316"/>
            <a:ext cx="5066823" cy="1776201"/>
          </a:xfrm>
          <a:prstGeom prst="rect">
            <a:avLst/>
          </a:prstGeom>
        </p:spPr>
        <p:txBody>
          <a:bodyPr vert="horz" lIns="0" tIns="0" rIns="0" bIns="0" rtlCol="0">
            <a:noAutofit/>
          </a:bodyPr>
          <a:lstStyle>
            <a:lvl1pPr marL="0" indent="0" algn="l" defTabSz="914400" rtl="0" eaLnBrk="1" latinLnBrk="0" hangingPunct="1">
              <a:lnSpc>
                <a:spcPct val="150000"/>
              </a:lnSpc>
              <a:spcBef>
                <a:spcPts val="1000"/>
              </a:spcBef>
              <a:buFontTx/>
              <a:buNone/>
              <a:defRPr sz="2400" b="0" i="0" kern="1200">
                <a:solidFill>
                  <a:schemeClr val="tx1"/>
                </a:solidFill>
                <a:latin typeface="+mn-lt"/>
                <a:ea typeface="+mn-ea"/>
                <a:cs typeface="+mn-cs"/>
              </a:defRPr>
            </a:lvl1pPr>
            <a:lvl2pPr marL="457200" indent="0" algn="l" defTabSz="914400" rtl="0" eaLnBrk="1" latinLnBrk="0" hangingPunct="1">
              <a:lnSpc>
                <a:spcPct val="150000"/>
              </a:lnSpc>
              <a:spcBef>
                <a:spcPts val="500"/>
              </a:spcBef>
              <a:buFontTx/>
              <a:buNone/>
              <a:defRPr sz="2200" b="0" i="0" kern="1200">
                <a:solidFill>
                  <a:schemeClr val="tx1"/>
                </a:solidFill>
                <a:latin typeface="+mn-lt"/>
                <a:ea typeface="+mn-ea"/>
                <a:cs typeface="+mn-cs"/>
              </a:defRPr>
            </a:lvl2pPr>
            <a:lvl3pPr marL="914400" indent="0" algn="l" defTabSz="914400" rtl="0" eaLnBrk="1" latinLnBrk="0" hangingPunct="1">
              <a:lnSpc>
                <a:spcPct val="150000"/>
              </a:lnSpc>
              <a:spcBef>
                <a:spcPts val="500"/>
              </a:spcBef>
              <a:buFontTx/>
              <a:buNone/>
              <a:defRPr sz="2000" b="0" i="0" kern="1200">
                <a:solidFill>
                  <a:schemeClr val="tx1"/>
                </a:solidFill>
                <a:latin typeface="+mn-lt"/>
                <a:ea typeface="+mn-ea"/>
                <a:cs typeface="+mn-cs"/>
              </a:defRPr>
            </a:lvl3pPr>
            <a:lvl4pPr marL="1371600" indent="0" algn="l" defTabSz="914400" rtl="0" eaLnBrk="1" latinLnBrk="0" hangingPunct="1">
              <a:lnSpc>
                <a:spcPct val="150000"/>
              </a:lnSpc>
              <a:spcBef>
                <a:spcPts val="500"/>
              </a:spcBef>
              <a:buFontTx/>
              <a:buNone/>
              <a:defRPr sz="1800" b="0" i="0" kern="1200">
                <a:solidFill>
                  <a:schemeClr val="tx1"/>
                </a:solidFill>
                <a:latin typeface="+mn-lt"/>
                <a:ea typeface="+mn-ea"/>
                <a:cs typeface="+mn-cs"/>
              </a:defRPr>
            </a:lvl4pPr>
            <a:lvl5pPr marL="1828800" indent="0" algn="l" defTabSz="914400" rtl="0" eaLnBrk="1" latinLnBrk="0" hangingPunct="1">
              <a:lnSpc>
                <a:spcPct val="150000"/>
              </a:lnSpc>
              <a:spcBef>
                <a:spcPts val="500"/>
              </a:spcBef>
              <a:buFontTx/>
              <a:buNone/>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SzPct val="50000"/>
              <a:buFont typeface="Arial" panose="020B0604020202020204" pitchFamily="34" charset="0"/>
              <a:buNone/>
              <a:defRPr/>
            </a:pPr>
            <a:r>
              <a:rPr lang="fi-FI" sz="2000" dirty="0">
                <a:solidFill>
                  <a:schemeClr val="accent6"/>
                </a:solidFill>
                <a:latin typeface="Tw Cen MT"/>
              </a:rPr>
              <a:t>HUOMIOI:</a:t>
            </a:r>
          </a:p>
          <a:p>
            <a:pPr>
              <a:lnSpc>
                <a:spcPct val="100000"/>
              </a:lnSpc>
              <a:spcBef>
                <a:spcPts val="0"/>
              </a:spcBef>
              <a:buSzPct val="50000"/>
              <a:buFont typeface="Arial" panose="020B0604020202020204" pitchFamily="34" charset="0"/>
              <a:buNone/>
              <a:defRPr/>
            </a:pPr>
            <a:endParaRPr lang="fi-FI" sz="2000" dirty="0">
              <a:solidFill>
                <a:schemeClr val="accent6"/>
              </a:solidFill>
              <a:latin typeface="Tw Cen MT"/>
            </a:endParaRPr>
          </a:p>
          <a:p>
            <a:pPr marL="342900" indent="-342900">
              <a:lnSpc>
                <a:spcPct val="100000"/>
              </a:lnSpc>
              <a:spcBef>
                <a:spcPts val="0"/>
              </a:spcBef>
              <a:buSzPct val="50000"/>
              <a:buFont typeface="Arial" panose="020B0604020202020204" pitchFamily="34" charset="0"/>
              <a:buChar char="•"/>
              <a:defRPr/>
            </a:pPr>
            <a:r>
              <a:rPr lang="fi-FI" sz="2000" dirty="0">
                <a:solidFill>
                  <a:schemeClr val="accent6"/>
                </a:solidFill>
                <a:latin typeface="Tw Cen MT"/>
              </a:rPr>
              <a:t>Aiemmin sanottua sanaa ei saa käyttää uudelleen</a:t>
            </a:r>
          </a:p>
          <a:p>
            <a:pPr marL="342900" indent="-342900">
              <a:lnSpc>
                <a:spcPct val="100000"/>
              </a:lnSpc>
              <a:spcBef>
                <a:spcPts val="0"/>
              </a:spcBef>
              <a:buSzPct val="50000"/>
              <a:buFont typeface="Arial" panose="020B0604020202020204" pitchFamily="34" charset="0"/>
              <a:buChar char="•"/>
              <a:defRPr/>
            </a:pPr>
            <a:r>
              <a:rPr lang="fi-FI" sz="2000" dirty="0">
                <a:solidFill>
                  <a:schemeClr val="accent6"/>
                </a:solidFill>
                <a:latin typeface="Tw Cen MT"/>
              </a:rPr>
              <a:t>Sallittuja sanoja yleis- ja erisnimet, tunnetut lyhenteet (esim. NATO), puhekieliset sanat</a:t>
            </a:r>
          </a:p>
        </p:txBody>
      </p:sp>
    </p:spTree>
    <p:extLst>
      <p:ext uri="{BB962C8B-B14F-4D97-AF65-F5344CB8AC3E}">
        <p14:creationId xmlns:p14="http://schemas.microsoft.com/office/powerpoint/2010/main" val="3782984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1B72B-F9FD-F383-34A2-B5D6A48D1AD4}"/>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8F7F7BA9-D66C-97B3-FC46-A25E247B657A}"/>
              </a:ext>
            </a:extLst>
          </p:cNvPr>
          <p:cNvSpPr>
            <a:spLocks noGrp="1"/>
          </p:cNvSpPr>
          <p:nvPr>
            <p:ph type="body" idx="1"/>
          </p:nvPr>
        </p:nvSpPr>
        <p:spPr>
          <a:xfrm>
            <a:off x="849881" y="2127564"/>
            <a:ext cx="4139764" cy="332850"/>
          </a:xfrm>
        </p:spPr>
        <p:txBody>
          <a:bodyPr/>
          <a:lstStyle/>
          <a:p>
            <a:r>
              <a:rPr lang="fi-FI" dirty="0"/>
              <a:t>Ohjeet</a:t>
            </a:r>
          </a:p>
        </p:txBody>
      </p:sp>
      <p:sp>
        <p:nvSpPr>
          <p:cNvPr id="3" name="Sisällön paikkamerkki 2">
            <a:extLst>
              <a:ext uri="{FF2B5EF4-FFF2-40B4-BE49-F238E27FC236}">
                <a16:creationId xmlns:a16="http://schemas.microsoft.com/office/drawing/2014/main" id="{28E7EFCF-34EE-5AF6-5616-D4219D1C2726}"/>
              </a:ext>
            </a:extLst>
          </p:cNvPr>
          <p:cNvSpPr>
            <a:spLocks noGrp="1"/>
          </p:cNvSpPr>
          <p:nvPr>
            <p:ph sz="half" idx="2"/>
          </p:nvPr>
        </p:nvSpPr>
        <p:spPr>
          <a:xfrm>
            <a:off x="849880" y="2694969"/>
            <a:ext cx="4285537" cy="3286730"/>
          </a:xfrm>
        </p:spPr>
        <p:txBody>
          <a:bodyPr/>
          <a:lstStyle/>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1. Ringissä yksi aloittaa kysymällä vierustoverilta KOLME ASIAA jostakin aiheesta, </a:t>
            </a:r>
            <a:r>
              <a:rPr kumimoji="0" lang="fi-FI" sz="2000" i="1" u="none" strike="noStrike" kern="1200" cap="none" spc="0" normalizeH="0" baseline="0" noProof="0" dirty="0">
                <a:ln>
                  <a:noFill/>
                </a:ln>
                <a:solidFill>
                  <a:schemeClr val="accent6"/>
                </a:solidFill>
                <a:effectLst/>
                <a:uLnTx/>
                <a:uFillTx/>
                <a:latin typeface="Tw Cen MT"/>
                <a:ea typeface="+mn-ea"/>
                <a:cs typeface="+mn-cs"/>
              </a:rPr>
              <a:t>esim. Ranskasta.</a:t>
            </a: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2. Tämä luettelee kolme asiaa, jotka tulevat ensiksi mieleen. Sen jälkeen hän kysyy seuraavalta KOLME ASIAA jostakin toisesta aiheesta, </a:t>
            </a:r>
            <a:r>
              <a:rPr kumimoji="0" lang="fi-FI" sz="2000" i="1" u="none" strike="noStrike" kern="1200" cap="none" spc="0" normalizeH="0" baseline="0" noProof="0" dirty="0">
                <a:ln>
                  <a:noFill/>
                </a:ln>
                <a:solidFill>
                  <a:schemeClr val="accent6"/>
                </a:solidFill>
                <a:effectLst/>
                <a:uLnTx/>
                <a:uFillTx/>
                <a:latin typeface="Tw Cen MT"/>
                <a:ea typeface="+mn-ea"/>
                <a:cs typeface="+mn-cs"/>
              </a:rPr>
              <a:t>esim. keväästä.</a:t>
            </a: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3. Harjoitus päättyy, kun koko rinki on kierretty läpi  2-3 kertaa.</a:t>
            </a:r>
          </a:p>
        </p:txBody>
      </p:sp>
      <p:sp>
        <p:nvSpPr>
          <p:cNvPr id="4" name="Tekstin paikkamerkki 3">
            <a:extLst>
              <a:ext uri="{FF2B5EF4-FFF2-40B4-BE49-F238E27FC236}">
                <a16:creationId xmlns:a16="http://schemas.microsoft.com/office/drawing/2014/main" id="{0648939E-F5CF-3D63-5359-671CA7AE553C}"/>
              </a:ext>
            </a:extLst>
          </p:cNvPr>
          <p:cNvSpPr>
            <a:spLocks noGrp="1"/>
          </p:cNvSpPr>
          <p:nvPr>
            <p:ph type="body" sz="quarter" idx="3"/>
          </p:nvPr>
        </p:nvSpPr>
        <p:spPr>
          <a:xfrm>
            <a:off x="6096000" y="2130935"/>
            <a:ext cx="5183188" cy="332850"/>
          </a:xfrm>
        </p:spPr>
        <p:txBody>
          <a:bodyPr/>
          <a:lstStyle/>
          <a:p>
            <a:r>
              <a:rPr lang="fi-FI" dirty="0"/>
              <a:t>Esimerkki</a:t>
            </a:r>
          </a:p>
        </p:txBody>
      </p:sp>
      <p:sp>
        <p:nvSpPr>
          <p:cNvPr id="5" name="Sisällön paikkamerkki 4">
            <a:extLst>
              <a:ext uri="{FF2B5EF4-FFF2-40B4-BE49-F238E27FC236}">
                <a16:creationId xmlns:a16="http://schemas.microsoft.com/office/drawing/2014/main" id="{588B7F8E-DCA1-A3D5-A345-92A4719376D4}"/>
              </a:ext>
            </a:extLst>
          </p:cNvPr>
          <p:cNvSpPr>
            <a:spLocks noGrp="1"/>
          </p:cNvSpPr>
          <p:nvPr>
            <p:ph sz="quarter" idx="4"/>
          </p:nvPr>
        </p:nvSpPr>
        <p:spPr>
          <a:xfrm>
            <a:off x="6096000" y="2694969"/>
            <a:ext cx="4953431" cy="3286730"/>
          </a:xfrm>
        </p:spPr>
        <p:txBody>
          <a:bodyPr/>
          <a:lstStyle/>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Henkilö 1: ”Kolme asiaa Ranskasta.”</a:t>
            </a: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Henkilö 2: ”Pariisi, croissantit, Eiffel-torni. Kolme asiaa keväästä.”</a:t>
            </a: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L="0" marR="0" lvl="0" indent="0" algn="l" defTabSz="914400" rtl="0" eaLnBrk="1" fontAlgn="auto" latinLnBrk="0" hangingPunct="1">
              <a:lnSpc>
                <a:spcPct val="100000"/>
              </a:lnSpc>
              <a:spcBef>
                <a:spcPts val="0"/>
              </a:spcBef>
              <a:spcAft>
                <a:spcPts val="0"/>
              </a:spcAft>
              <a:buClrTx/>
              <a:buSzPct val="50000"/>
              <a:buFont typeface="Arial" panose="020B0604020202020204" pitchFamily="34" charset="0"/>
              <a:buNone/>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Henkilö 3: ”Aurinko, linnunlaulu, leskenlehdet. Kolme asiaa…”</a:t>
            </a:r>
          </a:p>
        </p:txBody>
      </p:sp>
      <p:sp>
        <p:nvSpPr>
          <p:cNvPr id="6" name="Otsikko 5">
            <a:extLst>
              <a:ext uri="{FF2B5EF4-FFF2-40B4-BE49-F238E27FC236}">
                <a16:creationId xmlns:a16="http://schemas.microsoft.com/office/drawing/2014/main" id="{6732426E-597E-3E0A-4D06-5568044C102E}"/>
              </a:ext>
            </a:extLst>
          </p:cNvPr>
          <p:cNvSpPr>
            <a:spLocks noGrp="1"/>
          </p:cNvSpPr>
          <p:nvPr>
            <p:ph type="title"/>
          </p:nvPr>
        </p:nvSpPr>
        <p:spPr>
          <a:xfrm>
            <a:off x="850168" y="876301"/>
            <a:ext cx="9461728" cy="652054"/>
          </a:xfrm>
        </p:spPr>
        <p:txBody>
          <a:bodyPr/>
          <a:lstStyle/>
          <a:p>
            <a:r>
              <a:rPr lang="fi-FI" b="0" spc="300" dirty="0" err="1"/>
              <a:t>Improharjoitus</a:t>
            </a:r>
            <a:r>
              <a:rPr lang="fi-FI" b="0" spc="300" dirty="0"/>
              <a:t>: </a:t>
            </a:r>
            <a:r>
              <a:rPr lang="fi-FI" spc="300" dirty="0"/>
              <a:t>kolme asiaa</a:t>
            </a:r>
          </a:p>
        </p:txBody>
      </p:sp>
      <p:sp>
        <p:nvSpPr>
          <p:cNvPr id="7" name="Alatunnisteen paikkamerkki 6">
            <a:extLst>
              <a:ext uri="{FF2B5EF4-FFF2-40B4-BE49-F238E27FC236}">
                <a16:creationId xmlns:a16="http://schemas.microsoft.com/office/drawing/2014/main" id="{93C1AB17-F1C3-36C5-24CA-54BAAFF684E7}"/>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3/4</a:t>
            </a:r>
          </a:p>
        </p:txBody>
      </p:sp>
      <p:sp>
        <p:nvSpPr>
          <p:cNvPr id="8" name="Dian numeron paikkamerkki 7">
            <a:extLst>
              <a:ext uri="{FF2B5EF4-FFF2-40B4-BE49-F238E27FC236}">
                <a16:creationId xmlns:a16="http://schemas.microsoft.com/office/drawing/2014/main" id="{BBC78EC9-AED0-C9B5-3A99-88AB13CB791A}"/>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9A01C0A-2BB6-49E7-91A3-DCB9F9F59583}" type="slidenum">
              <a:rPr kumimoji="0" lang="fi-FI" sz="1400" b="0" i="0" u="none" strike="noStrike" kern="1200" cap="none" spc="0" normalizeH="0" baseline="0" noProof="0" smtClean="0">
                <a:ln>
                  <a:noFill/>
                </a:ln>
                <a:solidFill>
                  <a:srgbClr val="DFDBD1"/>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fi-FI" sz="1400" b="0" i="0" u="none" strike="noStrike" kern="1200" cap="none" spc="0" normalizeH="0" baseline="0" noProof="0">
              <a:ln>
                <a:noFill/>
              </a:ln>
              <a:solidFill>
                <a:srgbClr val="DFDBD1"/>
              </a:solidFill>
              <a:effectLst/>
              <a:uLnTx/>
              <a:uFillTx/>
              <a:latin typeface="Tw Cen MT"/>
              <a:ea typeface="+mn-ea"/>
              <a:cs typeface="+mn-cs"/>
            </a:endParaRPr>
          </a:p>
        </p:txBody>
      </p:sp>
      <p:cxnSp>
        <p:nvCxnSpPr>
          <p:cNvPr id="11" name="Suora yhdysviiva 10">
            <a:extLst>
              <a:ext uri="{FF2B5EF4-FFF2-40B4-BE49-F238E27FC236}">
                <a16:creationId xmlns:a16="http://schemas.microsoft.com/office/drawing/2014/main" id="{46167CF6-F4E1-D566-D141-30A0FEFE500F}"/>
              </a:ext>
            </a:extLst>
          </p:cNvPr>
          <p:cNvCxnSpPr/>
          <p:nvPr/>
        </p:nvCxnSpPr>
        <p:spPr>
          <a:xfrm>
            <a:off x="5468293" y="2127564"/>
            <a:ext cx="0" cy="4017437"/>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518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tauko</a:t>
            </a:r>
            <a:endParaRPr lang="fi-FI" dirty="0"/>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3/4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12</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r>
              <a:rPr lang="fi-FI" dirty="0"/>
              <a:t>Fiiliskierros &amp; kotitehtävien purku</a:t>
            </a: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a:p>
            <a:pPr rtl="0"/>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fi-FI" dirty="0"/>
              <a:t>Oman elämäni pelistrategia</a:t>
            </a: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a:defRPr/>
            </a:pPr>
            <a:r>
              <a:rPr lang="fi-FI" dirty="0"/>
              <a:t>Epävarmuuden sietäminen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r>
              <a:rPr lang="fi-FI" dirty="0"/>
              <a:t>Tulevaisuuden-kuvia</a:t>
            </a: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a:p>
            <a:endParaRPr lang="fi-FI" dirty="0"/>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Vanhuus</a:t>
            </a: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p:txBody>
      </p:sp>
    </p:spTree>
    <p:extLst>
      <p:ext uri="{BB962C8B-B14F-4D97-AF65-F5344CB8AC3E}">
        <p14:creationId xmlns:p14="http://schemas.microsoft.com/office/powerpoint/2010/main" val="3894717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media 4" title="Did You Know (Shift Happens) - 2018 Remix">
            <a:hlinkClick r:id="" action="ppaction://media"/>
            <a:extLst>
              <a:ext uri="{FF2B5EF4-FFF2-40B4-BE49-F238E27FC236}">
                <a16:creationId xmlns:a16="http://schemas.microsoft.com/office/drawing/2014/main" id="{148F0BBC-54BF-ED2A-17F1-C4086BA37EE4}"/>
              </a:ext>
            </a:extLst>
          </p:cNvPr>
          <p:cNvPicPr>
            <a:picLocks noGrp="1" noRot="1" noChangeAspect="1"/>
          </p:cNvPicPr>
          <p:nvPr>
            <p:ph type="pic" sz="quarter" idx="10"/>
            <a:videoFile r:link="rId1"/>
          </p:nvPr>
        </p:nvPicPr>
        <p:blipFill>
          <a:blip r:embed="rId3"/>
          <a:srcRect t="442"/>
          <a:stretch/>
        </p:blipFill>
        <p:spPr>
          <a:xfrm>
            <a:off x="20" y="10"/>
            <a:ext cx="12191980" cy="6857990"/>
          </a:xfrm>
          <a:prstGeom prst="rect">
            <a:avLst/>
          </a:prstGeom>
          <a:noFill/>
        </p:spPr>
      </p:pic>
    </p:spTree>
    <p:extLst>
      <p:ext uri="{BB962C8B-B14F-4D97-AF65-F5344CB8AC3E}">
        <p14:creationId xmlns:p14="http://schemas.microsoft.com/office/powerpoint/2010/main" val="109091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2795F-F6FD-FC63-3275-BC0B3ED7D375}"/>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C888BE46-D89A-9461-A65E-549BB6186D60}"/>
              </a:ext>
            </a:extLst>
          </p:cNvPr>
          <p:cNvSpPr>
            <a:spLocks noGrp="1"/>
          </p:cNvSpPr>
          <p:nvPr>
            <p:ph sz="half" idx="2"/>
          </p:nvPr>
        </p:nvSpPr>
        <p:spPr>
          <a:xfrm>
            <a:off x="850168" y="2127564"/>
            <a:ext cx="4433029" cy="4017437"/>
          </a:xfrm>
        </p:spPr>
        <p:txBody>
          <a:bodyPr/>
          <a:lstStyle/>
          <a:p>
            <a:pPr marR="0" lvl="0" algn="l" defTabSz="914400" rtl="0" eaLnBrk="1" fontAlgn="auto" latinLnBrk="0" hangingPunct="1">
              <a:lnSpc>
                <a:spcPct val="100000"/>
              </a:lnSpc>
              <a:spcBef>
                <a:spcPts val="0"/>
              </a:spcBef>
              <a:spcAft>
                <a:spcPts val="0"/>
              </a:spcAft>
              <a:buClrTx/>
              <a:buSzPct val="50000"/>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Nettilaitteiden määrä oli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1000</a:t>
            </a:r>
            <a:r>
              <a:rPr kumimoji="0" lang="fi-FI" sz="2000" i="0" u="none" strike="noStrike" kern="1200" cap="none" spc="0" normalizeH="0" baseline="0" noProof="0" dirty="0">
                <a:ln>
                  <a:noFill/>
                </a:ln>
                <a:solidFill>
                  <a:schemeClr val="accent6"/>
                </a:solidFill>
                <a:effectLst/>
                <a:uLnTx/>
                <a:uFillTx/>
                <a:latin typeface="Tw Cen MT"/>
                <a:ea typeface="+mn-ea"/>
                <a:cs typeface="+mn-cs"/>
              </a:rPr>
              <a:t> vuonna 1984,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30 miljardia </a:t>
            </a:r>
            <a:r>
              <a:rPr kumimoji="0" lang="fi-FI" sz="2000" i="0" u="none" strike="noStrike" kern="1200" cap="none" spc="0" normalizeH="0" baseline="0" noProof="0" dirty="0">
                <a:ln>
                  <a:noFill/>
                </a:ln>
                <a:solidFill>
                  <a:schemeClr val="accent6"/>
                </a:solidFill>
                <a:effectLst/>
                <a:uLnTx/>
                <a:uFillTx/>
                <a:latin typeface="Tw Cen MT"/>
                <a:ea typeface="+mn-ea"/>
                <a:cs typeface="+mn-cs"/>
              </a:rPr>
              <a:t>vuonna 2018.</a:t>
            </a:r>
          </a:p>
          <a:p>
            <a:pPr marR="0" lvl="0" algn="l" defTabSz="914400" rtl="0" eaLnBrk="1" fontAlgn="auto" latinLnBrk="0" hangingPunct="1">
              <a:lnSpc>
                <a:spcPct val="100000"/>
              </a:lnSpc>
              <a:spcBef>
                <a:spcPts val="0"/>
              </a:spcBef>
              <a:spcAft>
                <a:spcPts val="0"/>
              </a:spcAft>
              <a:buClrTx/>
              <a:buSzPct val="50000"/>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R="0" lvl="0" algn="l" defTabSz="914400" rtl="0" eaLnBrk="1" fontAlgn="auto" latinLnBrk="0" hangingPunct="1">
              <a:lnSpc>
                <a:spcPct val="100000"/>
              </a:lnSpc>
              <a:spcBef>
                <a:spcPts val="0"/>
              </a:spcBef>
              <a:spcAft>
                <a:spcPts val="0"/>
              </a:spcAft>
              <a:buClrTx/>
              <a:buSzPct val="50000"/>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Datan määrä maailmassa tuplaantuu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kahden vuoden välein.</a:t>
            </a:r>
          </a:p>
          <a:p>
            <a:pPr marR="0" lvl="0" algn="l" defTabSz="914400" rtl="0" eaLnBrk="1" fontAlgn="auto" latinLnBrk="0" hangingPunct="1">
              <a:lnSpc>
                <a:spcPct val="100000"/>
              </a:lnSpc>
              <a:spcBef>
                <a:spcPts val="0"/>
              </a:spcBef>
              <a:spcAft>
                <a:spcPts val="0"/>
              </a:spcAft>
              <a:buClrTx/>
              <a:buSzPct val="50000"/>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R="0" lvl="0" algn="l" defTabSz="914400" rtl="0" eaLnBrk="1" fontAlgn="auto" latinLnBrk="0" hangingPunct="1">
              <a:lnSpc>
                <a:spcPct val="100000"/>
              </a:lnSpc>
              <a:spcBef>
                <a:spcPts val="0"/>
              </a:spcBef>
              <a:spcAft>
                <a:spcPts val="0"/>
              </a:spcAft>
              <a:buClrTx/>
              <a:buSzPct val="50000"/>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Google-hakuja tehdään päivittäin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5,9 miljardia </a:t>
            </a:r>
            <a:r>
              <a:rPr kumimoji="0" lang="fi-FI" sz="2000" i="0" u="none" strike="noStrike" kern="1200" cap="none" spc="0" normalizeH="0" baseline="0" noProof="0" dirty="0">
                <a:ln>
                  <a:noFill/>
                </a:ln>
                <a:solidFill>
                  <a:schemeClr val="accent6"/>
                </a:solidFill>
                <a:effectLst/>
                <a:uLnTx/>
                <a:uFillTx/>
                <a:latin typeface="Tw Cen MT"/>
                <a:ea typeface="+mn-ea"/>
                <a:cs typeface="+mn-cs"/>
              </a:rPr>
              <a:t>– se on 200 kertaa enemmän kuin vuonna 2000.</a:t>
            </a:r>
          </a:p>
          <a:p>
            <a:pPr marR="0" lvl="0" algn="l" defTabSz="914400" rtl="0" eaLnBrk="1" fontAlgn="auto" latinLnBrk="0" hangingPunct="1">
              <a:lnSpc>
                <a:spcPct val="100000"/>
              </a:lnSpc>
              <a:spcBef>
                <a:spcPts val="0"/>
              </a:spcBef>
              <a:spcAft>
                <a:spcPts val="0"/>
              </a:spcAft>
              <a:buClrTx/>
              <a:buSzPct val="50000"/>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R="0" lvl="0" algn="l" defTabSz="914400" rtl="0" eaLnBrk="1" fontAlgn="auto" latinLnBrk="0" hangingPunct="1">
              <a:lnSpc>
                <a:spcPct val="100000"/>
              </a:lnSpc>
              <a:spcBef>
                <a:spcPts val="0"/>
              </a:spcBef>
              <a:spcAft>
                <a:spcPts val="0"/>
              </a:spcAft>
              <a:buClrTx/>
              <a:buSzPct val="50000"/>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Ennusteen mukaan 20 vuoden kuluessa käytetään aivoihin asennettuja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mikrosiruja</a:t>
            </a:r>
            <a:r>
              <a:rPr kumimoji="0" lang="fi-FI" sz="2000" i="0" u="none" strike="noStrike" kern="1200" cap="none" spc="0" normalizeH="0" baseline="0" noProof="0" dirty="0">
                <a:ln>
                  <a:noFill/>
                </a:ln>
                <a:solidFill>
                  <a:schemeClr val="accent6"/>
                </a:solidFill>
                <a:effectLst/>
                <a:uLnTx/>
                <a:uFillTx/>
                <a:latin typeface="Tw Cen MT"/>
                <a:ea typeface="+mn-ea"/>
                <a:cs typeface="+mn-cs"/>
              </a:rPr>
              <a:t>, jotta tietoa saadaan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välittömästi.</a:t>
            </a:r>
          </a:p>
        </p:txBody>
      </p:sp>
      <p:sp>
        <p:nvSpPr>
          <p:cNvPr id="5" name="Sisällön paikkamerkki 4">
            <a:extLst>
              <a:ext uri="{FF2B5EF4-FFF2-40B4-BE49-F238E27FC236}">
                <a16:creationId xmlns:a16="http://schemas.microsoft.com/office/drawing/2014/main" id="{FFDB780A-74FE-0DBD-2D29-1F5394949518}"/>
              </a:ext>
            </a:extLst>
          </p:cNvPr>
          <p:cNvSpPr>
            <a:spLocks noGrp="1"/>
          </p:cNvSpPr>
          <p:nvPr>
            <p:ph sz="quarter" idx="4"/>
          </p:nvPr>
        </p:nvSpPr>
        <p:spPr>
          <a:xfrm>
            <a:off x="6317674" y="2127564"/>
            <a:ext cx="4731757" cy="4017437"/>
          </a:xfrm>
        </p:spPr>
        <p:txBody>
          <a:bodyPr/>
          <a:lstStyle/>
          <a:p>
            <a:pPr marR="0" lvl="0" algn="l" defTabSz="914400" rtl="0" eaLnBrk="1" fontAlgn="auto" latinLnBrk="0" hangingPunct="1">
              <a:lnSpc>
                <a:spcPct val="100000"/>
              </a:lnSpc>
              <a:spcBef>
                <a:spcPts val="0"/>
              </a:spcBef>
              <a:spcAft>
                <a:spcPts val="0"/>
              </a:spcAft>
              <a:buClrTx/>
              <a:buSzPct val="50000"/>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Monia nykypäivän kysytyimpiä ammatteja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ei ollut olemassa </a:t>
            </a:r>
            <a:r>
              <a:rPr kumimoji="0" lang="fi-FI" sz="2000" i="0" u="none" strike="noStrike" kern="1200" cap="none" spc="0" normalizeH="0" baseline="0" noProof="0" dirty="0">
                <a:ln>
                  <a:noFill/>
                </a:ln>
                <a:solidFill>
                  <a:schemeClr val="accent6"/>
                </a:solidFill>
                <a:effectLst/>
                <a:uLnTx/>
                <a:uFillTx/>
                <a:latin typeface="Tw Cen MT"/>
                <a:ea typeface="+mn-ea"/>
                <a:cs typeface="+mn-cs"/>
              </a:rPr>
              <a:t>10 vuotta sitten.</a:t>
            </a:r>
          </a:p>
          <a:p>
            <a:pPr marR="0" lvl="0" algn="l" defTabSz="914400" rtl="0" eaLnBrk="1" fontAlgn="auto" latinLnBrk="0" hangingPunct="1">
              <a:lnSpc>
                <a:spcPct val="100000"/>
              </a:lnSpc>
              <a:spcBef>
                <a:spcPts val="0"/>
              </a:spcBef>
              <a:spcAft>
                <a:spcPts val="0"/>
              </a:spcAft>
              <a:buClrTx/>
              <a:buSzPct val="50000"/>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R="0" lvl="0" algn="l" defTabSz="914400" rtl="0" eaLnBrk="1" fontAlgn="auto" latinLnBrk="0" hangingPunct="1">
              <a:lnSpc>
                <a:spcPct val="100000"/>
              </a:lnSpc>
              <a:spcBef>
                <a:spcPts val="0"/>
              </a:spcBef>
              <a:spcAft>
                <a:spcPts val="0"/>
              </a:spcAft>
              <a:buClrTx/>
              <a:buSzPct val="50000"/>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Peruskoululaisista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65 % </a:t>
            </a:r>
            <a:r>
              <a:rPr kumimoji="0" lang="fi-FI" sz="2000" i="0" u="none" strike="noStrike" kern="1200" cap="none" spc="0" normalizeH="0" baseline="0" noProof="0" dirty="0">
                <a:ln>
                  <a:noFill/>
                </a:ln>
                <a:solidFill>
                  <a:schemeClr val="accent6"/>
                </a:solidFill>
                <a:effectLst/>
                <a:uLnTx/>
                <a:uFillTx/>
                <a:latin typeface="Tw Cen MT"/>
                <a:ea typeface="+mn-ea"/>
                <a:cs typeface="+mn-cs"/>
              </a:rPr>
              <a:t>tulee työskentelemään ammatissa, jota ei ole vielä olemassa.</a:t>
            </a:r>
          </a:p>
          <a:p>
            <a:pPr marR="0" lvl="0" algn="l" defTabSz="914400" rtl="0" eaLnBrk="1" fontAlgn="auto" latinLnBrk="0" hangingPunct="1">
              <a:lnSpc>
                <a:spcPct val="100000"/>
              </a:lnSpc>
              <a:spcBef>
                <a:spcPts val="0"/>
              </a:spcBef>
              <a:spcAft>
                <a:spcPts val="0"/>
              </a:spcAft>
              <a:buClrTx/>
              <a:buSzPct val="50000"/>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R="0" lvl="0" algn="l" defTabSz="914400" rtl="0" eaLnBrk="1" fontAlgn="auto" latinLnBrk="0" hangingPunct="1">
              <a:lnSpc>
                <a:spcPct val="100000"/>
              </a:lnSpc>
              <a:spcBef>
                <a:spcPts val="0"/>
              </a:spcBef>
              <a:spcAft>
                <a:spcPts val="0"/>
              </a:spcAft>
              <a:buClrTx/>
              <a:buSzPct val="50000"/>
              <a:tabLst/>
              <a:defRPr/>
            </a:pPr>
            <a:r>
              <a:rPr kumimoji="0" lang="fi-FI" sz="2000" b="1" i="0" u="none" strike="noStrike" kern="1200" cap="none" spc="0" normalizeH="0" baseline="0" noProof="0" dirty="0">
                <a:ln>
                  <a:noFill/>
                </a:ln>
                <a:solidFill>
                  <a:schemeClr val="accent6"/>
                </a:solidFill>
                <a:effectLst/>
                <a:uLnTx/>
                <a:uFillTx/>
                <a:latin typeface="Tw Cen MT"/>
                <a:ea typeface="+mn-ea"/>
                <a:cs typeface="+mn-cs"/>
              </a:rPr>
              <a:t>Tietokoneet</a:t>
            </a:r>
            <a:r>
              <a:rPr kumimoji="0" lang="fi-FI" sz="2000" i="0" u="none" strike="noStrike" kern="1200" cap="none" spc="0" normalizeH="0" baseline="0" noProof="0" dirty="0">
                <a:ln>
                  <a:noFill/>
                </a:ln>
                <a:solidFill>
                  <a:schemeClr val="accent6"/>
                </a:solidFill>
                <a:effectLst/>
                <a:uLnTx/>
                <a:uFillTx/>
                <a:latin typeface="Tw Cen MT"/>
                <a:ea typeface="+mn-ea"/>
                <a:cs typeface="+mn-cs"/>
              </a:rPr>
              <a:t> havaitsevat sydänsairauden ja keuhkosyövän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tarkemmin</a:t>
            </a:r>
            <a:r>
              <a:rPr kumimoji="0" lang="fi-FI" sz="2000" i="0" u="none" strike="noStrike" kern="1200" cap="none" spc="0" normalizeH="0" baseline="0" noProof="0" dirty="0">
                <a:ln>
                  <a:noFill/>
                </a:ln>
                <a:solidFill>
                  <a:schemeClr val="accent6"/>
                </a:solidFill>
                <a:effectLst/>
                <a:uLnTx/>
                <a:uFillTx/>
                <a:latin typeface="Tw Cen MT"/>
                <a:ea typeface="+mn-ea"/>
                <a:cs typeface="+mn-cs"/>
              </a:rPr>
              <a:t> kuin lääkärit.</a:t>
            </a:r>
          </a:p>
          <a:p>
            <a:pPr marR="0" lvl="0" algn="l" defTabSz="914400" rtl="0" eaLnBrk="1" fontAlgn="auto" latinLnBrk="0" hangingPunct="1">
              <a:lnSpc>
                <a:spcPct val="100000"/>
              </a:lnSpc>
              <a:spcBef>
                <a:spcPts val="0"/>
              </a:spcBef>
              <a:spcAft>
                <a:spcPts val="0"/>
              </a:spcAft>
              <a:buClrTx/>
              <a:buSzPct val="50000"/>
              <a:tabLst/>
              <a:defRPr/>
            </a:pPr>
            <a:endParaRPr kumimoji="0" lang="fi-FI" sz="2000" i="0" u="none" strike="noStrike" kern="1200" cap="none" spc="0" normalizeH="0" baseline="0" noProof="0" dirty="0">
              <a:ln>
                <a:noFill/>
              </a:ln>
              <a:solidFill>
                <a:schemeClr val="accent6"/>
              </a:solidFill>
              <a:effectLst/>
              <a:uLnTx/>
              <a:uFillTx/>
              <a:latin typeface="Tw Cen MT"/>
              <a:ea typeface="+mn-ea"/>
              <a:cs typeface="+mn-cs"/>
            </a:endParaRPr>
          </a:p>
          <a:p>
            <a:pPr marR="0" lvl="0" algn="l" defTabSz="914400" rtl="0" eaLnBrk="1" fontAlgn="auto" latinLnBrk="0" hangingPunct="1">
              <a:lnSpc>
                <a:spcPct val="100000"/>
              </a:lnSpc>
              <a:spcBef>
                <a:spcPts val="0"/>
              </a:spcBef>
              <a:spcAft>
                <a:spcPts val="0"/>
              </a:spcAft>
              <a:buClrTx/>
              <a:buSzPct val="50000"/>
              <a:tabLst/>
              <a:defRPr/>
            </a:pPr>
            <a:r>
              <a:rPr kumimoji="0" lang="fi-FI" sz="2000" i="0" u="none" strike="noStrike" kern="1200" cap="none" spc="0" normalizeH="0" baseline="0" noProof="0" dirty="0">
                <a:ln>
                  <a:noFill/>
                </a:ln>
                <a:solidFill>
                  <a:schemeClr val="accent6"/>
                </a:solidFill>
                <a:effectLst/>
                <a:uLnTx/>
                <a:uFillTx/>
                <a:latin typeface="Tw Cen MT"/>
                <a:ea typeface="+mn-ea"/>
                <a:cs typeface="+mn-cs"/>
              </a:rPr>
              <a:t>Vuoteen 2060 mennessä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tekoäly</a:t>
            </a:r>
            <a:r>
              <a:rPr kumimoji="0" lang="fi-FI" sz="2000" i="0" u="none" strike="noStrike" kern="1200" cap="none" spc="0" normalizeH="0" baseline="0" noProof="0" dirty="0">
                <a:ln>
                  <a:noFill/>
                </a:ln>
                <a:solidFill>
                  <a:schemeClr val="accent6"/>
                </a:solidFill>
                <a:effectLst/>
                <a:uLnTx/>
                <a:uFillTx/>
                <a:latin typeface="Tw Cen MT"/>
                <a:ea typeface="+mn-ea"/>
                <a:cs typeface="+mn-cs"/>
              </a:rPr>
              <a:t> pystyy suoriutumaan lähes </a:t>
            </a:r>
            <a:r>
              <a:rPr kumimoji="0" lang="fi-FI" sz="2000" b="1" i="0" u="none" strike="noStrike" kern="1200" cap="none" spc="0" normalizeH="0" baseline="0" noProof="0" dirty="0">
                <a:ln>
                  <a:noFill/>
                </a:ln>
                <a:solidFill>
                  <a:schemeClr val="accent6"/>
                </a:solidFill>
                <a:effectLst/>
                <a:uLnTx/>
                <a:uFillTx/>
                <a:latin typeface="Tw Cen MT"/>
                <a:ea typeface="+mn-ea"/>
                <a:cs typeface="+mn-cs"/>
              </a:rPr>
              <a:t>kaikista työtehtävistä</a:t>
            </a:r>
            <a:r>
              <a:rPr kumimoji="0" lang="fi-FI" sz="2000" i="0" u="none" strike="noStrike" kern="1200" cap="none" spc="0" normalizeH="0" baseline="0" noProof="0" dirty="0">
                <a:ln>
                  <a:noFill/>
                </a:ln>
                <a:solidFill>
                  <a:schemeClr val="accent6"/>
                </a:solidFill>
                <a:effectLst/>
                <a:uLnTx/>
                <a:uFillTx/>
                <a:latin typeface="Tw Cen MT"/>
                <a:ea typeface="+mn-ea"/>
                <a:cs typeface="+mn-cs"/>
              </a:rPr>
              <a:t>, joihin tarvitaan ihmistä tällä hetkellä.</a:t>
            </a:r>
          </a:p>
        </p:txBody>
      </p:sp>
      <p:sp>
        <p:nvSpPr>
          <p:cNvPr id="6" name="Otsikko 5">
            <a:extLst>
              <a:ext uri="{FF2B5EF4-FFF2-40B4-BE49-F238E27FC236}">
                <a16:creationId xmlns:a16="http://schemas.microsoft.com/office/drawing/2014/main" id="{23040BB0-71E7-E997-2678-E24EC719EBB0}"/>
              </a:ext>
            </a:extLst>
          </p:cNvPr>
          <p:cNvSpPr>
            <a:spLocks noGrp="1"/>
          </p:cNvSpPr>
          <p:nvPr>
            <p:ph type="title"/>
          </p:nvPr>
        </p:nvSpPr>
        <p:spPr>
          <a:xfrm>
            <a:off x="1348508" y="876301"/>
            <a:ext cx="8963387" cy="652054"/>
          </a:xfrm>
        </p:spPr>
        <p:txBody>
          <a:bodyPr/>
          <a:lstStyle/>
          <a:p>
            <a:r>
              <a:rPr lang="fi-FI" spc="300" dirty="0"/>
              <a:t>Tiesitkö?</a:t>
            </a:r>
          </a:p>
        </p:txBody>
      </p:sp>
      <p:sp>
        <p:nvSpPr>
          <p:cNvPr id="7" name="Alatunnisteen paikkamerkki 6">
            <a:extLst>
              <a:ext uri="{FF2B5EF4-FFF2-40B4-BE49-F238E27FC236}">
                <a16:creationId xmlns:a16="http://schemas.microsoft.com/office/drawing/2014/main" id="{2196E6CF-AF92-C6CE-E1CF-7887B77729A6}"/>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3/4</a:t>
            </a:r>
          </a:p>
        </p:txBody>
      </p:sp>
      <p:sp>
        <p:nvSpPr>
          <p:cNvPr id="8" name="Dian numeron paikkamerkki 7">
            <a:extLst>
              <a:ext uri="{FF2B5EF4-FFF2-40B4-BE49-F238E27FC236}">
                <a16:creationId xmlns:a16="http://schemas.microsoft.com/office/drawing/2014/main" id="{592216DF-5143-DB33-F894-E8BDA5D36023}"/>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9A01C0A-2BB6-49E7-91A3-DCB9F9F59583}" type="slidenum">
              <a:rPr kumimoji="0" lang="fi-FI" sz="1400" b="0" i="0" u="none" strike="noStrike" kern="1200" cap="none" spc="0" normalizeH="0" baseline="0" noProof="0" smtClean="0">
                <a:ln>
                  <a:noFill/>
                </a:ln>
                <a:solidFill>
                  <a:srgbClr val="DFDBD1"/>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fi-FI" sz="1400" b="0" i="0" u="none" strike="noStrike" kern="1200" cap="none" spc="0" normalizeH="0" baseline="0" noProof="0">
              <a:ln>
                <a:noFill/>
              </a:ln>
              <a:solidFill>
                <a:srgbClr val="DFDBD1"/>
              </a:solidFill>
              <a:effectLst/>
              <a:uLnTx/>
              <a:uFillTx/>
              <a:latin typeface="Tw Cen MT"/>
              <a:ea typeface="+mn-ea"/>
              <a:cs typeface="+mn-cs"/>
            </a:endParaRPr>
          </a:p>
        </p:txBody>
      </p:sp>
      <p:cxnSp>
        <p:nvCxnSpPr>
          <p:cNvPr id="11" name="Suora yhdysviiva 10">
            <a:extLst>
              <a:ext uri="{FF2B5EF4-FFF2-40B4-BE49-F238E27FC236}">
                <a16:creationId xmlns:a16="http://schemas.microsoft.com/office/drawing/2014/main" id="{A2288903-B0EF-F926-319F-E5AB0FDB072C}"/>
              </a:ext>
            </a:extLst>
          </p:cNvPr>
          <p:cNvCxnSpPr/>
          <p:nvPr/>
        </p:nvCxnSpPr>
        <p:spPr>
          <a:xfrm>
            <a:off x="5763856" y="2127564"/>
            <a:ext cx="0" cy="4017437"/>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7140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4B66C-D8C6-996B-13DB-ECC64497D90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1CEB91A-B7AF-09B4-3A74-1B10CF6681AC}"/>
              </a:ext>
            </a:extLst>
          </p:cNvPr>
          <p:cNvSpPr>
            <a:spLocks noGrp="1"/>
          </p:cNvSpPr>
          <p:nvPr>
            <p:ph type="title"/>
          </p:nvPr>
        </p:nvSpPr>
        <p:spPr>
          <a:xfrm>
            <a:off x="850168" y="876301"/>
            <a:ext cx="5320402" cy="652054"/>
          </a:xfrm>
        </p:spPr>
        <p:txBody>
          <a:bodyPr/>
          <a:lstStyle/>
          <a:p>
            <a:pPr algn="l"/>
            <a:r>
              <a:rPr lang="fi-FI" dirty="0"/>
              <a:t>Mitä jos?</a:t>
            </a:r>
          </a:p>
        </p:txBody>
      </p:sp>
      <p:sp>
        <p:nvSpPr>
          <p:cNvPr id="3" name="Sisällön paikkamerkki 2">
            <a:extLst>
              <a:ext uri="{FF2B5EF4-FFF2-40B4-BE49-F238E27FC236}">
                <a16:creationId xmlns:a16="http://schemas.microsoft.com/office/drawing/2014/main" id="{E69A8A2D-A2BC-D74A-808D-9727F6F44522}"/>
              </a:ext>
            </a:extLst>
          </p:cNvPr>
          <p:cNvSpPr>
            <a:spLocks noGrp="1"/>
          </p:cNvSpPr>
          <p:nvPr>
            <p:ph sz="half" idx="2"/>
          </p:nvPr>
        </p:nvSpPr>
        <p:spPr>
          <a:xfrm>
            <a:off x="850167" y="1828800"/>
            <a:ext cx="5540905" cy="4351338"/>
          </a:xfrm>
        </p:spPr>
        <p:txBody>
          <a:bodyPr anchor="ctr"/>
          <a:lstStyle/>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fi-FI" sz="2000" dirty="0"/>
              <a:t>Jakautukaa tarvittaessa 4-6 hlö pienryhmiin.</a:t>
            </a:r>
          </a:p>
          <a:p>
            <a:pPr marR="0" lvl="0" algn="l" defTabSz="914400" rtl="0" eaLnBrk="1" fontAlgn="auto" latinLnBrk="0" hangingPunct="1">
              <a:lnSpc>
                <a:spcPct val="100000"/>
              </a:lnSpc>
              <a:spcBef>
                <a:spcPts val="0"/>
              </a:spcBef>
              <a:spcAft>
                <a:spcPts val="0"/>
              </a:spcAft>
              <a:buClrTx/>
              <a:buSzTx/>
              <a:tabLst/>
              <a:defRPr/>
            </a:pPr>
            <a:endParaRPr lang="fi-FI" sz="2000" dirty="0"/>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2"/>
              <a:tabLst/>
              <a:defRPr/>
            </a:pPr>
            <a:r>
              <a:rPr lang="fi-FI" sz="2000" dirty="0"/>
              <a:t>Päättäkää miten suoritatte arvonnan: jokainen nostaa yhden lapun vuorollaan vai yksi henkilö (esim. ohjaaja) nostaa toistuvasti.</a:t>
            </a:r>
          </a:p>
          <a:p>
            <a:pPr marR="0" lvl="0" algn="l" defTabSz="914400" rtl="0" eaLnBrk="1" fontAlgn="auto" latinLnBrk="0" hangingPunct="1">
              <a:lnSpc>
                <a:spcPct val="100000"/>
              </a:lnSpc>
              <a:spcBef>
                <a:spcPts val="0"/>
              </a:spcBef>
              <a:spcAft>
                <a:spcPts val="0"/>
              </a:spcAft>
              <a:buClrTx/>
              <a:buSzTx/>
              <a:tabLst/>
              <a:defRPr/>
            </a:pPr>
            <a:endParaRPr lang="fi-FI" sz="2000" dirty="0"/>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3"/>
              <a:tabLst/>
              <a:defRPr/>
            </a:pPr>
            <a:r>
              <a:rPr lang="fi-FI" sz="2000" dirty="0"/>
              <a:t>Lapun nostaja lukee lapussa olevan mitä jos -skenaarion ääneen muille.</a:t>
            </a:r>
          </a:p>
          <a:p>
            <a:pPr marR="0" lvl="0" algn="l" defTabSz="914400" rtl="0" eaLnBrk="1" fontAlgn="auto" latinLnBrk="0" hangingPunct="1">
              <a:lnSpc>
                <a:spcPct val="100000"/>
              </a:lnSpc>
              <a:spcBef>
                <a:spcPts val="0"/>
              </a:spcBef>
              <a:spcAft>
                <a:spcPts val="0"/>
              </a:spcAft>
              <a:buClrTx/>
              <a:buSzTx/>
              <a:tabLst/>
              <a:defRPr/>
            </a:pPr>
            <a:endParaRPr lang="fi-FI" sz="2000" dirty="0"/>
          </a:p>
          <a:p>
            <a:pPr marL="457200" marR="0" lvl="0" indent="-457200" algn="l" defTabSz="914400" rtl="0" eaLnBrk="1" fontAlgn="auto" latinLnBrk="0" hangingPunct="1">
              <a:lnSpc>
                <a:spcPct val="100000"/>
              </a:lnSpc>
              <a:spcBef>
                <a:spcPts val="0"/>
              </a:spcBef>
              <a:spcAft>
                <a:spcPts val="0"/>
              </a:spcAft>
              <a:buClrTx/>
              <a:buSzTx/>
              <a:buFont typeface="+mj-lt"/>
              <a:buAutoNum type="arabicPeriod" startAt="4"/>
              <a:tabLst/>
              <a:defRPr/>
            </a:pPr>
            <a:r>
              <a:rPr lang="fi-FI" sz="2000" dirty="0"/>
              <a:t>Ryhmässä keskustellaan skenaarion herättämistä ajatuksista, esim. </a:t>
            </a:r>
          </a:p>
          <a:p>
            <a:pPr marL="800100" lvl="1" indent="-342900">
              <a:lnSpc>
                <a:spcPct val="100000"/>
              </a:lnSpc>
              <a:spcBef>
                <a:spcPts val="0"/>
              </a:spcBef>
              <a:buFont typeface="Arial" panose="020B0604020202020204" pitchFamily="34" charset="0"/>
              <a:buChar char="•"/>
              <a:defRPr/>
            </a:pPr>
            <a:r>
              <a:rPr lang="fi-FI" sz="2000" dirty="0"/>
              <a:t>Mitä hyviä tai huonoja puolia skenaariossa on?</a:t>
            </a:r>
          </a:p>
          <a:p>
            <a:pPr marL="800100" lvl="1" indent="-342900">
              <a:lnSpc>
                <a:spcPct val="100000"/>
              </a:lnSpc>
              <a:spcBef>
                <a:spcPts val="0"/>
              </a:spcBef>
              <a:buFont typeface="Arial" panose="020B0604020202020204" pitchFamily="34" charset="0"/>
              <a:buChar char="•"/>
              <a:defRPr/>
            </a:pPr>
            <a:r>
              <a:rPr lang="fi-FI" sz="2000" dirty="0"/>
              <a:t>Miten sen toteutuminen vaikuttaisi omaan arkeen? Entä laajemmin yhteiskuntaan?</a:t>
            </a:r>
          </a:p>
        </p:txBody>
      </p:sp>
      <p:sp>
        <p:nvSpPr>
          <p:cNvPr id="4" name="Alatunnisteen paikkamerkki 3">
            <a:extLst>
              <a:ext uri="{FF2B5EF4-FFF2-40B4-BE49-F238E27FC236}">
                <a16:creationId xmlns:a16="http://schemas.microsoft.com/office/drawing/2014/main" id="{6F5A7CDE-7DDA-82A7-61FC-458510792892}"/>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3/4</a:t>
            </a:r>
          </a:p>
        </p:txBody>
      </p:sp>
      <p:sp>
        <p:nvSpPr>
          <p:cNvPr id="5" name="Dian numeron paikkamerkki 4">
            <a:extLst>
              <a:ext uri="{FF2B5EF4-FFF2-40B4-BE49-F238E27FC236}">
                <a16:creationId xmlns:a16="http://schemas.microsoft.com/office/drawing/2014/main" id="{3B21DB23-E0FE-9468-5F52-BD210A67EEB6}"/>
              </a:ext>
            </a:extLst>
          </p:cNvPr>
          <p:cNvSpPr>
            <a:spLocks noGrp="1"/>
          </p:cNvSpPr>
          <p:nvPr>
            <p:ph type="sldNum" sz="quarter" idx="11"/>
          </p:nvPr>
        </p:nvSpPr>
        <p:spPr/>
        <p:txBody>
          <a:bodyPr/>
          <a:lstStyle/>
          <a:p>
            <a:pPr rtl="0"/>
            <a:fld id="{09A01C0A-2BB6-49E7-91A3-DCB9F9F59583}" type="slidenum">
              <a:rPr lang="fi-FI" noProof="0" smtClean="0"/>
              <a:pPr rtl="0"/>
              <a:t>15</a:t>
            </a:fld>
            <a:endParaRPr lang="fi-FI" noProof="0"/>
          </a:p>
        </p:txBody>
      </p:sp>
      <p:pic>
        <p:nvPicPr>
          <p:cNvPr id="6" name="Kuvan paikkamerkki 7" descr="Tikapuut ja pilvi">
            <a:extLst>
              <a:ext uri="{FF2B5EF4-FFF2-40B4-BE49-F238E27FC236}">
                <a16:creationId xmlns:a16="http://schemas.microsoft.com/office/drawing/2014/main" id="{08954BE3-DDEE-1E8B-4015-125A10A46FAF}"/>
              </a:ext>
            </a:extLst>
          </p:cNvPr>
          <p:cNvPicPr>
            <a:picLocks noChangeAspect="1"/>
          </p:cNvPicPr>
          <p:nvPr/>
        </p:nvPicPr>
        <p:blipFill>
          <a:blip r:embed="rId3" cstate="print">
            <a:extLst>
              <a:ext uri="{28A0092B-C50C-407E-A947-70E740481C1C}">
                <a14:useLocalDpi xmlns:a14="http://schemas.microsoft.com/office/drawing/2010/main"/>
              </a:ext>
            </a:extLst>
          </a:blip>
          <a:srcRect l="13368" r="13368"/>
          <a:stretch/>
        </p:blipFill>
        <p:spPr>
          <a:xfrm>
            <a:off x="7005721" y="876302"/>
            <a:ext cx="3967080" cy="5414767"/>
          </a:xfrm>
          <a:prstGeom prst="rect">
            <a:avLst/>
          </a:prstGeom>
        </p:spPr>
      </p:pic>
    </p:spTree>
    <p:extLst>
      <p:ext uri="{BB962C8B-B14F-4D97-AF65-F5344CB8AC3E}">
        <p14:creationId xmlns:p14="http://schemas.microsoft.com/office/powerpoint/2010/main" val="77420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tauko</a:t>
            </a:r>
            <a:endParaRPr lang="fi-FI" dirty="0"/>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3/4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16</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rtl="0"/>
            <a:r>
              <a:rPr lang="fi-FI" dirty="0"/>
              <a:t>Fiiliskierros &amp; kotitehtävien purku</a:t>
            </a: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fi-FI" dirty="0"/>
              <a:t>Oman elämäni pelistrategia</a:t>
            </a: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a:defRPr/>
            </a:pPr>
            <a:r>
              <a:rPr lang="fi-FI" dirty="0"/>
              <a:t>Epävarmuuden sietäminen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r>
              <a:rPr lang="fi-FI" dirty="0"/>
              <a:t>Tulevaisuuden-kuvia</a:t>
            </a: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a:p>
            <a:endParaRPr lang="fi-FI" dirty="0"/>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Vanhuus</a:t>
            </a:r>
            <a:endParaRPr kumimoji="0" lang="fi-FI" sz="2400" b="0" i="0" u="none" strike="noStrike" kern="1200" cap="none" spc="0" normalizeH="0" baseline="0" noProof="0" dirty="0">
              <a:ln>
                <a:noFill/>
              </a:ln>
              <a:solidFill>
                <a:srgbClr val="3C3C3B"/>
              </a:solidFill>
              <a:effectLst/>
              <a:uLnTx/>
              <a:uFillTx/>
              <a:latin typeface="+mn-lt"/>
              <a:ea typeface="+mn-ea"/>
              <a:cs typeface="+mn-cs"/>
            </a:endParaRPr>
          </a:p>
        </p:txBody>
      </p:sp>
    </p:spTree>
    <p:extLst>
      <p:ext uri="{BB962C8B-B14F-4D97-AF65-F5344CB8AC3E}">
        <p14:creationId xmlns:p14="http://schemas.microsoft.com/office/powerpoint/2010/main" val="4248992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F2C47EB1-9062-BEFA-048E-3A25CF83127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196B244-CE97-4507-F18E-266721F4E7D8}"/>
              </a:ext>
            </a:extLst>
          </p:cNvPr>
          <p:cNvSpPr>
            <a:spLocks noGrp="1"/>
          </p:cNvSpPr>
          <p:nvPr>
            <p:ph type="title"/>
          </p:nvPr>
        </p:nvSpPr>
        <p:spPr>
          <a:xfrm>
            <a:off x="6696222" y="729000"/>
            <a:ext cx="4834517" cy="1009266"/>
          </a:xfrm>
        </p:spPr>
        <p:txBody>
          <a:bodyPr/>
          <a:lstStyle/>
          <a:p>
            <a:r>
              <a:rPr lang="fi-FI" spc="300" dirty="0">
                <a:solidFill>
                  <a:schemeClr val="bg2"/>
                </a:solidFill>
              </a:rPr>
              <a:t>vanhuus</a:t>
            </a:r>
            <a:endParaRPr lang="fi-FI" dirty="0">
              <a:solidFill>
                <a:schemeClr val="bg2"/>
              </a:solidFill>
            </a:endParaRPr>
          </a:p>
        </p:txBody>
      </p:sp>
      <p:pic>
        <p:nvPicPr>
          <p:cNvPr id="7" name="Kuva 6" descr="Vanhemmat naiset juovat teehen">
            <a:extLst>
              <a:ext uri="{FF2B5EF4-FFF2-40B4-BE49-F238E27FC236}">
                <a16:creationId xmlns:a16="http://schemas.microsoft.com/office/drawing/2014/main" id="{F1DCF8AF-4247-CE22-C982-043B385BE7E2}"/>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l="10640" t="8186" r="31034"/>
          <a:stretch/>
        </p:blipFill>
        <p:spPr>
          <a:xfrm>
            <a:off x="661261" y="729000"/>
            <a:ext cx="5400001" cy="5400001"/>
          </a:xfrm>
          <a:prstGeom prst="ellipse">
            <a:avLst/>
          </a:prstGeom>
          <a:ln w="63500" cap="rnd">
            <a:noFill/>
          </a:ln>
          <a:effectLst/>
        </p:spPr>
      </p:pic>
      <p:sp>
        <p:nvSpPr>
          <p:cNvPr id="10" name="Sisällön paikkamerkki 9">
            <a:extLst>
              <a:ext uri="{FF2B5EF4-FFF2-40B4-BE49-F238E27FC236}">
                <a16:creationId xmlns:a16="http://schemas.microsoft.com/office/drawing/2014/main" id="{AE503379-6463-7E6B-6DDB-F544331BA2BE}"/>
              </a:ext>
            </a:extLst>
          </p:cNvPr>
          <p:cNvSpPr>
            <a:spLocks noGrp="1"/>
          </p:cNvSpPr>
          <p:nvPr>
            <p:ph idx="1"/>
          </p:nvPr>
        </p:nvSpPr>
        <p:spPr>
          <a:xfrm>
            <a:off x="6696221" y="1738267"/>
            <a:ext cx="4834517" cy="4465096"/>
          </a:xfrm>
        </p:spPr>
        <p:txBody>
          <a:bodyPr anchor="ctr"/>
          <a:lstStyle/>
          <a:p>
            <a:r>
              <a:rPr lang="fi-FI" b="1" cap="none" dirty="0">
                <a:solidFill>
                  <a:schemeClr val="bg2"/>
                </a:solidFill>
              </a:rPr>
              <a:t>Pohtikaa 3-4 hlö pienryhmissä </a:t>
            </a:r>
          </a:p>
          <a:p>
            <a:pPr marL="342900" indent="-342900">
              <a:buFont typeface="Arial" panose="020B0604020202020204" pitchFamily="34" charset="0"/>
              <a:buChar char="•"/>
            </a:pPr>
            <a:r>
              <a:rPr lang="fi-FI" cap="none" dirty="0">
                <a:solidFill>
                  <a:schemeClr val="bg2"/>
                </a:solidFill>
              </a:rPr>
              <a:t>Mitä ajatuksia vanhuus herättää? Mikä siinä mahdollisesti huolestuttaa? </a:t>
            </a:r>
          </a:p>
          <a:p>
            <a:pPr marL="342900" indent="-342900">
              <a:buFont typeface="Arial" panose="020B0604020202020204" pitchFamily="34" charset="0"/>
              <a:buChar char="•"/>
            </a:pPr>
            <a:r>
              <a:rPr lang="fi-FI" cap="none" dirty="0">
                <a:solidFill>
                  <a:schemeClr val="bg2"/>
                </a:solidFill>
              </a:rPr>
              <a:t>Onko teidän helppo kuvitella itsenne vanhuksena? </a:t>
            </a:r>
          </a:p>
          <a:p>
            <a:r>
              <a:rPr lang="fi-FI" b="1" i="1" cap="none" dirty="0">
                <a:solidFill>
                  <a:schemeClr val="bg2"/>
                </a:solidFill>
              </a:rPr>
              <a:t>Vinkki</a:t>
            </a:r>
            <a:r>
              <a:rPr lang="fi-FI" i="1" cap="none" dirty="0">
                <a:solidFill>
                  <a:schemeClr val="bg2"/>
                </a:solidFill>
              </a:rPr>
              <a:t>: Kokeilkaa vanhus-filtteriä esimerkiksi Snapchatissa</a:t>
            </a:r>
          </a:p>
        </p:txBody>
      </p:sp>
    </p:spTree>
    <p:extLst>
      <p:ext uri="{BB962C8B-B14F-4D97-AF65-F5344CB8AC3E}">
        <p14:creationId xmlns:p14="http://schemas.microsoft.com/office/powerpoint/2010/main" val="3444275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isällön paikkamerkki 6" descr="Kuva, joka sisältää kohteen kollaasi, vaate, nainen, piha-&#10;&#10;Kuvaus luotu automaattisesti">
            <a:extLst>
              <a:ext uri="{FF2B5EF4-FFF2-40B4-BE49-F238E27FC236}">
                <a16:creationId xmlns:a16="http://schemas.microsoft.com/office/drawing/2014/main" id="{4A7F5284-85AF-EC7E-FB2B-15ED275F1BAC}"/>
              </a:ext>
            </a:extLst>
          </p:cNvPr>
          <p:cNvPicPr>
            <a:picLocks noGrp="1" noChangeAspect="1"/>
          </p:cNvPicPr>
          <p:nvPr>
            <p:ph sz="half" idx="2"/>
          </p:nvPr>
        </p:nvPicPr>
        <p:blipFill>
          <a:blip r:embed="rId3"/>
          <a:stretch>
            <a:fillRect/>
          </a:stretch>
        </p:blipFill>
        <p:spPr>
          <a:xfrm>
            <a:off x="862519" y="597089"/>
            <a:ext cx="10466962" cy="5693980"/>
          </a:xfrm>
        </p:spPr>
      </p:pic>
      <p:sp>
        <p:nvSpPr>
          <p:cNvPr id="4" name="Alatunnisteen paikkamerkki 3">
            <a:extLst>
              <a:ext uri="{FF2B5EF4-FFF2-40B4-BE49-F238E27FC236}">
                <a16:creationId xmlns:a16="http://schemas.microsoft.com/office/drawing/2014/main" id="{B5711503-D9FA-9073-6066-1C5CC6C732E4}"/>
              </a:ext>
            </a:extLst>
          </p:cNvPr>
          <p:cNvSpPr>
            <a:spLocks noGrp="1"/>
          </p:cNvSpPr>
          <p:nvPr>
            <p:ph type="ftr" sz="quarter" idx="10"/>
          </p:nvPr>
        </p:nvSpPr>
        <p:spPr/>
        <p:txBody>
          <a:bodyPr/>
          <a:lstStyle/>
          <a:p>
            <a:pPr rtl="0"/>
            <a:r>
              <a:rPr lang="fi-FI" noProof="0" dirty="0"/>
              <a:t>Tulevaisuuspaja 3/4</a:t>
            </a:r>
          </a:p>
        </p:txBody>
      </p:sp>
      <p:sp>
        <p:nvSpPr>
          <p:cNvPr id="5" name="Dian numeron paikkamerkki 4">
            <a:extLst>
              <a:ext uri="{FF2B5EF4-FFF2-40B4-BE49-F238E27FC236}">
                <a16:creationId xmlns:a16="http://schemas.microsoft.com/office/drawing/2014/main" id="{EF5CC4D4-6E5E-1144-5527-8085DD8A5775}"/>
              </a:ext>
            </a:extLst>
          </p:cNvPr>
          <p:cNvSpPr>
            <a:spLocks noGrp="1"/>
          </p:cNvSpPr>
          <p:nvPr>
            <p:ph type="sldNum" sz="quarter" idx="11"/>
          </p:nvPr>
        </p:nvSpPr>
        <p:spPr/>
        <p:txBody>
          <a:bodyPr/>
          <a:lstStyle/>
          <a:p>
            <a:pPr rtl="0"/>
            <a:fld id="{09A01C0A-2BB6-49E7-91A3-DCB9F9F59583}" type="slidenum">
              <a:rPr lang="fi-FI" noProof="0" smtClean="0"/>
              <a:pPr rtl="0"/>
              <a:t>18</a:t>
            </a:fld>
            <a:endParaRPr lang="fi-FI" noProof="0"/>
          </a:p>
        </p:txBody>
      </p:sp>
    </p:spTree>
    <p:extLst>
      <p:ext uri="{BB962C8B-B14F-4D97-AF65-F5344CB8AC3E}">
        <p14:creationId xmlns:p14="http://schemas.microsoft.com/office/powerpoint/2010/main" val="358538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3369D-AAF5-9325-78B5-FE9187309BF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B6F4930-8378-F10D-A6C6-497735FEC032}"/>
              </a:ext>
            </a:extLst>
          </p:cNvPr>
          <p:cNvSpPr>
            <a:spLocks noGrp="1"/>
          </p:cNvSpPr>
          <p:nvPr>
            <p:ph type="title"/>
          </p:nvPr>
        </p:nvSpPr>
        <p:spPr>
          <a:xfrm>
            <a:off x="850168" y="876301"/>
            <a:ext cx="5695868" cy="1599044"/>
          </a:xfrm>
        </p:spPr>
        <p:txBody>
          <a:bodyPr/>
          <a:lstStyle/>
          <a:p>
            <a:pPr algn="l"/>
            <a:r>
              <a:rPr lang="fi-FI" dirty="0"/>
              <a:t>Miltä näyttää tulevaisuuden vanhuus?</a:t>
            </a:r>
          </a:p>
        </p:txBody>
      </p:sp>
      <p:sp>
        <p:nvSpPr>
          <p:cNvPr id="3" name="Sisällön paikkamerkki 2">
            <a:extLst>
              <a:ext uri="{FF2B5EF4-FFF2-40B4-BE49-F238E27FC236}">
                <a16:creationId xmlns:a16="http://schemas.microsoft.com/office/drawing/2014/main" id="{4C92AED2-71A8-33E0-C217-409510680361}"/>
              </a:ext>
            </a:extLst>
          </p:cNvPr>
          <p:cNvSpPr>
            <a:spLocks noGrp="1"/>
          </p:cNvSpPr>
          <p:nvPr>
            <p:ph sz="half" idx="2"/>
          </p:nvPr>
        </p:nvSpPr>
        <p:spPr>
          <a:xfrm>
            <a:off x="850169" y="2475344"/>
            <a:ext cx="5245832" cy="3704793"/>
          </a:xfrm>
        </p:spPr>
        <p:txBody>
          <a:bodyPr anchor="ctr"/>
          <a:lstStyle/>
          <a:p>
            <a:pPr marL="0" marR="0" lvl="0" indent="0" algn="l" defTabSz="914400" rtl="0" eaLnBrk="1" fontAlgn="auto" latinLnBrk="0" hangingPunct="1">
              <a:spcBef>
                <a:spcPts val="0"/>
              </a:spcBef>
              <a:spcAft>
                <a:spcPts val="0"/>
              </a:spcAft>
              <a:buClrTx/>
              <a:buSzTx/>
              <a:buFontTx/>
              <a:buNone/>
              <a:tabLst/>
              <a:defRPr/>
            </a:pPr>
            <a:r>
              <a:rPr kumimoji="0" lang="fi-FI" sz="2000" b="1" i="0" u="none" strike="noStrike" kern="1200" cap="none" spc="0" normalizeH="0" baseline="0" noProof="0" dirty="0">
                <a:ln>
                  <a:noFill/>
                </a:ln>
                <a:effectLst/>
                <a:uLnTx/>
                <a:uFillTx/>
                <a:ea typeface="+mn-ea"/>
                <a:cs typeface="+mn-cs"/>
              </a:rPr>
              <a:t>Miettikää miltä näyttää tulevaisuuden vanhuus. </a:t>
            </a:r>
            <a:r>
              <a:rPr kumimoji="0" lang="fi-FI" sz="2000" b="0" i="0" u="none" strike="noStrike" kern="1200" cap="none" spc="0" normalizeH="0" baseline="0" noProof="0" dirty="0">
                <a:ln>
                  <a:noFill/>
                </a:ln>
                <a:effectLst/>
                <a:uLnTx/>
                <a:uFillTx/>
                <a:ea typeface="+mn-ea"/>
                <a:cs typeface="+mn-cs"/>
              </a:rPr>
              <a:t>Onko tulevaisuudessa vanhuksilla rollaattoreita, papiljotteja ja silmälaseja, jotka nykyisin liitetään vanhuuteen? </a:t>
            </a:r>
          </a:p>
          <a:p>
            <a:pPr marL="0" marR="0" lvl="0" indent="0" algn="l" defTabSz="914400" rtl="0" eaLnBrk="1" fontAlgn="auto" latinLnBrk="0" hangingPunct="1">
              <a:spcBef>
                <a:spcPts val="0"/>
              </a:spcBef>
              <a:spcAft>
                <a:spcPts val="0"/>
              </a:spcAft>
              <a:buClrTx/>
              <a:buSzTx/>
              <a:buFontTx/>
              <a:buNone/>
              <a:tabLst/>
              <a:defRPr/>
            </a:pPr>
            <a:r>
              <a:rPr kumimoji="0" lang="fi-FI" sz="2000" b="0" i="0" u="none" strike="noStrike" kern="1200" cap="none" spc="0" normalizeH="0" baseline="0" noProof="0" dirty="0">
                <a:ln>
                  <a:noFill/>
                </a:ln>
                <a:effectLst/>
                <a:uLnTx/>
                <a:uFillTx/>
                <a:ea typeface="+mn-ea"/>
                <a:cs typeface="+mn-cs"/>
              </a:rPr>
              <a:t>Mitä apuvälineitä/tavaroita vanhukset käyttävät esim. 50 vuoden päästä?</a:t>
            </a:r>
          </a:p>
        </p:txBody>
      </p:sp>
      <p:sp>
        <p:nvSpPr>
          <p:cNvPr id="4" name="Alatunnisteen paikkamerkki 3">
            <a:extLst>
              <a:ext uri="{FF2B5EF4-FFF2-40B4-BE49-F238E27FC236}">
                <a16:creationId xmlns:a16="http://schemas.microsoft.com/office/drawing/2014/main" id="{66859681-5B0B-56C1-26AD-514E7F8AFDCE}"/>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3/4</a:t>
            </a:r>
          </a:p>
        </p:txBody>
      </p:sp>
      <p:sp>
        <p:nvSpPr>
          <p:cNvPr id="5" name="Dian numeron paikkamerkki 4">
            <a:extLst>
              <a:ext uri="{FF2B5EF4-FFF2-40B4-BE49-F238E27FC236}">
                <a16:creationId xmlns:a16="http://schemas.microsoft.com/office/drawing/2014/main" id="{196C22EE-7320-26F5-CD4F-DA96A8A493AB}"/>
              </a:ext>
            </a:extLst>
          </p:cNvPr>
          <p:cNvSpPr>
            <a:spLocks noGrp="1"/>
          </p:cNvSpPr>
          <p:nvPr>
            <p:ph type="sldNum" sz="quarter" idx="11"/>
          </p:nvPr>
        </p:nvSpPr>
        <p:spPr/>
        <p:txBody>
          <a:bodyPr/>
          <a:lstStyle/>
          <a:p>
            <a:pPr rtl="0"/>
            <a:fld id="{09A01C0A-2BB6-49E7-91A3-DCB9F9F59583}" type="slidenum">
              <a:rPr lang="fi-FI" noProof="0" smtClean="0"/>
              <a:pPr rtl="0"/>
              <a:t>19</a:t>
            </a:fld>
            <a:endParaRPr lang="fi-FI" noProof="0"/>
          </a:p>
        </p:txBody>
      </p:sp>
      <p:pic>
        <p:nvPicPr>
          <p:cNvPr id="6" name="Kuvan paikkamerkki 7" descr="Henkilö kävelee kävelykeinin kanssa">
            <a:extLst>
              <a:ext uri="{FF2B5EF4-FFF2-40B4-BE49-F238E27FC236}">
                <a16:creationId xmlns:a16="http://schemas.microsoft.com/office/drawing/2014/main" id="{FB801559-4689-B75B-41DD-E3EF6F5E742A}"/>
              </a:ext>
            </a:extLst>
          </p:cNvPr>
          <p:cNvPicPr>
            <a:picLocks noChangeAspect="1"/>
          </p:cNvPicPr>
          <p:nvPr/>
        </p:nvPicPr>
        <p:blipFill>
          <a:blip r:embed="rId3"/>
          <a:srcRect l="1278" t="796" r="40627"/>
          <a:stretch/>
        </p:blipFill>
        <p:spPr>
          <a:xfrm>
            <a:off x="7010399" y="964503"/>
            <a:ext cx="4331432" cy="4928994"/>
          </a:xfrm>
          <a:prstGeom prst="rect">
            <a:avLst/>
          </a:prstGeom>
        </p:spPr>
      </p:pic>
    </p:spTree>
    <p:extLst>
      <p:ext uri="{BB962C8B-B14F-4D97-AF65-F5344CB8AC3E}">
        <p14:creationId xmlns:p14="http://schemas.microsoft.com/office/powerpoint/2010/main" val="1921148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B28B5F43-1A27-CD97-5B23-57163E586F8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F739E90-C214-EC75-8A06-011427A1179B}"/>
              </a:ext>
            </a:extLst>
          </p:cNvPr>
          <p:cNvSpPr>
            <a:spLocks noGrp="1"/>
          </p:cNvSpPr>
          <p:nvPr>
            <p:ph type="title"/>
          </p:nvPr>
        </p:nvSpPr>
        <p:spPr>
          <a:xfrm>
            <a:off x="846438" y="409576"/>
            <a:ext cx="5480471" cy="1325563"/>
          </a:xfrm>
        </p:spPr>
        <p:txBody>
          <a:bodyPr anchor="ctr">
            <a:normAutofit/>
          </a:bodyPr>
          <a:lstStyle/>
          <a:p>
            <a:r>
              <a:rPr lang="fi-FI" sz="3600" spc="300" dirty="0"/>
              <a:t>Pajojen välillä</a:t>
            </a:r>
            <a:endParaRPr lang="fi-FI" dirty="0"/>
          </a:p>
        </p:txBody>
      </p:sp>
      <p:sp>
        <p:nvSpPr>
          <p:cNvPr id="3" name="Tekstin paikkamerkki 2">
            <a:extLst>
              <a:ext uri="{FF2B5EF4-FFF2-40B4-BE49-F238E27FC236}">
                <a16:creationId xmlns:a16="http://schemas.microsoft.com/office/drawing/2014/main" id="{2C853FB9-6AD1-E9CA-D705-62D132BEAD9B}"/>
              </a:ext>
            </a:extLst>
          </p:cNvPr>
          <p:cNvSpPr>
            <a:spLocks noGrp="1"/>
          </p:cNvSpPr>
          <p:nvPr>
            <p:ph idx="1"/>
          </p:nvPr>
        </p:nvSpPr>
        <p:spPr>
          <a:xfrm>
            <a:off x="846438" y="2372008"/>
            <a:ext cx="5480471" cy="3599024"/>
          </a:xfrm>
        </p:spPr>
        <p:txBody>
          <a:bodyPr>
            <a:normAutofit/>
          </a:bodyPr>
          <a:lstStyle/>
          <a:p>
            <a:pPr marL="457200" indent="-457200">
              <a:buFont typeface="+mj-lt"/>
              <a:buAutoNum type="arabicPeriod"/>
            </a:pPr>
            <a:r>
              <a:rPr lang="fi-FI" sz="2000" dirty="0"/>
              <a:t>Tehkää arvojen aarrearkku -tehtävä työkirjasta. </a:t>
            </a:r>
          </a:p>
          <a:p>
            <a:pPr marL="457200" indent="-457200">
              <a:buFont typeface="+mj-lt"/>
              <a:buAutoNum type="arabicPeriod"/>
            </a:pPr>
            <a:r>
              <a:rPr lang="fi-FI" sz="2000" dirty="0"/>
              <a:t>Tehkää muutosvoimamarja- ja </a:t>
            </a:r>
            <a:r>
              <a:rPr lang="fi-FI" sz="2000" dirty="0" err="1"/>
              <a:t>itseenisijoittamisraha</a:t>
            </a:r>
            <a:r>
              <a:rPr lang="fi-FI" sz="2000" dirty="0"/>
              <a:t>-tehtävät työkirjasta.</a:t>
            </a:r>
          </a:p>
          <a:p>
            <a:pPr marL="457200" indent="-457200">
              <a:buFont typeface="+mj-lt"/>
              <a:buAutoNum type="arabicPeriod"/>
            </a:pPr>
            <a:r>
              <a:rPr lang="fi-FI" sz="2000" i="1" dirty="0"/>
              <a:t>Vapaavalintainen</a:t>
            </a:r>
            <a:r>
              <a:rPr lang="fi-FI" sz="2000" dirty="0"/>
              <a:t>: Kokeilkaa tehdä jotakin sellaista, mikä koettelee epävarmuuden sietokykyänne.</a:t>
            </a:r>
          </a:p>
        </p:txBody>
      </p:sp>
      <p:sp>
        <p:nvSpPr>
          <p:cNvPr id="8" name="Dian numeron paikkamerkki 7">
            <a:extLst>
              <a:ext uri="{FF2B5EF4-FFF2-40B4-BE49-F238E27FC236}">
                <a16:creationId xmlns:a16="http://schemas.microsoft.com/office/drawing/2014/main" id="{82994E24-0ADD-BE8A-C95D-1D21EB5D84E5}"/>
              </a:ext>
            </a:extLst>
          </p:cNvPr>
          <p:cNvSpPr>
            <a:spLocks noGrp="1"/>
          </p:cNvSpPr>
          <p:nvPr>
            <p:ph type="sldNum" sz="quarter" idx="12"/>
          </p:nvPr>
        </p:nvSpPr>
        <p:spPr>
          <a:xfrm rot="16200000">
            <a:off x="11716511" y="6382510"/>
            <a:ext cx="566928" cy="384048"/>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09A01C0A-2BB6-49E7-91A3-DCB9F9F59583}" type="slidenum">
              <a:rPr kumimoji="0" lang="fi-FI" sz="1400" b="0" i="0" u="none" strike="noStrike" kern="1200" cap="none" spc="0" normalizeH="0" baseline="0" noProof="0" smtClean="0">
                <a:ln>
                  <a:noFill/>
                </a:ln>
                <a:solidFill>
                  <a:srgbClr val="DFDBD1"/>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20</a:t>
            </a:fld>
            <a:endParaRPr kumimoji="0" lang="fi-FI" sz="1400" b="0" i="0" u="none" strike="noStrike" kern="1200" cap="none" spc="0" normalizeH="0" baseline="0" noProof="0">
              <a:ln>
                <a:noFill/>
              </a:ln>
              <a:solidFill>
                <a:srgbClr val="DFDBD1"/>
              </a:solidFill>
              <a:effectLst/>
              <a:uLnTx/>
              <a:uFillTx/>
              <a:latin typeface="Tw Cen MT"/>
              <a:ea typeface="+mn-ea"/>
              <a:cs typeface="+mn-cs"/>
            </a:endParaRPr>
          </a:p>
        </p:txBody>
      </p:sp>
      <p:sp>
        <p:nvSpPr>
          <p:cNvPr id="7" name="Alatunnisteen paikkamerkki 6">
            <a:extLst>
              <a:ext uri="{FF2B5EF4-FFF2-40B4-BE49-F238E27FC236}">
                <a16:creationId xmlns:a16="http://schemas.microsoft.com/office/drawing/2014/main" id="{75AF3D44-56A2-D1BF-AC15-CBA54AE4B5BA}"/>
              </a:ext>
            </a:extLst>
          </p:cNvPr>
          <p:cNvSpPr>
            <a:spLocks noGrp="1"/>
          </p:cNvSpPr>
          <p:nvPr>
            <p:ph type="ftr" sz="quarter" idx="11"/>
          </p:nvPr>
        </p:nvSpPr>
        <p:spPr>
          <a:xfrm rot="16200000">
            <a:off x="8854442" y="2953511"/>
            <a:ext cx="6291068" cy="384048"/>
          </a:xfrm>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all" spc="300" normalizeH="0" baseline="0" noProof="0" dirty="0">
                <a:ln>
                  <a:noFill/>
                </a:ln>
                <a:solidFill>
                  <a:srgbClr val="DFDBD1"/>
                </a:solidFill>
                <a:effectLst/>
                <a:uLnTx/>
                <a:uFillTx/>
                <a:latin typeface="Tw Cen MT"/>
                <a:ea typeface="+mn-ea"/>
                <a:cs typeface="+mn-cs"/>
              </a:rPr>
              <a:t>Tulevaisuuspaja 3/4</a:t>
            </a:r>
          </a:p>
        </p:txBody>
      </p:sp>
      <p:pic>
        <p:nvPicPr>
          <p:cNvPr id="11" name="Kuvan paikkamerkki 10">
            <a:extLst>
              <a:ext uri="{FF2B5EF4-FFF2-40B4-BE49-F238E27FC236}">
                <a16:creationId xmlns:a16="http://schemas.microsoft.com/office/drawing/2014/main" id="{72D8665C-898E-CD52-2E92-9A57E5D58C84}"/>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t="9293" r="14871" b="8226"/>
          <a:stretch/>
        </p:blipFill>
        <p:spPr>
          <a:xfrm>
            <a:off x="7606261" y="1166620"/>
            <a:ext cx="3739301" cy="5124449"/>
          </a:xfrm>
          <a:noFill/>
        </p:spPr>
      </p:pic>
      <p:sp>
        <p:nvSpPr>
          <p:cNvPr id="4" name="Tekstiruutu 3">
            <a:extLst>
              <a:ext uri="{FF2B5EF4-FFF2-40B4-BE49-F238E27FC236}">
                <a16:creationId xmlns:a16="http://schemas.microsoft.com/office/drawing/2014/main" id="{34CA292F-1A76-3700-9329-86059B114830}"/>
              </a:ext>
            </a:extLst>
          </p:cNvPr>
          <p:cNvSpPr txBox="1"/>
          <p:nvPr/>
        </p:nvSpPr>
        <p:spPr>
          <a:xfrm>
            <a:off x="7606261" y="6291069"/>
            <a:ext cx="3739301" cy="246221"/>
          </a:xfrm>
          <a:prstGeom prst="rect">
            <a:avLst/>
          </a:prstGeom>
          <a:noFill/>
        </p:spPr>
        <p:txBody>
          <a:bodyPr wrap="square" rtlCol="0">
            <a:spAutoFit/>
          </a:bodyPr>
          <a:lstStyle/>
          <a:p>
            <a:pPr algn="ctr"/>
            <a:r>
              <a:rPr lang="fi-FI" sz="1000" dirty="0"/>
              <a:t>Kuvituskuva luotu tekoälyllä</a:t>
            </a:r>
          </a:p>
        </p:txBody>
      </p:sp>
    </p:spTree>
    <p:extLst>
      <p:ext uri="{BB962C8B-B14F-4D97-AF65-F5344CB8AC3E}">
        <p14:creationId xmlns:p14="http://schemas.microsoft.com/office/powerpoint/2010/main" val="588020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6.jpg"/></Relationships>
</file>

<file path=ppt/theme/theme1.xml><?xml version="1.0" encoding="utf-8"?>
<a:theme xmlns:a="http://schemas.openxmlformats.org/drawingml/2006/main" name="Office-teema">
  <a:themeElements>
    <a:clrScheme name="Mukautettu 5">
      <a:dk1>
        <a:srgbClr val="3C3C3B"/>
      </a:dk1>
      <a:lt1>
        <a:srgbClr val="DFDBD1"/>
      </a:lt1>
      <a:dk2>
        <a:srgbClr val="3C3C3B"/>
      </a:dk2>
      <a:lt2>
        <a:srgbClr val="FFFFFF"/>
      </a:lt2>
      <a:accent1>
        <a:srgbClr val="216F84"/>
      </a:accent1>
      <a:accent2>
        <a:srgbClr val="EA5160"/>
      </a:accent2>
      <a:accent3>
        <a:srgbClr val="216F84"/>
      </a:accent3>
      <a:accent4>
        <a:srgbClr val="DFDBD1"/>
      </a:accent4>
      <a:accent5>
        <a:srgbClr val="F3EBE8"/>
      </a:accent5>
      <a:accent6>
        <a:srgbClr val="3C3C3B"/>
      </a:accent6>
      <a:hlink>
        <a:srgbClr val="216F84"/>
      </a:hlink>
      <a:folHlink>
        <a:srgbClr val="435B63"/>
      </a:folHlink>
    </a:clrScheme>
    <a:fontScheme name="Mukautettu 1">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6612479_TF34357351_Win32" id="{7ED93395-92F1-4F90-864B-283A8C548081}" vid="{18CDAD6C-BEBF-414B-B516-5A9C4786033D}"/>
    </a:ext>
  </a:extLst>
</a:theme>
</file>

<file path=ppt/theme/theme2.xml><?xml version="1.0" encoding="utf-8"?>
<a:theme xmlns:a="http://schemas.openxmlformats.org/drawingml/2006/main" name="1_Office-teema">
  <a:themeElements>
    <a:clrScheme name="Mukautettu 5">
      <a:dk1>
        <a:srgbClr val="3C3C3B"/>
      </a:dk1>
      <a:lt1>
        <a:srgbClr val="DFDBD1"/>
      </a:lt1>
      <a:dk2>
        <a:srgbClr val="3C3C3B"/>
      </a:dk2>
      <a:lt2>
        <a:srgbClr val="FFFFFF"/>
      </a:lt2>
      <a:accent1>
        <a:srgbClr val="216F84"/>
      </a:accent1>
      <a:accent2>
        <a:srgbClr val="EA5160"/>
      </a:accent2>
      <a:accent3>
        <a:srgbClr val="216F84"/>
      </a:accent3>
      <a:accent4>
        <a:srgbClr val="DFDBD1"/>
      </a:accent4>
      <a:accent5>
        <a:srgbClr val="F3EBE8"/>
      </a:accent5>
      <a:accent6>
        <a:srgbClr val="3C3C3B"/>
      </a:accent6>
      <a:hlink>
        <a:srgbClr val="216F84"/>
      </a:hlink>
      <a:folHlink>
        <a:srgbClr val="435B63"/>
      </a:folHlink>
    </a:clrScheme>
    <a:fontScheme name="Mukautettu 1">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0681" t="-6487" r="-643" b="-1231"/>
          </a:stretch>
        </a:blip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66612479_TF34357351_Win32" id="{7ED93395-92F1-4F90-864B-283A8C548081}" vid="{18CDAD6C-BEBF-414B-B516-5A9C4786033D}"/>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tulevaisuuspaja4_esitys</Template>
  <TotalTime>1834</TotalTime>
  <Words>1206</Words>
  <Application>Microsoft Office PowerPoint</Application>
  <PresentationFormat>Widescreen</PresentationFormat>
  <Paragraphs>217</Paragraphs>
  <Slides>20</Slides>
  <Notes>17</Notes>
  <HiddenSlides>2</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Avenir Next LT Pro</vt:lpstr>
      <vt:lpstr>Calibri</vt:lpstr>
      <vt:lpstr>Tw Cen MT</vt:lpstr>
      <vt:lpstr>Office-teema</vt:lpstr>
      <vt:lpstr>1_Office-teema</vt:lpstr>
      <vt:lpstr>Tulevaisuus-paja</vt:lpstr>
      <vt:lpstr>Ohje pajan vetäjälle</vt:lpstr>
      <vt:lpstr>tarvikkeet</vt:lpstr>
      <vt:lpstr>Pajan sisältö</vt:lpstr>
      <vt:lpstr>PowerPoint Presentation</vt:lpstr>
      <vt:lpstr>Kotitehtävän purku</vt:lpstr>
      <vt:lpstr>Oman elämäni pelistrategia</vt:lpstr>
      <vt:lpstr>tauko</vt:lpstr>
      <vt:lpstr>Epävarmuuden sietäminen</vt:lpstr>
      <vt:lpstr>Improharjoitus: tavupeli</vt:lpstr>
      <vt:lpstr>Improharjoitus: kolme asiaa</vt:lpstr>
      <vt:lpstr>tauko</vt:lpstr>
      <vt:lpstr>PowerPoint Presentation</vt:lpstr>
      <vt:lpstr>Tiesitkö?</vt:lpstr>
      <vt:lpstr>Mitä jos?</vt:lpstr>
      <vt:lpstr>tauko</vt:lpstr>
      <vt:lpstr>vanhuus</vt:lpstr>
      <vt:lpstr>PowerPoint Presentation</vt:lpstr>
      <vt:lpstr>Miltä näyttää tulevaisuuden vanhuus?</vt:lpstr>
      <vt:lpstr>Pajojen välillä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Veera Lallo</dc:creator>
  <cp:lastModifiedBy>Anne Arvonen</cp:lastModifiedBy>
  <cp:revision>3</cp:revision>
  <dcterms:created xsi:type="dcterms:W3CDTF">2024-11-13T09:34:32Z</dcterms:created>
  <dcterms:modified xsi:type="dcterms:W3CDTF">2026-10-05T08:45:43Z</dcterms:modified>
</cp:coreProperties>
</file>