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webextensions/webextension1.xml" ContentType="application/vnd.ms-office.webextension+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6" r:id="rId2"/>
  </p:sldMasterIdLst>
  <p:notesMasterIdLst>
    <p:notesMasterId r:id="rId21"/>
  </p:notesMasterIdLst>
  <p:handoutMasterIdLst>
    <p:handoutMasterId r:id="rId22"/>
  </p:handoutMasterIdLst>
  <p:sldIdLst>
    <p:sldId id="256" r:id="rId3"/>
    <p:sldId id="307" r:id="rId4"/>
    <p:sldId id="312" r:id="rId5"/>
    <p:sldId id="288" r:id="rId6"/>
    <p:sldId id="290" r:id="rId7"/>
    <p:sldId id="314" r:id="rId8"/>
    <p:sldId id="336" r:id="rId9"/>
    <p:sldId id="291" r:id="rId10"/>
    <p:sldId id="335" r:id="rId11"/>
    <p:sldId id="337" r:id="rId12"/>
    <p:sldId id="333" r:id="rId13"/>
    <p:sldId id="292" r:id="rId14"/>
    <p:sldId id="319" r:id="rId15"/>
    <p:sldId id="339" r:id="rId16"/>
    <p:sldId id="293" r:id="rId17"/>
    <p:sldId id="340" r:id="rId18"/>
    <p:sldId id="338" r:id="rId19"/>
    <p:sldId id="341" r:id="rId20"/>
  </p:sldIdLst>
  <p:sldSz cx="12192000" cy="6858000"/>
  <p:notesSz cx="6858000" cy="9144000"/>
  <p:defaultTextStyle>
    <a:defPPr rtl="0">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Tekijä"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8" d="100"/>
          <a:sy n="108" d="100"/>
        </p:scale>
        <p:origin x="630" y="10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6F14A1CB-5452-AC70-7D60-1A44C62C56C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i-FI"/>
          </a:p>
        </p:txBody>
      </p:sp>
      <p:sp>
        <p:nvSpPr>
          <p:cNvPr id="3" name="Päivämäärän paikkamerkki 2">
            <a:extLst>
              <a:ext uri="{FF2B5EF4-FFF2-40B4-BE49-F238E27FC236}">
                <a16:creationId xmlns:a16="http://schemas.microsoft.com/office/drawing/2014/main" id="{CD16B759-0F79-F999-E975-D9DBEDB8A51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C4DDCDCF-566C-4361-8B47-EAB010A0FC35}" type="datetime1">
              <a:rPr lang="fi-FI" smtClean="0"/>
              <a:t>5.10.2026</a:t>
            </a:fld>
            <a:endParaRPr lang="fi-FI"/>
          </a:p>
        </p:txBody>
      </p:sp>
      <p:sp>
        <p:nvSpPr>
          <p:cNvPr id="4" name="Alatunnisteen paikkamerkki 3">
            <a:extLst>
              <a:ext uri="{FF2B5EF4-FFF2-40B4-BE49-F238E27FC236}">
                <a16:creationId xmlns:a16="http://schemas.microsoft.com/office/drawing/2014/main" id="{989A7C7E-774B-6207-364F-BAC51DF08FD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i-FI"/>
          </a:p>
        </p:txBody>
      </p:sp>
      <p:sp>
        <p:nvSpPr>
          <p:cNvPr id="5" name="Dian numeron paikkamerkki 4">
            <a:extLst>
              <a:ext uri="{FF2B5EF4-FFF2-40B4-BE49-F238E27FC236}">
                <a16:creationId xmlns:a16="http://schemas.microsoft.com/office/drawing/2014/main" id="{899ACE22-8537-7305-26E3-E0E0AF83D50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7B964BE-1CD1-1943-8CAA-B6D417321F15}" type="slidenum">
              <a:rPr lang="fi-FI" smtClean="0"/>
              <a:t>‹#›</a:t>
            </a:fld>
            <a:endParaRPr lang="fi-FI"/>
          </a:p>
        </p:txBody>
      </p:sp>
    </p:spTree>
    <p:extLst>
      <p:ext uri="{BB962C8B-B14F-4D97-AF65-F5344CB8AC3E}">
        <p14:creationId xmlns:p14="http://schemas.microsoft.com/office/powerpoint/2010/main" val="42545003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EA2DEB5-ED0F-C3E0-4E9F-6A805726E4C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a:extLst>
              <a:ext uri="{FF2B5EF4-FFF2-40B4-BE49-F238E27FC236}">
                <a16:creationId xmlns:a16="http://schemas.microsoft.com/office/drawing/2014/main" id="{B9C05900-AB11-1FCC-20D2-65837EB20383}"/>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0DDFC2-4727-4A0D-A6FE-A27AAFFE6586}" type="datetimeFigureOut">
              <a:rPr lang="fi-FI" smtClean="0"/>
              <a:t>5.10.2026</a:t>
            </a:fld>
            <a:endParaRPr lang="fi-FI"/>
          </a:p>
        </p:txBody>
      </p:sp>
      <p:sp>
        <p:nvSpPr>
          <p:cNvPr id="4" name="Slide Image Placeholder 3">
            <a:extLst>
              <a:ext uri="{FF2B5EF4-FFF2-40B4-BE49-F238E27FC236}">
                <a16:creationId xmlns:a16="http://schemas.microsoft.com/office/drawing/2014/main" id="{A93AED19-0CA8-C5BC-F6CC-474B3EECB489}"/>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a:extLst>
              <a:ext uri="{FF2B5EF4-FFF2-40B4-BE49-F238E27FC236}">
                <a16:creationId xmlns:a16="http://schemas.microsoft.com/office/drawing/2014/main" id="{5EE64A15-7DCB-8023-E9F1-B99B498AEFF3}"/>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a:extLst>
              <a:ext uri="{FF2B5EF4-FFF2-40B4-BE49-F238E27FC236}">
                <a16:creationId xmlns:a16="http://schemas.microsoft.com/office/drawing/2014/main" id="{9DB1B2A1-3980-E72C-6AA8-969B5B5E332D}"/>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a:extLst>
              <a:ext uri="{FF2B5EF4-FFF2-40B4-BE49-F238E27FC236}">
                <a16:creationId xmlns:a16="http://schemas.microsoft.com/office/drawing/2014/main" id="{84B7D5A1-C56F-4A23-A10B-1CD5BCF52E5D}"/>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3486EE-1208-43A0-BAEB-B51417A87A59}" type="slidenum">
              <a:rPr lang="fi-FI" smtClean="0"/>
              <a:t>‹#›</a:t>
            </a:fld>
            <a:endParaRPr lang="fi-FI"/>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noProof="0" dirty="0"/>
          </a:p>
        </p:txBody>
      </p:sp>
      <p:sp>
        <p:nvSpPr>
          <p:cNvPr id="4" name="Dian numeron paikkamerkki 3"/>
          <p:cNvSpPr>
            <a:spLocks noGrp="1"/>
          </p:cNvSpPr>
          <p:nvPr>
            <p:ph type="sldNum" sz="quarter" idx="5"/>
          </p:nvPr>
        </p:nvSpPr>
        <p:spPr/>
        <p:txBody>
          <a:bodyPr/>
          <a:lstStyle/>
          <a:p>
            <a:pPr rtl="0"/>
            <a:fld id="{8D7D3E5B-4BED-B24C-9674-6B6454D04561}" type="slidenum">
              <a:rPr lang="fi-FI" smtClean="0"/>
              <a:t>1</a:t>
            </a:fld>
            <a:endParaRPr lang="fi-FI"/>
          </a:p>
        </p:txBody>
      </p:sp>
    </p:spTree>
    <p:extLst>
      <p:ext uri="{BB962C8B-B14F-4D97-AF65-F5344CB8AC3E}">
        <p14:creationId xmlns:p14="http://schemas.microsoft.com/office/powerpoint/2010/main" val="16383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PUHEENVUORO: 1. Jälleen aloitetaan fiiliskierroksella ja kotitehtävän purkamisella 2. Mitä matkan varrella on tapahtunut, että olette päässeet nyt tähän hetkeen. 3. Mitkä asiat ovat teille tärkeitä, mitä haluatte tavoitella. 4. Miten unelmia ja tavoitteita kohti pääsee. 5. Mistä oma tulevaisuus rakentuu.</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4</a:t>
            </a:fld>
            <a:endParaRPr lang="fi-FI" noProof="0"/>
          </a:p>
        </p:txBody>
      </p:sp>
    </p:spTree>
    <p:extLst>
      <p:ext uri="{BB962C8B-B14F-4D97-AF65-F5344CB8AC3E}">
        <p14:creationId xmlns:p14="http://schemas.microsoft.com/office/powerpoint/2010/main" val="4128106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Fiiliskierros n. 5 min</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5</a:t>
            </a:fld>
            <a:endParaRPr lang="fi-FI" noProof="0"/>
          </a:p>
        </p:txBody>
      </p:sp>
    </p:spTree>
    <p:extLst>
      <p:ext uri="{BB962C8B-B14F-4D97-AF65-F5344CB8AC3E}">
        <p14:creationId xmlns:p14="http://schemas.microsoft.com/office/powerpoint/2010/main" val="1569187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10 min</a:t>
            </a:r>
          </a:p>
          <a:p>
            <a:r>
              <a:rPr lang="fi-FI" dirty="0"/>
              <a:t>Ohjeistus purkukeskusteluun: Jos vastaukset henkilökohtaisia eikä halua jakaa muiden kanssa, ei ole pakko! </a:t>
            </a:r>
          </a:p>
          <a:p>
            <a:r>
              <a:rPr lang="fi-FI" dirty="0"/>
              <a:t>Arvojen aarrearkku –tehtävää tarvitaan myöhemmin</a:t>
            </a:r>
          </a:p>
          <a:p>
            <a:endParaRPr lang="fi-FI" dirty="0"/>
          </a:p>
          <a:p>
            <a:r>
              <a:rPr lang="fi-FI" dirty="0"/>
              <a:t>Keskustelun jälkeen: kokeiliko kukaan viikon aikana epävarmuuden sietokykynsä koettelemista? Miten se sujui?</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6</a:t>
            </a:fld>
            <a:endParaRPr lang="fi-FI" noProof="0"/>
          </a:p>
        </p:txBody>
      </p:sp>
    </p:spTree>
    <p:extLst>
      <p:ext uri="{BB962C8B-B14F-4D97-AF65-F5344CB8AC3E}">
        <p14:creationId xmlns:p14="http://schemas.microsoft.com/office/powerpoint/2010/main" val="2348058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458AE-18DA-98F1-9B35-6D9802E99C6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1D59DEB4-C579-6CB9-7F1A-6F35E59C180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F56B1E75-64FC-143E-82B6-139BA1A90296}"/>
              </a:ext>
            </a:extLst>
          </p:cNvPr>
          <p:cNvSpPr>
            <a:spLocks noGrp="1"/>
          </p:cNvSpPr>
          <p:nvPr>
            <p:ph type="body" idx="1"/>
          </p:nvPr>
        </p:nvSpPr>
        <p:spPr/>
        <p:txBody>
          <a:bodyPr/>
          <a:lstStyle/>
          <a:p>
            <a:r>
              <a:rPr lang="fi-FI" dirty="0"/>
              <a:t>20 min</a:t>
            </a:r>
          </a:p>
          <a:p>
            <a:r>
              <a:rPr lang="fi-FI" dirty="0"/>
              <a:t>PUHEENVUORO: Myötä- ja vastoinkäymiset kuuluvat elämään. Työkirjan siksak-tehtävässä pääsette miettimään omaa elämänkulkuanne. Tehtävän tarkemmat ohjeet on työkirjassa. Esimerkkejä elämäntapahtumista: ihmissuhteiden alkaminen/päättyminen, opiskelu-/työpaikan saaminen, valmistuminen, harrastuksen aloittaminen/lopettaminen, lemmikin hankkiminen/luopuminen, oma tai läheisen sairastuminen. </a:t>
            </a:r>
          </a:p>
        </p:txBody>
      </p:sp>
      <p:sp>
        <p:nvSpPr>
          <p:cNvPr id="4" name="Dian numeron paikkamerkki 3">
            <a:extLst>
              <a:ext uri="{FF2B5EF4-FFF2-40B4-BE49-F238E27FC236}">
                <a16:creationId xmlns:a16="http://schemas.microsoft.com/office/drawing/2014/main" id="{8BBC0116-8446-C586-21F7-718698506B9A}"/>
              </a:ext>
            </a:extLst>
          </p:cNvPr>
          <p:cNvSpPr>
            <a:spLocks noGrp="1"/>
          </p:cNvSpPr>
          <p:nvPr>
            <p:ph type="sldNum" sz="quarter" idx="5"/>
          </p:nvPr>
        </p:nvSpPr>
        <p:spPr/>
        <p:txBody>
          <a:bodyPr/>
          <a:lstStyle/>
          <a:p>
            <a:pPr rtl="0"/>
            <a:fld id="{8D7D3E5B-4BED-B24C-9674-6B6454D04561}" type="slidenum">
              <a:rPr lang="fi-FI" noProof="0" smtClean="0"/>
              <a:t>7</a:t>
            </a:fld>
            <a:endParaRPr lang="fi-FI" noProof="0"/>
          </a:p>
        </p:txBody>
      </p:sp>
    </p:spTree>
    <p:extLst>
      <p:ext uri="{BB962C8B-B14F-4D97-AF65-F5344CB8AC3E}">
        <p14:creationId xmlns:p14="http://schemas.microsoft.com/office/powerpoint/2010/main" val="1164103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Tauko 5 min</a:t>
            </a:r>
          </a:p>
          <a:p>
            <a:r>
              <a:rPr lang="fi-FI" dirty="0"/>
              <a:t>VETÄJÄLLE: Levitä unelmakuvat näkyville, esim. suuren pöydän päälle</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8</a:t>
            </a:fld>
            <a:endParaRPr lang="fi-FI" noProof="0"/>
          </a:p>
        </p:txBody>
      </p:sp>
    </p:spTree>
    <p:extLst>
      <p:ext uri="{BB962C8B-B14F-4D97-AF65-F5344CB8AC3E}">
        <p14:creationId xmlns:p14="http://schemas.microsoft.com/office/powerpoint/2010/main" val="452967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D89B2-233F-0539-75D4-AC358F1C4953}"/>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2EC2A9F2-57BE-EC0E-18F0-0D980736D0F4}"/>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11D88A63-2656-EFBB-6093-7F6C5FC23AA3}"/>
              </a:ext>
            </a:extLst>
          </p:cNvPr>
          <p:cNvSpPr>
            <a:spLocks noGrp="1"/>
          </p:cNvSpPr>
          <p:nvPr>
            <p:ph type="body" idx="1"/>
          </p:nvPr>
        </p:nvSpPr>
        <p:spPr/>
        <p:txBody>
          <a:bodyPr/>
          <a:lstStyle/>
          <a:p>
            <a:r>
              <a:rPr lang="fi-FI" dirty="0"/>
              <a:t>PUHEENVUORO: *lue dian teksti*</a:t>
            </a:r>
          </a:p>
          <a:p>
            <a:r>
              <a:rPr lang="fi-FI" dirty="0"/>
              <a:t>Purkukeskusteluun aikaa 10-15 min</a:t>
            </a:r>
          </a:p>
        </p:txBody>
      </p:sp>
      <p:sp>
        <p:nvSpPr>
          <p:cNvPr id="4" name="Dian numeron paikkamerkki 3">
            <a:extLst>
              <a:ext uri="{FF2B5EF4-FFF2-40B4-BE49-F238E27FC236}">
                <a16:creationId xmlns:a16="http://schemas.microsoft.com/office/drawing/2014/main" id="{6DD1899D-D1B8-F919-DD13-5841714009C6}"/>
              </a:ext>
            </a:extLst>
          </p:cNvPr>
          <p:cNvSpPr>
            <a:spLocks noGrp="1"/>
          </p:cNvSpPr>
          <p:nvPr>
            <p:ph type="sldNum" sz="quarter" idx="5"/>
          </p:nvPr>
        </p:nvSpPr>
        <p:spPr/>
        <p:txBody>
          <a:bodyPr/>
          <a:lstStyle/>
          <a:p>
            <a:pPr rtl="0"/>
            <a:fld id="{8D7D3E5B-4BED-B24C-9674-6B6454D04561}" type="slidenum">
              <a:rPr lang="fi-FI" noProof="0" smtClean="0"/>
              <a:t>9</a:t>
            </a:fld>
            <a:endParaRPr lang="fi-FI" noProof="0"/>
          </a:p>
        </p:txBody>
      </p:sp>
    </p:spTree>
    <p:extLst>
      <p:ext uri="{BB962C8B-B14F-4D97-AF65-F5344CB8AC3E}">
        <p14:creationId xmlns:p14="http://schemas.microsoft.com/office/powerpoint/2010/main" val="1052254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E5D89-5D6B-29C3-FE79-969787AA794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7743987C-5532-8C1D-2A7F-70E2F9B4FFD0}"/>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DC7E53BF-6C1C-4459-C87D-1CDD57182B2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10 min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Esim. hevosen ei tarvitse tarkoittaa sitä, että haaveilet hevosen omistamisesta, vaan vaikkapa sitä, että haluaisit joskus päästä ratsastusvaellukselle Islantiin</a:t>
            </a:r>
          </a:p>
        </p:txBody>
      </p:sp>
      <p:sp>
        <p:nvSpPr>
          <p:cNvPr id="4" name="Dian numeron paikkamerkki 3">
            <a:extLst>
              <a:ext uri="{FF2B5EF4-FFF2-40B4-BE49-F238E27FC236}">
                <a16:creationId xmlns:a16="http://schemas.microsoft.com/office/drawing/2014/main" id="{0DAF1D48-2392-8075-E7F9-F98854E3BBA4}"/>
              </a:ext>
            </a:extLst>
          </p:cNvPr>
          <p:cNvSpPr>
            <a:spLocks noGrp="1"/>
          </p:cNvSpPr>
          <p:nvPr>
            <p:ph type="sldNum" sz="quarter" idx="5"/>
          </p:nvPr>
        </p:nvSpPr>
        <p:spPr/>
        <p:txBody>
          <a:bodyPr/>
          <a:lstStyle/>
          <a:p>
            <a:pPr rtl="0"/>
            <a:fld id="{8D7D3E5B-4BED-B24C-9674-6B6454D04561}" type="slidenum">
              <a:rPr lang="fi-FI" noProof="0" smtClean="0"/>
              <a:t>10</a:t>
            </a:fld>
            <a:endParaRPr lang="fi-FI" noProof="0"/>
          </a:p>
        </p:txBody>
      </p:sp>
    </p:spTree>
    <p:extLst>
      <p:ext uri="{BB962C8B-B14F-4D97-AF65-F5344CB8AC3E}">
        <p14:creationId xmlns:p14="http://schemas.microsoft.com/office/powerpoint/2010/main" val="1466650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13AAC-1A50-9E58-53CE-0926DC3E7158}"/>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0F223CC0-A4AC-2402-C378-641722CB60B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D8503FB7-4220-6855-CC6F-E7A284D77F39}"/>
              </a:ext>
            </a:extLst>
          </p:cNvPr>
          <p:cNvSpPr>
            <a:spLocks noGrp="1"/>
          </p:cNvSpPr>
          <p:nvPr>
            <p:ph type="body" idx="1"/>
          </p:nvPr>
        </p:nvSpPr>
        <p:spPr/>
        <p:txBody>
          <a:bodyPr/>
          <a:lstStyle/>
          <a:p>
            <a:r>
              <a:rPr lang="fi-FI" dirty="0"/>
              <a:t>10 min</a:t>
            </a:r>
          </a:p>
          <a:p>
            <a:r>
              <a:rPr lang="fi-FI" dirty="0"/>
              <a:t>PUHEENVUORO: Olisitko valmis, jos kaikki unelmasi toteutuisivat juuri nyt? (anna aikaa kommenteille)</a:t>
            </a:r>
          </a:p>
          <a:p>
            <a:r>
              <a:rPr lang="fi-FI" dirty="0"/>
              <a:t>Esim. haaveena perheen perustaminen – olisitko valmis, jos syliisi ilmestyisi vauva juuri tällä hetkellä? </a:t>
            </a:r>
          </a:p>
          <a:p>
            <a:endParaRPr lang="fi-FI" dirty="0"/>
          </a:p>
          <a:p>
            <a:r>
              <a:rPr lang="fi-FI" dirty="0"/>
              <a:t>Joskus on hyvä, että unelmaan on etäisyyttä – ehdimme valmistautumaan sen toteutumiseen ja nauttimaan matkasta! </a:t>
            </a:r>
          </a:p>
          <a:p>
            <a:r>
              <a:rPr lang="fi-FI" dirty="0"/>
              <a:t>Unelmien ja tavoitteiden eteen täytyy tehdä töitä, sillä jos ne saa ”ilmaiseksi”, eivät ne tunnu saavutuksilta. Vertauskuvana videopelit ja huijauskoodien käyttäminen saavutuksen tai palkinnon saamiseksi.</a:t>
            </a:r>
          </a:p>
        </p:txBody>
      </p:sp>
      <p:sp>
        <p:nvSpPr>
          <p:cNvPr id="4" name="Dian numeron paikkamerkki 3">
            <a:extLst>
              <a:ext uri="{FF2B5EF4-FFF2-40B4-BE49-F238E27FC236}">
                <a16:creationId xmlns:a16="http://schemas.microsoft.com/office/drawing/2014/main" id="{30BCAB08-D395-F45C-38E1-08CD17910D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7D3E5B-4BED-B24C-9674-6B6454D04561}"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38393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Tauko 10 min</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12</a:t>
            </a:fld>
            <a:endParaRPr lang="fi-FI" noProof="0"/>
          </a:p>
        </p:txBody>
      </p:sp>
    </p:spTree>
    <p:extLst>
      <p:ext uri="{BB962C8B-B14F-4D97-AF65-F5344CB8AC3E}">
        <p14:creationId xmlns:p14="http://schemas.microsoft.com/office/powerpoint/2010/main" val="1823918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88E42-CE12-531C-8C1B-5266F93F69EC}"/>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D72E104E-A6D2-3F7D-57ED-B218F62A2262}"/>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F9B67E6C-3296-0512-489B-E4C09BE4F69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u="none" strike="noStrike" kern="1200" cap="none" spc="0" normalizeH="0" baseline="0" noProof="0" dirty="0">
                <a:ln>
                  <a:noFill/>
                </a:ln>
                <a:effectLst/>
                <a:uLnTx/>
                <a:uFillTx/>
                <a:ea typeface="+mn-ea"/>
                <a:cs typeface="+mn-cs"/>
              </a:rPr>
              <a:t>20 min karttapohjan piirtäminen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u="none" strike="noStrike" kern="1200" cap="none" spc="0" normalizeH="0" baseline="0" noProof="0" dirty="0">
                <a:ln>
                  <a:noFill/>
                </a:ln>
                <a:effectLst/>
                <a:uLnTx/>
                <a:uFillTx/>
                <a:ea typeface="+mn-ea"/>
                <a:cs typeface="+mn-cs"/>
              </a:rPr>
              <a:t>PUHEENVUORO: Piirretään karttapohja, jonka avulla pohditaan unelmien ja tavoitteiden saavuttamista. Esimerkkikuvasta voi ottaa mallia, mutta samalta sen ei tarvitse näyttää. 1. Korkeuskäyrät kuvaavat sisäisiä haasteita omien unelmien tavoittelussa (oma jaksaminen, voimavarat, minäpystyvyys, itseensä uskominen) – mitä korkeampi kohta, sitä enemmän sen ylittäminen vaatii ponnisteluja. 2. Väriläiskät kuvaavat ulkoisia tekijöitä (lainsäädäntö, rahatilanne, fyysinen sijainti, työn vaatimukset esim. pituus, terveys), jotka rajoittavat tai jopa estävät niiden läpi kulkemisen.</a:t>
            </a:r>
          </a:p>
        </p:txBody>
      </p:sp>
      <p:sp>
        <p:nvSpPr>
          <p:cNvPr id="4" name="Dian numeron paikkamerkki 3">
            <a:extLst>
              <a:ext uri="{FF2B5EF4-FFF2-40B4-BE49-F238E27FC236}">
                <a16:creationId xmlns:a16="http://schemas.microsoft.com/office/drawing/2014/main" id="{475C9293-FFD1-05D8-0FDE-F08F20979CA9}"/>
              </a:ext>
            </a:extLst>
          </p:cNvPr>
          <p:cNvSpPr>
            <a:spLocks noGrp="1"/>
          </p:cNvSpPr>
          <p:nvPr>
            <p:ph type="sldNum" sz="quarter" idx="5"/>
          </p:nvPr>
        </p:nvSpPr>
        <p:spPr/>
        <p:txBody>
          <a:bodyPr/>
          <a:lstStyle/>
          <a:p>
            <a:pPr rtl="0"/>
            <a:fld id="{8D7D3E5B-4BED-B24C-9674-6B6454D04561}" type="slidenum">
              <a:rPr lang="fi-FI" noProof="0" smtClean="0"/>
              <a:t>13</a:t>
            </a:fld>
            <a:endParaRPr lang="fi-FI" noProof="0"/>
          </a:p>
        </p:txBody>
      </p:sp>
    </p:spTree>
    <p:extLst>
      <p:ext uri="{BB962C8B-B14F-4D97-AF65-F5344CB8AC3E}">
        <p14:creationId xmlns:p14="http://schemas.microsoft.com/office/powerpoint/2010/main" val="1178895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9FC96-B347-A0F6-9644-4195FBC8D47B}"/>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95E65152-0082-ECD0-E733-E6D2008EB775}"/>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84A94CF4-BD7F-7346-3E64-D08A707979D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u="none" strike="noStrike" kern="1200" cap="none" spc="0" normalizeH="0" baseline="0" noProof="0" dirty="0">
                <a:ln>
                  <a:noFill/>
                </a:ln>
                <a:effectLst/>
                <a:uLnTx/>
                <a:uFillTx/>
                <a:ea typeface="+mn-ea"/>
                <a:cs typeface="+mn-cs"/>
              </a:rPr>
              <a:t>15 min reittien piirtäminen + 5 min siivoaminen</a:t>
            </a:r>
          </a:p>
        </p:txBody>
      </p:sp>
      <p:sp>
        <p:nvSpPr>
          <p:cNvPr id="4" name="Dian numeron paikkamerkki 3">
            <a:extLst>
              <a:ext uri="{FF2B5EF4-FFF2-40B4-BE49-F238E27FC236}">
                <a16:creationId xmlns:a16="http://schemas.microsoft.com/office/drawing/2014/main" id="{D988E38D-ED67-F950-91DB-4963B7FA90A4}"/>
              </a:ext>
            </a:extLst>
          </p:cNvPr>
          <p:cNvSpPr>
            <a:spLocks noGrp="1"/>
          </p:cNvSpPr>
          <p:nvPr>
            <p:ph type="sldNum" sz="quarter" idx="5"/>
          </p:nvPr>
        </p:nvSpPr>
        <p:spPr/>
        <p:txBody>
          <a:bodyPr/>
          <a:lstStyle/>
          <a:p>
            <a:pPr rtl="0"/>
            <a:fld id="{8D7D3E5B-4BED-B24C-9674-6B6454D04561}" type="slidenum">
              <a:rPr lang="fi-FI" noProof="0" smtClean="0"/>
              <a:t>14</a:t>
            </a:fld>
            <a:endParaRPr lang="fi-FI" noProof="0"/>
          </a:p>
        </p:txBody>
      </p:sp>
    </p:spTree>
    <p:extLst>
      <p:ext uri="{BB962C8B-B14F-4D97-AF65-F5344CB8AC3E}">
        <p14:creationId xmlns:p14="http://schemas.microsoft.com/office/powerpoint/2010/main" val="2077858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Tauko 5 min</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15</a:t>
            </a:fld>
            <a:endParaRPr lang="fi-FI" noProof="0"/>
          </a:p>
        </p:txBody>
      </p:sp>
    </p:spTree>
    <p:extLst>
      <p:ext uri="{BB962C8B-B14F-4D97-AF65-F5344CB8AC3E}">
        <p14:creationId xmlns:p14="http://schemas.microsoft.com/office/powerpoint/2010/main" val="18095439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E2241-6F29-8EFD-929A-2B28C79CC514}"/>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28A2AF66-199A-FACD-A034-07FD8F61B9A4}"/>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483A30E4-3D39-2CC7-C435-829702049D4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p:txBody>
      </p:sp>
      <p:sp>
        <p:nvSpPr>
          <p:cNvPr id="4" name="Dian numeron paikkamerkki 3">
            <a:extLst>
              <a:ext uri="{FF2B5EF4-FFF2-40B4-BE49-F238E27FC236}">
                <a16:creationId xmlns:a16="http://schemas.microsoft.com/office/drawing/2014/main" id="{571799A5-FDEB-2804-9AD8-460FE5789556}"/>
              </a:ext>
            </a:extLst>
          </p:cNvPr>
          <p:cNvSpPr>
            <a:spLocks noGrp="1"/>
          </p:cNvSpPr>
          <p:nvPr>
            <p:ph type="sldNum" sz="quarter" idx="5"/>
          </p:nvPr>
        </p:nvSpPr>
        <p:spPr/>
        <p:txBody>
          <a:bodyPr/>
          <a:lstStyle/>
          <a:p>
            <a:pPr rtl="0"/>
            <a:fld id="{8D7D3E5B-4BED-B24C-9674-6B6454D04561}" type="slidenum">
              <a:rPr lang="fi-FI" noProof="0" smtClean="0"/>
              <a:t>16</a:t>
            </a:fld>
            <a:endParaRPr lang="fi-FI" noProof="0"/>
          </a:p>
        </p:txBody>
      </p:sp>
    </p:spTree>
    <p:extLst>
      <p:ext uri="{BB962C8B-B14F-4D97-AF65-F5344CB8AC3E}">
        <p14:creationId xmlns:p14="http://schemas.microsoft.com/office/powerpoint/2010/main" val="18795502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41C76-5E97-94E1-3ED1-02DD95C87CCC}"/>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10B3BAF2-40DB-1829-7AAD-EB641989F87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63604DE0-2F13-AE93-F1DB-4B2886B1076F}"/>
              </a:ext>
            </a:extLst>
          </p:cNvPr>
          <p:cNvSpPr>
            <a:spLocks noGrp="1"/>
          </p:cNvSpPr>
          <p:nvPr>
            <p:ph type="body" idx="1"/>
          </p:nvPr>
        </p:nvSpPr>
        <p:spPr/>
        <p:txBody>
          <a:bodyPr/>
          <a:lstStyle/>
          <a:p>
            <a:r>
              <a:rPr lang="fi-FI" dirty="0"/>
              <a:t>HARJOITUKSEN JÄLKEEN: Keskustelkaa millaisia ajatuksia harjoitus herätti. Aikaa keskustelulle 5-10 min.</a:t>
            </a:r>
          </a:p>
          <a:p>
            <a:endParaRPr lang="fi-FI" dirty="0"/>
          </a:p>
          <a:p>
            <a:r>
              <a:rPr lang="fi-FI" dirty="0"/>
              <a:t>PUHEENVUORO: </a:t>
            </a:r>
            <a:r>
              <a:rPr lang="fi-FI" b="0" i="0" dirty="0">
                <a:solidFill>
                  <a:srgbClr val="3C3C3B"/>
                </a:solidFill>
                <a:effectLst/>
              </a:rPr>
              <a:t>Harjoitus oli vertauskuva elämään – valmiiksi annetut ohjeet saattavat helpottaa joissain tilanteissa, mutta eläminen kokonaan jonkun muun määräysten tai normien mukaan on tylsää. Luovuuden käyttäminen, valinnanvapaus ja omannäköisen elämän rakentaminen ovat usein toivottavampia asioita. Tulevaisuus rakentuu pitkälti omien valintojen ja tekojen pohjalta, pyrkikää siis rakentamaan omasta tulevaisuudestanne sellainen, mikä on juuri teille mieluisa.</a:t>
            </a:r>
            <a:endParaRPr lang="fi-FI" dirty="0"/>
          </a:p>
        </p:txBody>
      </p:sp>
      <p:sp>
        <p:nvSpPr>
          <p:cNvPr id="4" name="Dian numeron paikkamerkki 3">
            <a:extLst>
              <a:ext uri="{FF2B5EF4-FFF2-40B4-BE49-F238E27FC236}">
                <a16:creationId xmlns:a16="http://schemas.microsoft.com/office/drawing/2014/main" id="{1617EBB1-C09D-F3F1-49FB-FFF4A1F9979C}"/>
              </a:ext>
            </a:extLst>
          </p:cNvPr>
          <p:cNvSpPr>
            <a:spLocks noGrp="1"/>
          </p:cNvSpPr>
          <p:nvPr>
            <p:ph type="sldNum" sz="quarter" idx="5"/>
          </p:nvPr>
        </p:nvSpPr>
        <p:spPr/>
        <p:txBody>
          <a:bodyPr/>
          <a:lstStyle/>
          <a:p>
            <a:pPr rtl="0"/>
            <a:fld id="{8D7D3E5B-4BED-B24C-9674-6B6454D04561}" type="slidenum">
              <a:rPr lang="fi-FI" noProof="0" smtClean="0"/>
              <a:t>17</a:t>
            </a:fld>
            <a:endParaRPr lang="fi-FI" noProof="0"/>
          </a:p>
        </p:txBody>
      </p:sp>
    </p:spTree>
    <p:extLst>
      <p:ext uri="{BB962C8B-B14F-4D97-AF65-F5344CB8AC3E}">
        <p14:creationId xmlns:p14="http://schemas.microsoft.com/office/powerpoint/2010/main" val="11061080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89067-4AD1-FD03-D021-517CF1AF9E56}"/>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912F1316-1236-DE73-B282-D1E1B2C6BF86}"/>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080A2076-A800-2E2D-B333-918CB458CC88}"/>
              </a:ext>
            </a:extLst>
          </p:cNvPr>
          <p:cNvSpPr>
            <a:spLocks noGrp="1"/>
          </p:cNvSpPr>
          <p:nvPr>
            <p:ph type="body" idx="1"/>
          </p:nvPr>
        </p:nvSpPr>
        <p:spPr/>
        <p:txBody>
          <a:bodyPr/>
          <a:lstStyle/>
          <a:p>
            <a:r>
              <a:rPr lang="fi-FI" dirty="0"/>
              <a:t>5 min</a:t>
            </a:r>
          </a:p>
          <a:p>
            <a:r>
              <a:rPr lang="fi-FI" dirty="0"/>
              <a:t>PUHEENVUORO: Sanonta ”mikään ei muutu, jos mikään ei muutu” saattaa kuulostaa hassulta, mutta jos omaan elämään/tilanteeseen kaipaa muutosta, täytyy tehdä joitakin asioita toisin. </a:t>
            </a:r>
          </a:p>
          <a:p>
            <a:r>
              <a:rPr lang="fi-FI" dirty="0"/>
              <a:t>Rutiinin rikkomalla saa aikaan ns. aloittelijan mielen, jolloin mieli herää havainnoimaan asioita uudessa valossa</a:t>
            </a:r>
            <a:r>
              <a:rPr lang="fi-FI" b="0" dirty="0"/>
              <a:t>. Kotitehtävänä </a:t>
            </a:r>
            <a:r>
              <a:rPr lang="fi-FI" b="0" i="0" dirty="0">
                <a:solidFill>
                  <a:srgbClr val="3C3C3B"/>
                </a:solidFill>
                <a:effectLst/>
              </a:rPr>
              <a:t>kokeilkaa rikkoa jokin rutiininne</a:t>
            </a:r>
            <a:r>
              <a:rPr lang="fi-FI" b="1" i="0" dirty="0">
                <a:solidFill>
                  <a:srgbClr val="3C3C3B"/>
                </a:solidFill>
                <a:effectLst/>
              </a:rPr>
              <a:t>, </a:t>
            </a:r>
            <a:r>
              <a:rPr lang="fi-FI" b="0" i="0" dirty="0">
                <a:solidFill>
                  <a:srgbClr val="3C3C3B"/>
                </a:solidFill>
                <a:effectLst/>
              </a:rPr>
              <a:t>ja katsokaa mitä siitä seuraa. Suurta elämänmuutosta ei tarvitse tehdä, esim. uuden reitin valitseminen kotimatkalla riittää.</a:t>
            </a:r>
            <a:endParaRPr lang="fi-FI" dirty="0"/>
          </a:p>
        </p:txBody>
      </p:sp>
      <p:sp>
        <p:nvSpPr>
          <p:cNvPr id="4" name="Dian numeron paikkamerkki 3">
            <a:extLst>
              <a:ext uri="{FF2B5EF4-FFF2-40B4-BE49-F238E27FC236}">
                <a16:creationId xmlns:a16="http://schemas.microsoft.com/office/drawing/2014/main" id="{AB5AF6F5-A957-F14B-9D05-997E389C7F5E}"/>
              </a:ext>
            </a:extLst>
          </p:cNvPr>
          <p:cNvSpPr>
            <a:spLocks noGrp="1"/>
          </p:cNvSpPr>
          <p:nvPr>
            <p:ph type="sldNum" sz="quarter" idx="5"/>
          </p:nvPr>
        </p:nvSpPr>
        <p:spPr/>
        <p:txBody>
          <a:bodyPr/>
          <a:lstStyle/>
          <a:p>
            <a:pPr rtl="0"/>
            <a:fld id="{8D7D3E5B-4BED-B24C-9674-6B6454D04561}" type="slidenum">
              <a:rPr lang="fi-FI" noProof="0" smtClean="0"/>
              <a:t>18</a:t>
            </a:fld>
            <a:endParaRPr lang="fi-FI" noProof="0"/>
          </a:p>
        </p:txBody>
      </p:sp>
    </p:spTree>
    <p:extLst>
      <p:ext uri="{BB962C8B-B14F-4D97-AF65-F5344CB8AC3E}">
        <p14:creationId xmlns:p14="http://schemas.microsoft.com/office/powerpoint/2010/main" val="110173754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tsikkodia">
    <p:spTree>
      <p:nvGrpSpPr>
        <p:cNvPr id="1" name=""/>
        <p:cNvGrpSpPr/>
        <p:nvPr/>
      </p:nvGrpSpPr>
      <p:grpSpPr>
        <a:xfrm>
          <a:off x="0" y="0"/>
          <a:ext cx="0" cy="0"/>
          <a:chOff x="0" y="0"/>
          <a:chExt cx="0" cy="0"/>
        </a:xfrm>
      </p:grpSpPr>
      <p:sp>
        <p:nvSpPr>
          <p:cNvPr id="16" name="Puolivapaa piirto 15">
            <a:extLst>
              <a:ext uri="{FF2B5EF4-FFF2-40B4-BE49-F238E27FC236}">
                <a16:creationId xmlns:a16="http://schemas.microsoft.com/office/drawing/2014/main" id="{1EBC0340-3AAE-A39F-0BAF-0E7430611152}"/>
              </a:ext>
            </a:extLst>
          </p:cNvPr>
          <p:cNvSpPr/>
          <p:nvPr userDrawn="1"/>
        </p:nvSpPr>
        <p:spPr>
          <a:xfrm>
            <a:off x="3127386" y="1976768"/>
            <a:ext cx="6929120" cy="4877511"/>
          </a:xfrm>
          <a:custGeom>
            <a:avLst/>
            <a:gdLst>
              <a:gd name="connsiteX0" fmla="*/ 3464560 w 6929120"/>
              <a:gd name="connsiteY0" fmla="*/ 0 h 4877511"/>
              <a:gd name="connsiteX1" fmla="*/ 6929120 w 6929120"/>
              <a:gd name="connsiteY1" fmla="*/ 3464560 h 4877511"/>
              <a:gd name="connsiteX2" fmla="*/ 6656858 w 6929120"/>
              <a:gd name="connsiteY2" fmla="*/ 4813124 h 4877511"/>
              <a:gd name="connsiteX3" fmla="*/ 6625841 w 6929120"/>
              <a:gd name="connsiteY3" fmla="*/ 4877511 h 4877511"/>
              <a:gd name="connsiteX4" fmla="*/ 303280 w 6929120"/>
              <a:gd name="connsiteY4" fmla="*/ 4877511 h 4877511"/>
              <a:gd name="connsiteX5" fmla="*/ 272263 w 6929120"/>
              <a:gd name="connsiteY5" fmla="*/ 4813124 h 4877511"/>
              <a:gd name="connsiteX6" fmla="*/ 0 w 6929120"/>
              <a:gd name="connsiteY6" fmla="*/ 3464560 h 4877511"/>
              <a:gd name="connsiteX7" fmla="*/ 3464560 w 6929120"/>
              <a:gd name="connsiteY7" fmla="*/ 0 h 4877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29120" h="4877511">
                <a:moveTo>
                  <a:pt x="3464560" y="0"/>
                </a:moveTo>
                <a:cubicBezTo>
                  <a:pt x="5377984" y="0"/>
                  <a:pt x="6929120" y="1551136"/>
                  <a:pt x="6929120" y="3464560"/>
                </a:cubicBezTo>
                <a:cubicBezTo>
                  <a:pt x="6929120" y="3942916"/>
                  <a:pt x="6832174" y="4398629"/>
                  <a:pt x="6656858" y="4813124"/>
                </a:cubicBezTo>
                <a:lnTo>
                  <a:pt x="6625841" y="4877511"/>
                </a:lnTo>
                <a:lnTo>
                  <a:pt x="303280" y="4877511"/>
                </a:lnTo>
                <a:lnTo>
                  <a:pt x="272263" y="4813124"/>
                </a:lnTo>
                <a:cubicBezTo>
                  <a:pt x="96946" y="4398629"/>
                  <a:pt x="0" y="3942916"/>
                  <a:pt x="0" y="3464560"/>
                </a:cubicBezTo>
                <a:cubicBezTo>
                  <a:pt x="0" y="1551136"/>
                  <a:pt x="1551136" y="0"/>
                  <a:pt x="346456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solidFill>
                <a:schemeClr val="accent1"/>
              </a:solidFill>
            </a:endParaRPr>
          </a:p>
        </p:txBody>
      </p:sp>
      <p:pic>
        <p:nvPicPr>
          <p:cNvPr id="10" name="Kuva 9" descr="Kahden rakennuksen välinen väli sinistä taivasta vasten">
            <a:extLst>
              <a:ext uri="{FF2B5EF4-FFF2-40B4-BE49-F238E27FC236}">
                <a16:creationId xmlns:a16="http://schemas.microsoft.com/office/drawing/2014/main" id="{C40F96A3-9DAF-4D22-64AD-CEC023D28D98}"/>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colorTemperature colorTemp="10546"/>
                    </a14:imgEffect>
                    <a14:imgEffect>
                      <a14:saturation sat="0"/>
                    </a14:imgEffect>
                    <a14:imgEffect>
                      <a14:brightnessContrast bright="-34000" contrast="60000"/>
                    </a14:imgEffect>
                  </a14:imgLayer>
                </a14:imgProps>
              </a:ext>
              <a:ext uri="{28A0092B-C50C-407E-A947-70E740481C1C}">
                <a14:useLocalDpi xmlns:a14="http://schemas.microsoft.com/office/drawing/2010/main"/>
              </a:ext>
            </a:extLst>
          </a:blip>
          <a:srcRect t="2550" b="8386"/>
          <a:stretch/>
        </p:blipFill>
        <p:spPr>
          <a:xfrm>
            <a:off x="760411" y="0"/>
            <a:ext cx="11431589" cy="6858000"/>
          </a:xfrm>
          <a:prstGeom prst="rect">
            <a:avLst/>
          </a:prstGeom>
        </p:spPr>
      </p:pic>
      <p:sp>
        <p:nvSpPr>
          <p:cNvPr id="3" name="Alaotsikko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816768" y="633753"/>
            <a:ext cx="7414940" cy="578325"/>
          </a:xfrm>
        </p:spPr>
        <p:txBody>
          <a:bodyPr lIns="0" tIns="0" rIns="0" bIns="0" rtlCol="0">
            <a:noAutofit/>
          </a:bodyPr>
          <a:lstStyle>
            <a:lvl1pPr marL="0" indent="0" algn="l">
              <a:buNone/>
              <a:defRPr sz="24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i-FI" noProof="0"/>
              <a:t>MUOKKAA ALAOTSIKON PERUSTYYLIÄ NAPSAUTTAMALLA</a:t>
            </a:r>
          </a:p>
        </p:txBody>
      </p:sp>
      <p:sp>
        <p:nvSpPr>
          <p:cNvPr id="2" name="Otsikko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816768" y="1313284"/>
            <a:ext cx="6226593" cy="3427502"/>
          </a:xfrm>
        </p:spPr>
        <p:txBody>
          <a:bodyPr lIns="0" tIns="0" rIns="0" bIns="0" rtlCol="0" anchor="t">
            <a:noAutofit/>
          </a:bodyPr>
          <a:lstStyle>
            <a:lvl1pPr algn="l">
              <a:defRPr sz="4500" cap="all" baseline="0"/>
            </a:lvl1pPr>
          </a:lstStyle>
          <a:p>
            <a:pPr rtl="0"/>
            <a:r>
              <a:rPr lang="fi-FI" noProof="0"/>
              <a:t>MUOKKAA OTSIKON PERUSTYYLIÄ NAPSAUTTAMALLA</a:t>
            </a:r>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CD97974-B93C-4C96-B3F6-F69E3D6DE6CA}"/>
              </a:ext>
            </a:extLst>
          </p:cNvPr>
          <p:cNvSpPr>
            <a:spLocks noGrp="1"/>
          </p:cNvSpPr>
          <p:nvPr>
            <p:ph type="title" hasCustomPrompt="1"/>
          </p:nvPr>
        </p:nvSpPr>
        <p:spPr>
          <a:xfrm>
            <a:off x="6696222" y="654637"/>
            <a:ext cx="4834517" cy="2774361"/>
          </a:xfrm>
        </p:spPr>
        <p:txBody>
          <a:bodyPr lIns="0" tIns="0" rIns="0" bIns="0" rtlCol="0" anchor="b">
            <a:noAutofit/>
          </a:bodyPr>
          <a:lstStyle>
            <a:lvl1pPr>
              <a:defRPr sz="3600" cap="all" baseline="0"/>
            </a:lvl1pPr>
          </a:lstStyle>
          <a:p>
            <a:pPr rtl="0"/>
            <a:r>
              <a:rPr lang="fi-FI" noProof="0"/>
              <a:t>MUOKKAA OTSIKON PERUSTYYLIÄ NAPSAUTTAMALLA</a:t>
            </a:r>
          </a:p>
        </p:txBody>
      </p:sp>
      <p:sp>
        <p:nvSpPr>
          <p:cNvPr id="5" name="Kuvan paikkamerkki 4">
            <a:extLst>
              <a:ext uri="{FF2B5EF4-FFF2-40B4-BE49-F238E27FC236}">
                <a16:creationId xmlns:a16="http://schemas.microsoft.com/office/drawing/2014/main" id="{346650F3-FE62-E3A1-C1F7-6A7E767D0045}"/>
              </a:ext>
            </a:extLst>
          </p:cNvPr>
          <p:cNvSpPr>
            <a:spLocks noGrp="1"/>
          </p:cNvSpPr>
          <p:nvPr>
            <p:ph type="pic" sz="quarter" idx="10"/>
          </p:nvPr>
        </p:nvSpPr>
        <p:spPr>
          <a:xfrm>
            <a:off x="1395412" y="653461"/>
            <a:ext cx="4597556" cy="5549900"/>
          </a:xfrm>
        </p:spPr>
        <p:txBody>
          <a:bodyPr rtlCol="0"/>
          <a:lstStyle/>
          <a:p>
            <a:pPr rtl="0"/>
            <a:r>
              <a:rPr lang="fi-FI" noProof="0"/>
              <a:t>Lisää kuva napsauttamalla kuvaketta</a:t>
            </a:r>
          </a:p>
        </p:txBody>
      </p:sp>
      <p:sp>
        <p:nvSpPr>
          <p:cNvPr id="3" name="Sisällön paikkamerkki 2">
            <a:extLst>
              <a:ext uri="{FF2B5EF4-FFF2-40B4-BE49-F238E27FC236}">
                <a16:creationId xmlns:a16="http://schemas.microsoft.com/office/drawing/2014/main" id="{8A6FC6F2-80B4-49A7-9448-33FE2DF0E967}"/>
              </a:ext>
            </a:extLst>
          </p:cNvPr>
          <p:cNvSpPr>
            <a:spLocks noGrp="1"/>
          </p:cNvSpPr>
          <p:nvPr>
            <p:ph idx="1" hasCustomPrompt="1"/>
          </p:nvPr>
        </p:nvSpPr>
        <p:spPr>
          <a:xfrm>
            <a:off x="6696221" y="3429000"/>
            <a:ext cx="4834517" cy="2774361"/>
          </a:xfrm>
        </p:spPr>
        <p:txBody>
          <a:bodyPr lIns="0" tIns="0" rIns="0" bIns="0" rtlCol="0">
            <a:noAutofit/>
          </a:bodyPr>
          <a:lstStyle>
            <a:lvl1pPr marL="0" indent="0">
              <a:buNone/>
              <a:defRPr sz="2000" cap="all" baseline="0"/>
            </a:lvl1pPr>
            <a:lvl2pPr marL="457200" indent="0">
              <a:buNone/>
              <a:defRPr/>
            </a:lvl2pPr>
            <a:lvl3pPr marL="914400" indent="0">
              <a:buNone/>
              <a:defRPr/>
            </a:lvl3pPr>
            <a:lvl4pPr marL="1371600" indent="0">
              <a:buNone/>
              <a:defRPr/>
            </a:lvl4pPr>
            <a:lvl5pPr marL="1828800" indent="0">
              <a:buNone/>
              <a:defRPr/>
            </a:lvl5pPr>
          </a:lstStyle>
          <a:p>
            <a:pPr lvl="0" rtl="0"/>
            <a:r>
              <a:rPr lang="fi-FI" noProof="0"/>
              <a:t>MUOKKAA TEKSTIN PERUSTYYLEJÄ NAPSAUTTAMALLA</a:t>
            </a:r>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san ylätunniste">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5ADE39F4-E652-D021-FAC3-9A057954548D}"/>
              </a:ext>
            </a:extLst>
          </p:cNvPr>
          <p:cNvSpPr/>
          <p:nvPr userDrawn="1"/>
        </p:nvSpPr>
        <p:spPr>
          <a:xfrm>
            <a:off x="0" y="0"/>
            <a:ext cx="453347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22" name="Otsikko 21">
            <a:extLst>
              <a:ext uri="{FF2B5EF4-FFF2-40B4-BE49-F238E27FC236}">
                <a16:creationId xmlns:a16="http://schemas.microsoft.com/office/drawing/2014/main" id="{993F1580-C478-6F3E-90EC-651483EF7BEF}"/>
              </a:ext>
            </a:extLst>
          </p:cNvPr>
          <p:cNvSpPr>
            <a:spLocks noGrp="1"/>
          </p:cNvSpPr>
          <p:nvPr>
            <p:ph type="title" hasCustomPrompt="1"/>
          </p:nvPr>
        </p:nvSpPr>
        <p:spPr>
          <a:xfrm>
            <a:off x="847384" y="884981"/>
            <a:ext cx="10506416" cy="1128519"/>
          </a:xfrm>
        </p:spPr>
        <p:txBody>
          <a:bodyPr lIns="0" tIns="0" rIns="0" bIns="0" rtlCol="0" anchor="t">
            <a:noAutofit/>
          </a:bodyPr>
          <a:lstStyle>
            <a:lvl1pPr>
              <a:defRPr sz="3600" baseline="0">
                <a:solidFill>
                  <a:schemeClr val="tx1"/>
                </a:solidFill>
              </a:defRPr>
            </a:lvl1pPr>
          </a:lstStyle>
          <a:p>
            <a:pPr rtl="0"/>
            <a:r>
              <a:rPr lang="fi-FI" noProof="0"/>
              <a:t>MUOKKAA OTSIKON PERUSTYYLIÄ NAPSAUTTAMALLA</a:t>
            </a:r>
          </a:p>
        </p:txBody>
      </p:sp>
      <p:sp>
        <p:nvSpPr>
          <p:cNvPr id="9" name="Kuvan paikkamerkki 8">
            <a:extLst>
              <a:ext uri="{FF2B5EF4-FFF2-40B4-BE49-F238E27FC236}">
                <a16:creationId xmlns:a16="http://schemas.microsoft.com/office/drawing/2014/main" id="{6763DD79-6EE3-B8D8-0CBF-2151E3515904}"/>
              </a:ext>
            </a:extLst>
          </p:cNvPr>
          <p:cNvSpPr>
            <a:spLocks noGrp="1"/>
          </p:cNvSpPr>
          <p:nvPr>
            <p:ph type="pic" sz="quarter" idx="11"/>
          </p:nvPr>
        </p:nvSpPr>
        <p:spPr>
          <a:xfrm>
            <a:off x="846438" y="2090460"/>
            <a:ext cx="4729163" cy="3271838"/>
          </a:xfrm>
          <a:custGeom>
            <a:avLst/>
            <a:gdLst>
              <a:gd name="connsiteX0" fmla="*/ 0 w 4729163"/>
              <a:gd name="connsiteY0" fmla="*/ 0 h 3271838"/>
              <a:gd name="connsiteX1" fmla="*/ 4729163 w 4729163"/>
              <a:gd name="connsiteY1" fmla="*/ 0 h 3271838"/>
              <a:gd name="connsiteX2" fmla="*/ 4729163 w 4729163"/>
              <a:gd name="connsiteY2" fmla="*/ 1519113 h 3271838"/>
              <a:gd name="connsiteX3" fmla="*/ 4674888 w 4729163"/>
              <a:gd name="connsiteY3" fmla="*/ 1524585 h 3271838"/>
              <a:gd name="connsiteX4" fmla="*/ 4145679 w 4729163"/>
              <a:gd name="connsiteY4" fmla="*/ 2173901 h 3271838"/>
              <a:gd name="connsiteX5" fmla="*/ 4674888 w 4729163"/>
              <a:gd name="connsiteY5" fmla="*/ 2823218 h 3271838"/>
              <a:gd name="connsiteX6" fmla="*/ 4729163 w 4729163"/>
              <a:gd name="connsiteY6" fmla="*/ 2828689 h 3271838"/>
              <a:gd name="connsiteX7" fmla="*/ 4729163 w 4729163"/>
              <a:gd name="connsiteY7" fmla="*/ 3271838 h 3271838"/>
              <a:gd name="connsiteX8" fmla="*/ 0 w 4729163"/>
              <a:gd name="connsiteY8" fmla="*/ 327183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29163" h="3271838">
                <a:moveTo>
                  <a:pt x="0" y="0"/>
                </a:moveTo>
                <a:lnTo>
                  <a:pt x="4729163" y="0"/>
                </a:lnTo>
                <a:lnTo>
                  <a:pt x="4729163" y="1519113"/>
                </a:lnTo>
                <a:lnTo>
                  <a:pt x="4674888" y="1524585"/>
                </a:lnTo>
                <a:cubicBezTo>
                  <a:pt x="4372869" y="1586387"/>
                  <a:pt x="4145679" y="1853613"/>
                  <a:pt x="4145679" y="2173901"/>
                </a:cubicBezTo>
                <a:cubicBezTo>
                  <a:pt x="4145679" y="2494190"/>
                  <a:pt x="4372869" y="2761416"/>
                  <a:pt x="4674888" y="2823218"/>
                </a:cubicBezTo>
                <a:lnTo>
                  <a:pt x="4729163" y="2828689"/>
                </a:lnTo>
                <a:lnTo>
                  <a:pt x="4729163" y="3271838"/>
                </a:lnTo>
                <a:lnTo>
                  <a:pt x="0" y="3271838"/>
                </a:lnTo>
                <a:close/>
              </a:path>
            </a:pathLst>
          </a:custGeom>
          <a:solidFill>
            <a:schemeClr val="accent1">
              <a:lumMod val="20000"/>
              <a:lumOff val="80000"/>
            </a:schemeClr>
          </a:solidFill>
        </p:spPr>
        <p:txBody>
          <a:bodyPr wrap="square" rtlCol="0" anchor="ctr">
            <a:noAutofit/>
          </a:bodyPr>
          <a:lstStyle>
            <a:lvl1pPr algn="ctr">
              <a:defRPr/>
            </a:lvl1pPr>
          </a:lstStyle>
          <a:p>
            <a:pPr rtl="0"/>
            <a:r>
              <a:rPr lang="fi-FI" noProof="0"/>
              <a:t>Lisää kuva napsauttamalla kuvaketta</a:t>
            </a:r>
          </a:p>
        </p:txBody>
      </p:sp>
      <p:sp>
        <p:nvSpPr>
          <p:cNvPr id="3" name="Tekstin paikkamerkki 2">
            <a:extLst>
              <a:ext uri="{FF2B5EF4-FFF2-40B4-BE49-F238E27FC236}">
                <a16:creationId xmlns:a16="http://schemas.microsoft.com/office/drawing/2014/main" id="{2E65DE34-CDB7-41F7-A95A-592B99558C69}"/>
              </a:ext>
            </a:extLst>
          </p:cNvPr>
          <p:cNvSpPr>
            <a:spLocks noGrp="1"/>
          </p:cNvSpPr>
          <p:nvPr>
            <p:ph type="body" idx="1"/>
          </p:nvPr>
        </p:nvSpPr>
        <p:spPr>
          <a:xfrm>
            <a:off x="6978650" y="2087562"/>
            <a:ext cx="4375150" cy="3891067"/>
          </a:xfrm>
        </p:spPr>
        <p:txBody>
          <a:bodyPr lIns="0" tIns="0" rIns="0" bIns="0" rtlCol="0">
            <a:no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i-FI" noProof="0"/>
              <a:t>Muokkaa tekstin perustyylejä napsauttamalla</a:t>
            </a:r>
          </a:p>
        </p:txBody>
      </p:sp>
      <p:sp>
        <p:nvSpPr>
          <p:cNvPr id="10" name="Soikio 9">
            <a:extLst>
              <a:ext uri="{FF2B5EF4-FFF2-40B4-BE49-F238E27FC236}">
                <a16:creationId xmlns:a16="http://schemas.microsoft.com/office/drawing/2014/main" id="{AE3A22C8-6F2C-1CDE-8309-91BEE025D4F6}"/>
              </a:ext>
              <a:ext uri="{C183D7F6-B498-43B3-948B-1728B52AA6E4}">
                <adec:decorative xmlns:adec="http://schemas.microsoft.com/office/drawing/2017/decorative" val="1"/>
              </a:ext>
            </a:extLst>
          </p:cNvPr>
          <p:cNvSpPr/>
          <p:nvPr userDrawn="1"/>
        </p:nvSpPr>
        <p:spPr>
          <a:xfrm>
            <a:off x="4992117" y="3601579"/>
            <a:ext cx="1325563" cy="1325563"/>
          </a:xfrm>
          <a:prstGeom prst="ellipse">
            <a:avLst/>
          </a:prstGeom>
          <a:solidFill>
            <a:schemeClr val="accent1">
              <a:alpha val="892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noProof="0">
              <a:solidFill>
                <a:schemeClr val="accent1"/>
              </a:solidFill>
            </a:endParaRPr>
          </a:p>
        </p:txBody>
      </p:sp>
      <p:sp>
        <p:nvSpPr>
          <p:cNvPr id="2" name="Alatunnisteen paikkamerkki 1">
            <a:extLst>
              <a:ext uri="{FF2B5EF4-FFF2-40B4-BE49-F238E27FC236}">
                <a16:creationId xmlns:a16="http://schemas.microsoft.com/office/drawing/2014/main" id="{6CD6503F-0A61-068C-55A7-DCFF406FB31E}"/>
              </a:ext>
            </a:extLst>
          </p:cNvPr>
          <p:cNvSpPr>
            <a:spLocks noGrp="1"/>
          </p:cNvSpPr>
          <p:nvPr>
            <p:ph type="ftr" sz="quarter" idx="12"/>
          </p:nvPr>
        </p:nvSpPr>
        <p:spPr/>
        <p:txBody>
          <a:bodyPr rtlCol="0"/>
          <a:lstStyle/>
          <a:p>
            <a:pPr rtl="0"/>
            <a:r>
              <a:rPr lang="fi-FI" noProof="0"/>
              <a:t>Esityksen otsikko</a:t>
            </a:r>
          </a:p>
        </p:txBody>
      </p:sp>
      <p:sp>
        <p:nvSpPr>
          <p:cNvPr id="5" name="Dian numeron paikkamerkki 4">
            <a:extLst>
              <a:ext uri="{FF2B5EF4-FFF2-40B4-BE49-F238E27FC236}">
                <a16:creationId xmlns:a16="http://schemas.microsoft.com/office/drawing/2014/main" id="{CCAB612C-940F-4C41-D28D-9328F1524163}"/>
              </a:ext>
            </a:extLst>
          </p:cNvPr>
          <p:cNvSpPr>
            <a:spLocks noGrp="1"/>
          </p:cNvSpPr>
          <p:nvPr>
            <p:ph type="sldNum" sz="quarter" idx="13"/>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280263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Vain otsikko">
    <p:spTree>
      <p:nvGrpSpPr>
        <p:cNvPr id="1" name=""/>
        <p:cNvGrpSpPr/>
        <p:nvPr/>
      </p:nvGrpSpPr>
      <p:grpSpPr>
        <a:xfrm>
          <a:off x="0" y="0"/>
          <a:ext cx="0" cy="0"/>
          <a:chOff x="0" y="0"/>
          <a:chExt cx="0" cy="0"/>
        </a:xfrm>
      </p:grpSpPr>
      <p:pic>
        <p:nvPicPr>
          <p:cNvPr id="37" name="Kuva 36" descr="Kuva, jossa on lisälaite&#10;&#10;Automaattisesti luotu kuvaus">
            <a:extLst>
              <a:ext uri="{FF2B5EF4-FFF2-40B4-BE49-F238E27FC236}">
                <a16:creationId xmlns:a16="http://schemas.microsoft.com/office/drawing/2014/main" id="{C36ADBF6-BB82-4096-70C0-7517A47A412F}"/>
              </a:ext>
            </a:extLst>
          </p:cNvPr>
          <p:cNvPicPr>
            <a:picLocks noChangeAspect="1"/>
          </p:cNvPicPr>
          <p:nvPr userDrawn="1"/>
        </p:nvPicPr>
        <p:blipFill>
          <a:blip r:embed="rId2" cstate="email">
            <a:grayscl/>
            <a:extLst>
              <a:ext uri="{BEBA8EAE-BF5A-486C-A8C5-ECC9F3942E4B}">
                <a14:imgProps xmlns:a14="http://schemas.microsoft.com/office/drawing/2010/main">
                  <a14:imgLayer r:embed="rId3">
                    <a14:imgEffect>
                      <a14:colorTemperature colorTemp="4700"/>
                    </a14:imgEffect>
                    <a14:imgEffect>
                      <a14:saturation sat="33000"/>
                    </a14:imgEffect>
                    <a14:imgEffect>
                      <a14:brightnessContrast contrast="40000"/>
                    </a14:imgEffect>
                  </a14:imgLayer>
                </a14:imgProps>
              </a:ext>
              <a:ext uri="{28A0092B-C50C-407E-A947-70E740481C1C}">
                <a14:useLocalDpi xmlns:a14="http://schemas.microsoft.com/office/drawing/2010/main"/>
              </a:ext>
            </a:extLst>
          </a:blip>
          <a:srcRect r="21975" b="1533"/>
          <a:stretch>
            <a:fillRect/>
          </a:stretch>
        </p:blipFill>
        <p:spPr>
          <a:xfrm rot="8325578">
            <a:off x="-1775001" y="-1607470"/>
            <a:ext cx="10567962" cy="8905077"/>
          </a:xfrm>
          <a:custGeom>
            <a:avLst/>
            <a:gdLst>
              <a:gd name="connsiteX0" fmla="*/ 6047036 w 10567962"/>
              <a:gd name="connsiteY0" fmla="*/ 8905077 h 8905077"/>
              <a:gd name="connsiteX1" fmla="*/ 0 w 10567962"/>
              <a:gd name="connsiteY1" fmla="*/ 3603767 h 8905077"/>
              <a:gd name="connsiteX2" fmla="*/ 0 w 10567962"/>
              <a:gd name="connsiteY2" fmla="*/ 0 h 8905077"/>
              <a:gd name="connsiteX3" fmla="*/ 6292508 w 10567962"/>
              <a:gd name="connsiteY3" fmla="*/ 0 h 8905077"/>
              <a:gd name="connsiteX4" fmla="*/ 10567962 w 10567962"/>
              <a:gd name="connsiteY4" fmla="*/ 3748201 h 8905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67962" h="8905077">
                <a:moveTo>
                  <a:pt x="6047036" y="8905077"/>
                </a:moveTo>
                <a:lnTo>
                  <a:pt x="0" y="3603767"/>
                </a:lnTo>
                <a:lnTo>
                  <a:pt x="0" y="0"/>
                </a:lnTo>
                <a:lnTo>
                  <a:pt x="6292508" y="0"/>
                </a:lnTo>
                <a:lnTo>
                  <a:pt x="10567962" y="3748201"/>
                </a:lnTo>
                <a:close/>
              </a:path>
            </a:pathLst>
          </a:custGeom>
        </p:spPr>
      </p:pic>
      <p:sp>
        <p:nvSpPr>
          <p:cNvPr id="14" name="Puolivapaa piirto 13">
            <a:extLst>
              <a:ext uri="{FF2B5EF4-FFF2-40B4-BE49-F238E27FC236}">
                <a16:creationId xmlns:a16="http://schemas.microsoft.com/office/drawing/2014/main" id="{FA127B08-9EC5-3FDF-B7CC-DF3587255E18}"/>
              </a:ext>
            </a:extLst>
          </p:cNvPr>
          <p:cNvSpPr/>
          <p:nvPr userDrawn="1"/>
        </p:nvSpPr>
        <p:spPr>
          <a:xfrm>
            <a:off x="925160" y="4144752"/>
            <a:ext cx="4788322" cy="2713249"/>
          </a:xfrm>
          <a:custGeom>
            <a:avLst/>
            <a:gdLst>
              <a:gd name="connsiteX0" fmla="*/ 2394161 w 4788322"/>
              <a:gd name="connsiteY0" fmla="*/ 0 h 2713249"/>
              <a:gd name="connsiteX1" fmla="*/ 4788322 w 4788322"/>
              <a:gd name="connsiteY1" fmla="*/ 2394161 h 2713249"/>
              <a:gd name="connsiteX2" fmla="*/ 4775962 w 4788322"/>
              <a:gd name="connsiteY2" fmla="*/ 2638950 h 2713249"/>
              <a:gd name="connsiteX3" fmla="*/ 4764622 w 4788322"/>
              <a:gd name="connsiteY3" fmla="*/ 2713249 h 2713249"/>
              <a:gd name="connsiteX4" fmla="*/ 23700 w 4788322"/>
              <a:gd name="connsiteY4" fmla="*/ 2713249 h 2713249"/>
              <a:gd name="connsiteX5" fmla="*/ 12361 w 4788322"/>
              <a:gd name="connsiteY5" fmla="*/ 2638950 h 2713249"/>
              <a:gd name="connsiteX6" fmla="*/ 0 w 4788322"/>
              <a:gd name="connsiteY6" fmla="*/ 2394161 h 2713249"/>
              <a:gd name="connsiteX7" fmla="*/ 2394161 w 4788322"/>
              <a:gd name="connsiteY7" fmla="*/ 0 h 271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88322" h="2713249">
                <a:moveTo>
                  <a:pt x="2394161" y="0"/>
                </a:moveTo>
                <a:cubicBezTo>
                  <a:pt x="3716420" y="0"/>
                  <a:pt x="4788322" y="1071902"/>
                  <a:pt x="4788322" y="2394161"/>
                </a:cubicBezTo>
                <a:cubicBezTo>
                  <a:pt x="4788322" y="2476803"/>
                  <a:pt x="4784135" y="2558466"/>
                  <a:pt x="4775962" y="2638950"/>
                </a:cubicBezTo>
                <a:lnTo>
                  <a:pt x="4764622" y="2713249"/>
                </a:lnTo>
                <a:lnTo>
                  <a:pt x="23700" y="2713249"/>
                </a:lnTo>
                <a:lnTo>
                  <a:pt x="12361" y="2638950"/>
                </a:lnTo>
                <a:cubicBezTo>
                  <a:pt x="4187" y="2558466"/>
                  <a:pt x="0" y="2476803"/>
                  <a:pt x="0" y="2394161"/>
                </a:cubicBezTo>
                <a:cubicBezTo>
                  <a:pt x="0" y="1071902"/>
                  <a:pt x="1071902" y="0"/>
                  <a:pt x="2394161" y="0"/>
                </a:cubicBezTo>
                <a:close/>
              </a:path>
            </a:pathLst>
          </a:custGeom>
          <a:solidFill>
            <a:schemeClr val="accent1">
              <a:alpha val="8985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solidFill>
                <a:schemeClr val="accent1"/>
              </a:solidFill>
            </a:endParaRPr>
          </a:p>
        </p:txBody>
      </p:sp>
      <p:sp>
        <p:nvSpPr>
          <p:cNvPr id="10" name="Otsikko 1">
            <a:extLst>
              <a:ext uri="{FF2B5EF4-FFF2-40B4-BE49-F238E27FC236}">
                <a16:creationId xmlns:a16="http://schemas.microsoft.com/office/drawing/2014/main" id="{0651D38D-DD64-4914-C669-30AA47A5AF3A}"/>
              </a:ext>
            </a:extLst>
          </p:cNvPr>
          <p:cNvSpPr>
            <a:spLocks noGrp="1"/>
          </p:cNvSpPr>
          <p:nvPr>
            <p:ph type="title" hasCustomPrompt="1"/>
          </p:nvPr>
        </p:nvSpPr>
        <p:spPr>
          <a:xfrm>
            <a:off x="5413445" y="2043946"/>
            <a:ext cx="6034216" cy="1439604"/>
          </a:xfrm>
        </p:spPr>
        <p:txBody>
          <a:bodyPr lIns="0" tIns="0" rIns="0" bIns="0" rtlCol="0" anchor="b">
            <a:noAutofit/>
          </a:bodyPr>
          <a:lstStyle>
            <a:lvl1pPr>
              <a:defRPr sz="3600" cap="all" baseline="0"/>
            </a:lvl1pPr>
          </a:lstStyle>
          <a:p>
            <a:pPr rtl="0"/>
            <a:r>
              <a:rPr lang="fi-FI" noProof="0"/>
              <a:t>MUOKKAA OTSIKON PERUSTYYLIÄ NAPSAUTTAMALLA</a:t>
            </a:r>
          </a:p>
        </p:txBody>
      </p:sp>
      <p:sp>
        <p:nvSpPr>
          <p:cNvPr id="12" name="Alaotsikko 2">
            <a:extLst>
              <a:ext uri="{FF2B5EF4-FFF2-40B4-BE49-F238E27FC236}">
                <a16:creationId xmlns:a16="http://schemas.microsoft.com/office/drawing/2014/main" id="{5A8DA7F4-A65E-7F16-9966-719CC1CE28D2}"/>
              </a:ext>
            </a:extLst>
          </p:cNvPr>
          <p:cNvSpPr>
            <a:spLocks noGrp="1"/>
          </p:cNvSpPr>
          <p:nvPr>
            <p:ph type="subTitle" idx="1" hasCustomPrompt="1"/>
          </p:nvPr>
        </p:nvSpPr>
        <p:spPr>
          <a:xfrm>
            <a:off x="5413445" y="3469262"/>
            <a:ext cx="6034216" cy="1085641"/>
          </a:xfrm>
        </p:spPr>
        <p:txBody>
          <a:bodyPr lIns="0" tIns="0" rIns="0" bIns="0" rtlCol="0">
            <a:noAutofit/>
          </a:bodyPr>
          <a:lstStyle>
            <a:lvl1pPr marL="0" indent="0" algn="l">
              <a:buNone/>
              <a:defRPr sz="2000" cap="all"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i-FI" noProof="0"/>
              <a:t>MUOKKAA ALAOTSIKON PERUSTYYLIÄ NAPSAUTTAMALLA</a:t>
            </a:r>
          </a:p>
        </p:txBody>
      </p:sp>
      <p:sp>
        <p:nvSpPr>
          <p:cNvPr id="2" name="Alatunnisteen paikkamerkki 1">
            <a:extLst>
              <a:ext uri="{FF2B5EF4-FFF2-40B4-BE49-F238E27FC236}">
                <a16:creationId xmlns:a16="http://schemas.microsoft.com/office/drawing/2014/main" id="{E21B6B04-886C-2862-3BD4-97071FCAD7CA}"/>
              </a:ext>
            </a:extLst>
          </p:cNvPr>
          <p:cNvSpPr>
            <a:spLocks noGrp="1"/>
          </p:cNvSpPr>
          <p:nvPr>
            <p:ph type="ftr" sz="quarter" idx="10"/>
          </p:nvPr>
        </p:nvSpPr>
        <p:spPr/>
        <p:txBody>
          <a:bodyPr rtlCol="0"/>
          <a:lstStyle/>
          <a:p>
            <a:pPr rtl="0"/>
            <a:r>
              <a:rPr lang="fi-FI" noProof="0"/>
              <a:t>Esityksen otsikko</a:t>
            </a:r>
          </a:p>
        </p:txBody>
      </p:sp>
      <p:sp>
        <p:nvSpPr>
          <p:cNvPr id="3" name="Dian numeron paikkamerkki 2">
            <a:extLst>
              <a:ext uri="{FF2B5EF4-FFF2-40B4-BE49-F238E27FC236}">
                <a16:creationId xmlns:a16="http://schemas.microsoft.com/office/drawing/2014/main" id="{AE0F1657-AAC1-699F-C320-E5260E380642}"/>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3077806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ksi sisältöä">
    <p:spTree>
      <p:nvGrpSpPr>
        <p:cNvPr id="1" name=""/>
        <p:cNvGrpSpPr/>
        <p:nvPr/>
      </p:nvGrpSpPr>
      <p:grpSpPr>
        <a:xfrm>
          <a:off x="0" y="0"/>
          <a:ext cx="0" cy="0"/>
          <a:chOff x="0" y="0"/>
          <a:chExt cx="0" cy="0"/>
        </a:xfrm>
      </p:grpSpPr>
      <p:sp>
        <p:nvSpPr>
          <p:cNvPr id="5" name="Otsikko 1">
            <a:extLst>
              <a:ext uri="{FF2B5EF4-FFF2-40B4-BE49-F238E27FC236}">
                <a16:creationId xmlns:a16="http://schemas.microsoft.com/office/drawing/2014/main" id="{6250F21D-F2DD-7321-0EAB-DA9F671A2586}"/>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4" name="Sisällön paikkamerkki 3">
            <a:extLst>
              <a:ext uri="{FF2B5EF4-FFF2-40B4-BE49-F238E27FC236}">
                <a16:creationId xmlns:a16="http://schemas.microsoft.com/office/drawing/2014/main" id="{F75F077D-E901-4AA9-B062-1C37FF407BFD}"/>
              </a:ext>
            </a:extLst>
          </p:cNvPr>
          <p:cNvSpPr>
            <a:spLocks noGrp="1"/>
          </p:cNvSpPr>
          <p:nvPr>
            <p:ph sz="half" idx="2"/>
          </p:nvPr>
        </p:nvSpPr>
        <p:spPr>
          <a:xfrm>
            <a:off x="850168" y="1828800"/>
            <a:ext cx="10126362" cy="4351338"/>
          </a:xfrm>
        </p:spPr>
        <p:txBody>
          <a:bodyPr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2" name="Alatunnisteen paikkamerkki 1">
            <a:extLst>
              <a:ext uri="{FF2B5EF4-FFF2-40B4-BE49-F238E27FC236}">
                <a16:creationId xmlns:a16="http://schemas.microsoft.com/office/drawing/2014/main" id="{68EECBEC-47C0-1CBF-96E7-318D53898471}"/>
              </a:ext>
            </a:extLst>
          </p:cNvPr>
          <p:cNvSpPr>
            <a:spLocks noGrp="1"/>
          </p:cNvSpPr>
          <p:nvPr>
            <p:ph type="ftr" sz="quarter" idx="10"/>
          </p:nvPr>
        </p:nvSpPr>
        <p:spPr/>
        <p:txBody>
          <a:bodyPr rtlCol="0"/>
          <a:lstStyle/>
          <a:p>
            <a:pPr rtl="0"/>
            <a:r>
              <a:rPr lang="fi-FI" noProof="0"/>
              <a:t>Esityksen otsikko</a:t>
            </a:r>
          </a:p>
        </p:txBody>
      </p:sp>
      <p:sp>
        <p:nvSpPr>
          <p:cNvPr id="3" name="Dian numeron paikkamerkki 2">
            <a:extLst>
              <a:ext uri="{FF2B5EF4-FFF2-40B4-BE49-F238E27FC236}">
                <a16:creationId xmlns:a16="http://schemas.microsoft.com/office/drawing/2014/main" id="{335D78F7-5CBD-4D51-970A-4C050848D62B}"/>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3010694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B2F7D74-558F-4816-9367-4004FFA2B6A4}"/>
              </a:ext>
            </a:extLst>
          </p:cNvPr>
          <p:cNvSpPr>
            <a:spLocks noGrp="1"/>
          </p:cNvSpPr>
          <p:nvPr>
            <p:ph type="title" hasCustomPrompt="1"/>
          </p:nvPr>
        </p:nvSpPr>
        <p:spPr>
          <a:xfrm>
            <a:off x="846879" y="884902"/>
            <a:ext cx="4567228" cy="1877976"/>
          </a:xfrm>
        </p:spPr>
        <p:txBody>
          <a:bodyPr lIns="0" tIns="0" rIns="0" bIns="0" rtlCol="0">
            <a:noAutofit/>
          </a:bodyPr>
          <a:lstStyle>
            <a:lvl1pPr>
              <a:defRPr sz="3600" baseline="0"/>
            </a:lvl1pPr>
          </a:lstStyle>
          <a:p>
            <a:pPr rtl="0"/>
            <a:r>
              <a:rPr lang="fi-FI" noProof="0"/>
              <a:t>MUOKKAA OTSIKON PERUSTYYLIÄ NAPSAUTTAMALLA</a:t>
            </a:r>
          </a:p>
        </p:txBody>
      </p:sp>
      <p:sp>
        <p:nvSpPr>
          <p:cNvPr id="4" name="Sisällön paikkamerkki 3">
            <a:extLst>
              <a:ext uri="{FF2B5EF4-FFF2-40B4-BE49-F238E27FC236}">
                <a16:creationId xmlns:a16="http://schemas.microsoft.com/office/drawing/2014/main" id="{F75F077D-E901-4AA9-B062-1C37FF407BFD}"/>
              </a:ext>
            </a:extLst>
          </p:cNvPr>
          <p:cNvSpPr>
            <a:spLocks noGrp="1"/>
          </p:cNvSpPr>
          <p:nvPr>
            <p:ph sz="half" idx="2"/>
          </p:nvPr>
        </p:nvSpPr>
        <p:spPr>
          <a:xfrm>
            <a:off x="5572125" y="409576"/>
            <a:ext cx="5789913" cy="6067424"/>
          </a:xfrm>
        </p:spPr>
        <p:txBody>
          <a:bodyPr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6" name="Puolivapaa piirto 5" descr="Mies katsoo pilvenpiirtäjiä">
            <a:extLst>
              <a:ext uri="{FF2B5EF4-FFF2-40B4-BE49-F238E27FC236}">
                <a16:creationId xmlns:a16="http://schemas.microsoft.com/office/drawing/2014/main" id="{7BCB4311-6C5C-4FCF-5824-E1C8254AC360}"/>
              </a:ext>
            </a:extLst>
          </p:cNvPr>
          <p:cNvSpPr/>
          <p:nvPr userDrawn="1"/>
        </p:nvSpPr>
        <p:spPr>
          <a:xfrm rot="2329651">
            <a:off x="-532604" y="2895950"/>
            <a:ext cx="5658498" cy="5088743"/>
          </a:xfrm>
          <a:custGeom>
            <a:avLst/>
            <a:gdLst>
              <a:gd name="connsiteX0" fmla="*/ 1041364 w 5658498"/>
              <a:gd name="connsiteY0" fmla="*/ 660618 h 5088743"/>
              <a:gd name="connsiteX1" fmla="*/ 2881574 w 5658498"/>
              <a:gd name="connsiteY1" fmla="*/ 0 h 5088743"/>
              <a:gd name="connsiteX2" fmla="*/ 5644500 w 5658498"/>
              <a:gd name="connsiteY2" fmla="*/ 2032703 h 5088743"/>
              <a:gd name="connsiteX3" fmla="*/ 5658498 w 5658498"/>
              <a:gd name="connsiteY3" fmla="*/ 2087143 h 5088743"/>
              <a:gd name="connsiteX4" fmla="*/ 1928931 w 5658498"/>
              <a:gd name="connsiteY4" fmla="*/ 5088743 h 5088743"/>
              <a:gd name="connsiteX5" fmla="*/ 0 w 5658498"/>
              <a:gd name="connsiteY5" fmla="*/ 2691993 h 5088743"/>
              <a:gd name="connsiteX6" fmla="*/ 7450 w 5658498"/>
              <a:gd name="connsiteY6" fmla="*/ 2560795 h 5088743"/>
              <a:gd name="connsiteX7" fmla="*/ 1041364 w 5658498"/>
              <a:gd name="connsiteY7" fmla="*/ 660618 h 5088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8498" h="5088743">
                <a:moveTo>
                  <a:pt x="1041364" y="660618"/>
                </a:moveTo>
                <a:cubicBezTo>
                  <a:pt x="1541443" y="247916"/>
                  <a:pt x="2182557" y="0"/>
                  <a:pt x="2881574" y="0"/>
                </a:cubicBezTo>
                <a:cubicBezTo>
                  <a:pt x="4179749" y="0"/>
                  <a:pt x="5278215" y="855058"/>
                  <a:pt x="5644500" y="2032703"/>
                </a:cubicBezTo>
                <a:lnTo>
                  <a:pt x="5658498" y="2087143"/>
                </a:lnTo>
                <a:lnTo>
                  <a:pt x="1928931" y="5088743"/>
                </a:lnTo>
                <a:lnTo>
                  <a:pt x="0" y="2691993"/>
                </a:lnTo>
                <a:lnTo>
                  <a:pt x="7450" y="2560795"/>
                </a:lnTo>
                <a:cubicBezTo>
                  <a:pt x="94683" y="1797754"/>
                  <a:pt x="478776" y="1124908"/>
                  <a:pt x="1041364" y="660618"/>
                </a:cubicBezTo>
                <a:close/>
              </a:path>
            </a:pathLst>
          </a:custGeom>
          <a:blipFill dpi="0" rotWithShape="1">
            <a:blip r:embed="rId2" cstate="email">
              <a:extLst>
                <a:ext uri="{BEBA8EAE-BF5A-486C-A8C5-ECC9F3942E4B}">
                  <a14:imgProps xmlns:a14="http://schemas.microsoft.com/office/drawing/2010/main">
                    <a14:imgLayer r:embed="rId3">
                      <a14:imgEffect>
                        <a14:saturation sat="0"/>
                      </a14:imgEffect>
                      <a14:imgEffect>
                        <a14:brightnessContrast bright="8000" contrast="-25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p>
        </p:txBody>
      </p:sp>
      <p:sp>
        <p:nvSpPr>
          <p:cNvPr id="5" name="Soikio 4">
            <a:extLst>
              <a:ext uri="{FF2B5EF4-FFF2-40B4-BE49-F238E27FC236}">
                <a16:creationId xmlns:a16="http://schemas.microsoft.com/office/drawing/2014/main" id="{3B5704EA-7A65-5CC2-D428-F28396B06208}"/>
              </a:ext>
            </a:extLst>
          </p:cNvPr>
          <p:cNvSpPr/>
          <p:nvPr userDrawn="1"/>
        </p:nvSpPr>
        <p:spPr>
          <a:xfrm>
            <a:off x="356461" y="2238899"/>
            <a:ext cx="1411557" cy="1411557"/>
          </a:xfrm>
          <a:prstGeom prst="ellipse">
            <a:avLst/>
          </a:prstGeom>
          <a:solidFill>
            <a:schemeClr val="accent1">
              <a:alpha val="7607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noProof="0">
              <a:solidFill>
                <a:schemeClr val="accent1">
                  <a:lumMod val="75000"/>
                </a:schemeClr>
              </a:solidFill>
            </a:endParaRPr>
          </a:p>
        </p:txBody>
      </p:sp>
      <p:sp>
        <p:nvSpPr>
          <p:cNvPr id="3" name="Alatunnisteen paikkamerkki 2">
            <a:extLst>
              <a:ext uri="{FF2B5EF4-FFF2-40B4-BE49-F238E27FC236}">
                <a16:creationId xmlns:a16="http://schemas.microsoft.com/office/drawing/2014/main" id="{EF04B56E-067D-C824-6EEB-3CCE57E4B5BA}"/>
              </a:ext>
            </a:extLst>
          </p:cNvPr>
          <p:cNvSpPr>
            <a:spLocks noGrp="1"/>
          </p:cNvSpPr>
          <p:nvPr>
            <p:ph type="ftr" sz="quarter" idx="10"/>
          </p:nvPr>
        </p:nvSpPr>
        <p:spPr/>
        <p:txBody>
          <a:bodyPr rtlCol="0"/>
          <a:lstStyle/>
          <a:p>
            <a:pPr rtl="0"/>
            <a:r>
              <a:rPr lang="fi-FI" noProof="0"/>
              <a:t>Esityksen otsikko</a:t>
            </a:r>
          </a:p>
        </p:txBody>
      </p:sp>
      <p:sp>
        <p:nvSpPr>
          <p:cNvPr id="7" name="Dian numeron paikkamerkki 6">
            <a:extLst>
              <a:ext uri="{FF2B5EF4-FFF2-40B4-BE49-F238E27FC236}">
                <a16:creationId xmlns:a16="http://schemas.microsoft.com/office/drawing/2014/main" id="{915DB247-3AE7-BCCA-E0CC-BC0FD69A7E6D}"/>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3840231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673DC3A9-D4E6-42CF-91A8-F267C7C66CCB}"/>
              </a:ext>
            </a:extLst>
          </p:cNvPr>
          <p:cNvSpPr>
            <a:spLocks noGrp="1"/>
          </p:cNvSpPr>
          <p:nvPr>
            <p:ph type="body" idx="1"/>
          </p:nvPr>
        </p:nvSpPr>
        <p:spPr>
          <a:xfrm>
            <a:off x="849880" y="1781357"/>
            <a:ext cx="5157787" cy="823912"/>
          </a:xfrm>
        </p:spPr>
        <p:txBody>
          <a:bodyPr lIns="0" tIns="0" rIns="0" bIns="0" rtlCol="0" anchor="b">
            <a:noAutofit/>
          </a:bodyPr>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i-FI" noProof="0"/>
              <a:t>Muokkaa tekstin perustyylejä napsauttamalla</a:t>
            </a:r>
          </a:p>
        </p:txBody>
      </p:sp>
      <p:sp>
        <p:nvSpPr>
          <p:cNvPr id="4" name="Sisällön paikkamerkki 3">
            <a:extLst>
              <a:ext uri="{FF2B5EF4-FFF2-40B4-BE49-F238E27FC236}">
                <a16:creationId xmlns:a16="http://schemas.microsoft.com/office/drawing/2014/main" id="{C752CCA9-53A3-4DA5-AD45-C2A2C12A3A6A}"/>
              </a:ext>
            </a:extLst>
          </p:cNvPr>
          <p:cNvSpPr>
            <a:spLocks noGrp="1"/>
          </p:cNvSpPr>
          <p:nvPr>
            <p:ph sz="half" idx="2"/>
          </p:nvPr>
        </p:nvSpPr>
        <p:spPr>
          <a:xfrm>
            <a:off x="849880" y="2605269"/>
            <a:ext cx="5157787" cy="3684588"/>
          </a:xfrm>
        </p:spPr>
        <p:txBody>
          <a:bodyPr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5" name="Tekstin paikkamerkki 4">
            <a:extLst>
              <a:ext uri="{FF2B5EF4-FFF2-40B4-BE49-F238E27FC236}">
                <a16:creationId xmlns:a16="http://schemas.microsoft.com/office/drawing/2014/main" id="{2100C9C6-BD61-4D2C-9146-FB785BAE4FF3}"/>
              </a:ext>
            </a:extLst>
          </p:cNvPr>
          <p:cNvSpPr>
            <a:spLocks noGrp="1"/>
          </p:cNvSpPr>
          <p:nvPr>
            <p:ph type="body" sz="quarter" idx="3"/>
          </p:nvPr>
        </p:nvSpPr>
        <p:spPr>
          <a:xfrm>
            <a:off x="6182292" y="1781357"/>
            <a:ext cx="5183188" cy="823912"/>
          </a:xfrm>
        </p:spPr>
        <p:txBody>
          <a:bodyPr lIns="0" tIns="0" rIns="0" bIns="0" rtlCol="0" anchor="b">
            <a:noAutofit/>
          </a:bodyPr>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i-FI" noProof="0"/>
              <a:t>Muokkaa tekstin perustyylejä napsauttamalla</a:t>
            </a:r>
          </a:p>
        </p:txBody>
      </p:sp>
      <p:sp>
        <p:nvSpPr>
          <p:cNvPr id="6" name="Sisällön paikkamerkki 5">
            <a:extLst>
              <a:ext uri="{FF2B5EF4-FFF2-40B4-BE49-F238E27FC236}">
                <a16:creationId xmlns:a16="http://schemas.microsoft.com/office/drawing/2014/main" id="{E2E342EE-68BB-484D-98C3-48A7847549D4}"/>
              </a:ext>
            </a:extLst>
          </p:cNvPr>
          <p:cNvSpPr>
            <a:spLocks noGrp="1"/>
          </p:cNvSpPr>
          <p:nvPr>
            <p:ph sz="quarter" idx="4"/>
          </p:nvPr>
        </p:nvSpPr>
        <p:spPr>
          <a:xfrm>
            <a:off x="6182292" y="2605269"/>
            <a:ext cx="5183188" cy="3684588"/>
          </a:xfrm>
        </p:spPr>
        <p:txBody>
          <a:bodyPr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8" name="Otsikko 1">
            <a:extLst>
              <a:ext uri="{FF2B5EF4-FFF2-40B4-BE49-F238E27FC236}">
                <a16:creationId xmlns:a16="http://schemas.microsoft.com/office/drawing/2014/main" id="{2EEB52FD-12DF-7F90-E06C-0C83CEB26F24}"/>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2" name="Alatunnisteen paikkamerkki 1">
            <a:extLst>
              <a:ext uri="{FF2B5EF4-FFF2-40B4-BE49-F238E27FC236}">
                <a16:creationId xmlns:a16="http://schemas.microsoft.com/office/drawing/2014/main" id="{EB5B760E-02DF-5B11-D744-D98DE8A01E9E}"/>
              </a:ext>
            </a:extLst>
          </p:cNvPr>
          <p:cNvSpPr>
            <a:spLocks noGrp="1"/>
          </p:cNvSpPr>
          <p:nvPr>
            <p:ph type="ftr" sz="quarter" idx="10"/>
          </p:nvPr>
        </p:nvSpPr>
        <p:spPr/>
        <p:txBody>
          <a:bodyPr rtlCol="0"/>
          <a:lstStyle/>
          <a:p>
            <a:pPr rtl="0"/>
            <a:r>
              <a:rPr lang="fi-FI" noProof="0"/>
              <a:t>Esityksen otsikko</a:t>
            </a:r>
          </a:p>
        </p:txBody>
      </p:sp>
      <p:sp>
        <p:nvSpPr>
          <p:cNvPr id="7" name="Dian numeron paikkamerkki 6">
            <a:extLst>
              <a:ext uri="{FF2B5EF4-FFF2-40B4-BE49-F238E27FC236}">
                <a16:creationId xmlns:a16="http://schemas.microsoft.com/office/drawing/2014/main" id="{50CBFEC7-DD3B-F9AE-2192-83960534DE75}"/>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4062460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sp>
        <p:nvSpPr>
          <p:cNvPr id="11" name="Puolivapaa piirto 10">
            <a:extLst>
              <a:ext uri="{FF2B5EF4-FFF2-40B4-BE49-F238E27FC236}">
                <a16:creationId xmlns:a16="http://schemas.microsoft.com/office/drawing/2014/main" id="{AB86DE8E-78DF-CA66-5AED-C7FF0CCF03CD}"/>
              </a:ext>
              <a:ext uri="{C183D7F6-B498-43B3-948B-1728B52AA6E4}">
                <adec:decorative xmlns:adec="http://schemas.microsoft.com/office/drawing/2017/decorative" val="1"/>
              </a:ext>
            </a:extLst>
          </p:cNvPr>
          <p:cNvSpPr/>
          <p:nvPr userDrawn="1"/>
        </p:nvSpPr>
        <p:spPr>
          <a:xfrm>
            <a:off x="2817383" y="4010866"/>
            <a:ext cx="5056094" cy="2847135"/>
          </a:xfrm>
          <a:custGeom>
            <a:avLst/>
            <a:gdLst>
              <a:gd name="connsiteX0" fmla="*/ 2528047 w 5056094"/>
              <a:gd name="connsiteY0" fmla="*/ 0 h 2847135"/>
              <a:gd name="connsiteX1" fmla="*/ 5056094 w 5056094"/>
              <a:gd name="connsiteY1" fmla="*/ 2528047 h 2847135"/>
              <a:gd name="connsiteX2" fmla="*/ 5043042 w 5056094"/>
              <a:gd name="connsiteY2" fmla="*/ 2786525 h 2847135"/>
              <a:gd name="connsiteX3" fmla="*/ 5033792 w 5056094"/>
              <a:gd name="connsiteY3" fmla="*/ 2847135 h 2847135"/>
              <a:gd name="connsiteX4" fmla="*/ 22302 w 5056094"/>
              <a:gd name="connsiteY4" fmla="*/ 2847135 h 2847135"/>
              <a:gd name="connsiteX5" fmla="*/ 13052 w 5056094"/>
              <a:gd name="connsiteY5" fmla="*/ 2786525 h 2847135"/>
              <a:gd name="connsiteX6" fmla="*/ 0 w 5056094"/>
              <a:gd name="connsiteY6" fmla="*/ 2528047 h 2847135"/>
              <a:gd name="connsiteX7" fmla="*/ 2528047 w 5056094"/>
              <a:gd name="connsiteY7" fmla="*/ 0 h 2847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56094" h="2847135">
                <a:moveTo>
                  <a:pt x="2528047" y="0"/>
                </a:moveTo>
                <a:cubicBezTo>
                  <a:pt x="3924249" y="0"/>
                  <a:pt x="5056094" y="1131845"/>
                  <a:pt x="5056094" y="2528047"/>
                </a:cubicBezTo>
                <a:cubicBezTo>
                  <a:pt x="5056094" y="2615310"/>
                  <a:pt x="5051673" y="2701540"/>
                  <a:pt x="5043042" y="2786525"/>
                </a:cubicBezTo>
                <a:lnTo>
                  <a:pt x="5033792" y="2847135"/>
                </a:lnTo>
                <a:lnTo>
                  <a:pt x="22302" y="2847135"/>
                </a:lnTo>
                <a:lnTo>
                  <a:pt x="13052" y="2786525"/>
                </a:lnTo>
                <a:cubicBezTo>
                  <a:pt x="4422" y="2701540"/>
                  <a:pt x="0" y="2615310"/>
                  <a:pt x="0" y="2528047"/>
                </a:cubicBezTo>
                <a:cubicBezTo>
                  <a:pt x="0" y="1131845"/>
                  <a:pt x="1131845" y="0"/>
                  <a:pt x="2528047" y="0"/>
                </a:cubicBezTo>
                <a:close/>
              </a:path>
            </a:pathLst>
          </a:custGeom>
          <a:solidFill>
            <a:schemeClr val="accent1">
              <a:alpha val="8969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solidFill>
                <a:schemeClr val="accent1"/>
              </a:solidFill>
            </a:endParaRPr>
          </a:p>
        </p:txBody>
      </p:sp>
      <p:pic>
        <p:nvPicPr>
          <p:cNvPr id="12" name="Kuva 11" descr="Moderni talo kuutiomaisella suunnittelulla">
            <a:extLst>
              <a:ext uri="{FF2B5EF4-FFF2-40B4-BE49-F238E27FC236}">
                <a16:creationId xmlns:a16="http://schemas.microsoft.com/office/drawing/2014/main" id="{FE966628-FEAF-3BD3-2DC4-23A466ABB935}"/>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saturation sat="0"/>
                    </a14:imgEffect>
                    <a14:imgEffect>
                      <a14:brightnessContrast bright="12000" contrast="-17000"/>
                    </a14:imgEffect>
                  </a14:imgLayer>
                </a14:imgProps>
              </a:ext>
              <a:ext uri="{28A0092B-C50C-407E-A947-70E740481C1C}">
                <a14:useLocalDpi xmlns:a14="http://schemas.microsoft.com/office/drawing/2010/main"/>
              </a:ext>
            </a:extLst>
          </a:blip>
          <a:srcRect b="23487"/>
          <a:stretch/>
        </p:blipFill>
        <p:spPr>
          <a:xfrm>
            <a:off x="2531165" y="2125402"/>
            <a:ext cx="9279835" cy="4732598"/>
          </a:xfrm>
          <a:prstGeom prst="rect">
            <a:avLst/>
          </a:prstGeom>
        </p:spPr>
      </p:pic>
      <p:sp>
        <p:nvSpPr>
          <p:cNvPr id="2" name="Otsikko 1">
            <a:extLst>
              <a:ext uri="{FF2B5EF4-FFF2-40B4-BE49-F238E27FC236}">
                <a16:creationId xmlns:a16="http://schemas.microsoft.com/office/drawing/2014/main" id="{20B5ED18-7A07-47F1-8056-CD86B076AFE2}"/>
              </a:ext>
            </a:extLst>
          </p:cNvPr>
          <p:cNvSpPr>
            <a:spLocks noGrp="1"/>
          </p:cNvSpPr>
          <p:nvPr>
            <p:ph type="title" hasCustomPrompt="1"/>
          </p:nvPr>
        </p:nvSpPr>
        <p:spPr>
          <a:xfrm>
            <a:off x="1228500" y="1155320"/>
            <a:ext cx="8244113" cy="970081"/>
          </a:xfrm>
        </p:spPr>
        <p:txBody>
          <a:bodyPr lIns="0" tIns="0" rIns="0" bIns="0" rtlCol="0" anchor="t">
            <a:noAutofit/>
          </a:bodyPr>
          <a:lstStyle>
            <a:lvl1pPr>
              <a:lnSpc>
                <a:spcPct val="100000"/>
              </a:lnSpc>
              <a:defRPr sz="3000" b="0" i="0" spc="0" baseline="0">
                <a:latin typeface="+mn-lt"/>
              </a:defRPr>
            </a:lvl1pPr>
          </a:lstStyle>
          <a:p>
            <a:pPr rtl="0"/>
            <a:r>
              <a:rPr lang="fi-FI" noProof="0"/>
              <a:t>MUOKKAA OTSIKON PERUSTYYLIÄ NAPSAUTTAMALLA</a:t>
            </a:r>
          </a:p>
        </p:txBody>
      </p:sp>
      <p:sp>
        <p:nvSpPr>
          <p:cNvPr id="8" name="Alaotsikko 2">
            <a:extLst>
              <a:ext uri="{FF2B5EF4-FFF2-40B4-BE49-F238E27FC236}">
                <a16:creationId xmlns:a16="http://schemas.microsoft.com/office/drawing/2014/main" id="{304A311B-BF0E-4ABD-250E-58093E12EC36}"/>
              </a:ext>
            </a:extLst>
          </p:cNvPr>
          <p:cNvSpPr>
            <a:spLocks noGrp="1"/>
          </p:cNvSpPr>
          <p:nvPr>
            <p:ph type="subTitle" idx="1" hasCustomPrompt="1"/>
          </p:nvPr>
        </p:nvSpPr>
        <p:spPr>
          <a:xfrm>
            <a:off x="1228500" y="2229358"/>
            <a:ext cx="7044643" cy="559184"/>
          </a:xfrm>
        </p:spPr>
        <p:txBody>
          <a:bodyPr lIns="0" tIns="0" rIns="0" bIns="0" rtlCol="0">
            <a:noAutofit/>
          </a:bodyPr>
          <a:lstStyle>
            <a:lvl1pPr marL="0" indent="0" algn="l">
              <a:buNone/>
              <a:defRPr sz="1800" b="1" spc="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i-FI" noProof="0"/>
              <a:t>Muokkaa alaotsikon perustyyliä napsauttamalla</a:t>
            </a:r>
          </a:p>
        </p:txBody>
      </p:sp>
      <p:sp>
        <p:nvSpPr>
          <p:cNvPr id="3" name="Alatunnisteen paikkamerkki 2">
            <a:extLst>
              <a:ext uri="{FF2B5EF4-FFF2-40B4-BE49-F238E27FC236}">
                <a16:creationId xmlns:a16="http://schemas.microsoft.com/office/drawing/2014/main" id="{2C310569-B083-466A-F24B-8C44360B4EC2}"/>
              </a:ext>
            </a:extLst>
          </p:cNvPr>
          <p:cNvSpPr>
            <a:spLocks noGrp="1"/>
          </p:cNvSpPr>
          <p:nvPr>
            <p:ph type="ftr" sz="quarter" idx="10"/>
          </p:nvPr>
        </p:nvSpPr>
        <p:spPr/>
        <p:txBody>
          <a:bodyPr rtlCol="0"/>
          <a:lstStyle/>
          <a:p>
            <a:pPr rtl="0"/>
            <a:r>
              <a:rPr lang="fi-FI" noProof="0"/>
              <a:t>Esityksen otsikko</a:t>
            </a:r>
          </a:p>
        </p:txBody>
      </p:sp>
      <p:sp>
        <p:nvSpPr>
          <p:cNvPr id="4" name="Dian numeron paikkamerkki 3">
            <a:extLst>
              <a:ext uri="{FF2B5EF4-FFF2-40B4-BE49-F238E27FC236}">
                <a16:creationId xmlns:a16="http://schemas.microsoft.com/office/drawing/2014/main" id="{75FB78C1-0CD8-FD34-E7BB-B8F6E296A443}"/>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1476947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Vain otsikko">
    <p:spTree>
      <p:nvGrpSpPr>
        <p:cNvPr id="1" name=""/>
        <p:cNvGrpSpPr/>
        <p:nvPr/>
      </p:nvGrpSpPr>
      <p:grpSpPr>
        <a:xfrm>
          <a:off x="0" y="0"/>
          <a:ext cx="0" cy="0"/>
          <a:chOff x="0" y="0"/>
          <a:chExt cx="0" cy="0"/>
        </a:xfrm>
      </p:grpSpPr>
      <p:sp>
        <p:nvSpPr>
          <p:cNvPr id="15" name="Otsikko 1">
            <a:extLst>
              <a:ext uri="{FF2B5EF4-FFF2-40B4-BE49-F238E27FC236}">
                <a16:creationId xmlns:a16="http://schemas.microsoft.com/office/drawing/2014/main" id="{4227E488-456A-A645-EEF4-38AAED9C5ED1}"/>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6" name="Kuvan paikkamerkki 23">
            <a:extLst>
              <a:ext uri="{FF2B5EF4-FFF2-40B4-BE49-F238E27FC236}">
                <a16:creationId xmlns:a16="http://schemas.microsoft.com/office/drawing/2014/main" id="{5E48B363-63E8-4F17-842B-53AD935A6529}"/>
              </a:ext>
            </a:extLst>
          </p:cNvPr>
          <p:cNvSpPr>
            <a:spLocks noGrp="1"/>
          </p:cNvSpPr>
          <p:nvPr>
            <p:ph type="pic" sz="quarter" idx="13"/>
          </p:nvPr>
        </p:nvSpPr>
        <p:spPr>
          <a:xfrm>
            <a:off x="850327" y="1747520"/>
            <a:ext cx="2226360" cy="2940385"/>
          </a:xfrm>
          <a:solidFill>
            <a:schemeClr val="accent1">
              <a:lumMod val="20000"/>
              <a:lumOff val="80000"/>
            </a:schemeClr>
          </a:solidFill>
        </p:spPr>
        <p:txBody>
          <a:bodyPr rtlCol="0" anchor="ctr">
            <a:noAutofit/>
          </a:bodyPr>
          <a:lstStyle>
            <a:lvl1pPr marL="0" indent="0" algn="ctr">
              <a:buNone/>
              <a:defRPr sz="1400">
                <a:solidFill>
                  <a:schemeClr val="tx1"/>
                </a:solidFill>
              </a:defRPr>
            </a:lvl1pPr>
          </a:lstStyle>
          <a:p>
            <a:pPr rtl="0"/>
            <a:r>
              <a:rPr lang="fi-FI" noProof="0"/>
              <a:t>Lisää kuva napsauttamalla kuvaketta</a:t>
            </a:r>
          </a:p>
        </p:txBody>
      </p:sp>
      <p:sp>
        <p:nvSpPr>
          <p:cNvPr id="21" name="Tekstin paikkamerkki 20">
            <a:extLst>
              <a:ext uri="{FF2B5EF4-FFF2-40B4-BE49-F238E27FC236}">
                <a16:creationId xmlns:a16="http://schemas.microsoft.com/office/drawing/2014/main" id="{F4825303-FCCD-E705-1213-BF7CF16DF7F6}"/>
              </a:ext>
            </a:extLst>
          </p:cNvPr>
          <p:cNvSpPr>
            <a:spLocks noGrp="1"/>
          </p:cNvSpPr>
          <p:nvPr>
            <p:ph type="body" sz="quarter" idx="17" hasCustomPrompt="1"/>
          </p:nvPr>
        </p:nvSpPr>
        <p:spPr>
          <a:xfrm>
            <a:off x="850326"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rtlCol="0">
            <a:noAutofit/>
          </a:bodyPr>
          <a:lstStyle>
            <a:lvl1pPr marL="0" indent="0" algn="l">
              <a:lnSpc>
                <a:spcPct val="100000"/>
              </a:lnSpc>
              <a:spcBef>
                <a:spcPts val="0"/>
              </a:spcBef>
              <a:buNone/>
              <a:defRPr sz="1800" b="1" i="0" spc="20" baseline="0">
                <a:solidFill>
                  <a:schemeClr val="bg1"/>
                </a:solidFill>
                <a:latin typeface="+mn-lt"/>
              </a:defRPr>
            </a:lvl1pPr>
          </a:lstStyle>
          <a:p>
            <a:pPr lvl="0" rtl="0"/>
            <a:r>
              <a:rPr lang="fi-FI" noProof="0"/>
              <a:t>Nimi</a:t>
            </a:r>
          </a:p>
        </p:txBody>
      </p:sp>
      <p:sp>
        <p:nvSpPr>
          <p:cNvPr id="11" name="Tekstin paikkamerkki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985524" y="5567730"/>
            <a:ext cx="1943837" cy="347662"/>
          </a:xfrm>
        </p:spPr>
        <p:txBody>
          <a:bodyPr vert="horz" lIns="0" tIns="0" rIns="0" bIns="0" rtlCol="0">
            <a:noAutofit/>
          </a:bodyPr>
          <a:lstStyle>
            <a:lvl1pPr>
              <a:defRPr lang="en-US" sz="1200" spc="20" baseline="0" dirty="0">
                <a:solidFill>
                  <a:schemeClr val="bg1"/>
                </a:solidFill>
              </a:defRPr>
            </a:lvl1pPr>
          </a:lstStyle>
          <a:p>
            <a:pPr marL="0" lvl="0" indent="0" rtl="0">
              <a:lnSpc>
                <a:spcPct val="100000"/>
              </a:lnSpc>
              <a:spcBef>
                <a:spcPts val="0"/>
              </a:spcBef>
              <a:buNone/>
            </a:pPr>
            <a:r>
              <a:rPr lang="fi-FI" noProof="0"/>
              <a:t>Tehtävänimike</a:t>
            </a:r>
          </a:p>
        </p:txBody>
      </p:sp>
      <p:sp>
        <p:nvSpPr>
          <p:cNvPr id="25" name="Kuvan paikkamerkki 23">
            <a:extLst>
              <a:ext uri="{FF2B5EF4-FFF2-40B4-BE49-F238E27FC236}">
                <a16:creationId xmlns:a16="http://schemas.microsoft.com/office/drawing/2014/main" id="{EA9E795C-FED0-FB6B-2D18-0BDABCA2C5BB}"/>
              </a:ext>
            </a:extLst>
          </p:cNvPr>
          <p:cNvSpPr>
            <a:spLocks noGrp="1"/>
          </p:cNvSpPr>
          <p:nvPr>
            <p:ph type="pic" sz="quarter" idx="26"/>
          </p:nvPr>
        </p:nvSpPr>
        <p:spPr>
          <a:xfrm>
            <a:off x="3489968" y="1758108"/>
            <a:ext cx="2226360" cy="2940385"/>
          </a:xfrm>
          <a:solidFill>
            <a:schemeClr val="accent1">
              <a:lumMod val="20000"/>
              <a:lumOff val="80000"/>
            </a:schemeClr>
          </a:solidFill>
        </p:spPr>
        <p:txBody>
          <a:bodyPr rtlCol="0" anchor="ctr">
            <a:noAutofit/>
          </a:bodyPr>
          <a:lstStyle>
            <a:lvl1pPr marL="0" indent="0" algn="ctr">
              <a:buNone/>
              <a:defRPr sz="1400">
                <a:solidFill>
                  <a:schemeClr val="tx1"/>
                </a:solidFill>
              </a:defRPr>
            </a:lvl1pPr>
          </a:lstStyle>
          <a:p>
            <a:pPr rtl="0"/>
            <a:r>
              <a:rPr lang="fi-FI" noProof="0"/>
              <a:t>Lisää kuva napsauttamalla kuvaketta</a:t>
            </a:r>
          </a:p>
        </p:txBody>
      </p:sp>
      <p:sp>
        <p:nvSpPr>
          <p:cNvPr id="37" name="Tekstin paikkamerkki 36">
            <a:extLst>
              <a:ext uri="{FF2B5EF4-FFF2-40B4-BE49-F238E27FC236}">
                <a16:creationId xmlns:a16="http://schemas.microsoft.com/office/drawing/2014/main" id="{BF18F814-0B06-5B49-EC7F-2FFDDB498FF6}"/>
              </a:ext>
            </a:extLst>
          </p:cNvPr>
          <p:cNvSpPr>
            <a:spLocks noGrp="1"/>
          </p:cNvSpPr>
          <p:nvPr>
            <p:ph type="body" sz="quarter" idx="34" hasCustomPrompt="1"/>
          </p:nvPr>
        </p:nvSpPr>
        <p:spPr>
          <a:xfrm>
            <a:off x="3489968"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rtlCol="0">
            <a:noAutofit/>
          </a:bodyPr>
          <a:lstStyle>
            <a:lvl1pPr marL="0" indent="0" algn="l">
              <a:lnSpc>
                <a:spcPct val="100000"/>
              </a:lnSpc>
              <a:spcBef>
                <a:spcPts val="0"/>
              </a:spcBef>
              <a:buNone/>
              <a:defRPr sz="1800" b="1" i="0" spc="20" baseline="0">
                <a:solidFill>
                  <a:schemeClr val="bg1"/>
                </a:solidFill>
                <a:latin typeface="+mn-lt"/>
              </a:defRPr>
            </a:lvl1pPr>
          </a:lstStyle>
          <a:p>
            <a:pPr lvl="0" rtl="0"/>
            <a:r>
              <a:rPr lang="fi-FI" noProof="0"/>
              <a:t>Nimi</a:t>
            </a:r>
          </a:p>
        </p:txBody>
      </p:sp>
      <p:sp>
        <p:nvSpPr>
          <p:cNvPr id="28" name="Tekstin paikkamerkki 28">
            <a:extLst>
              <a:ext uri="{FF2B5EF4-FFF2-40B4-BE49-F238E27FC236}">
                <a16:creationId xmlns:a16="http://schemas.microsoft.com/office/drawing/2014/main" id="{518B0AC6-8555-9EC9-31D5-2D41E9278A30}"/>
              </a:ext>
            </a:extLst>
          </p:cNvPr>
          <p:cNvSpPr>
            <a:spLocks noGrp="1"/>
          </p:cNvSpPr>
          <p:nvPr>
            <p:ph type="body" sz="quarter" idx="29" hasCustomPrompt="1"/>
          </p:nvPr>
        </p:nvSpPr>
        <p:spPr>
          <a:xfrm>
            <a:off x="3631421"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rtl="0">
              <a:lnSpc>
                <a:spcPct val="100000"/>
              </a:lnSpc>
              <a:spcBef>
                <a:spcPts val="0"/>
              </a:spcBef>
              <a:buNone/>
            </a:pPr>
            <a:r>
              <a:rPr lang="fi-FI" noProof="0"/>
              <a:t>Tehtävänimike</a:t>
            </a:r>
          </a:p>
        </p:txBody>
      </p:sp>
      <p:sp>
        <p:nvSpPr>
          <p:cNvPr id="26" name="Kuvan paikkamerkki 23">
            <a:extLst>
              <a:ext uri="{FF2B5EF4-FFF2-40B4-BE49-F238E27FC236}">
                <a16:creationId xmlns:a16="http://schemas.microsoft.com/office/drawing/2014/main" id="{1026B989-CBAD-BCCA-CE61-AC5ABC3F8752}"/>
              </a:ext>
            </a:extLst>
          </p:cNvPr>
          <p:cNvSpPr>
            <a:spLocks noGrp="1"/>
          </p:cNvSpPr>
          <p:nvPr>
            <p:ph type="pic" sz="quarter" idx="27"/>
          </p:nvPr>
        </p:nvSpPr>
        <p:spPr>
          <a:xfrm>
            <a:off x="6139567" y="1758108"/>
            <a:ext cx="2226360" cy="2940385"/>
          </a:xfrm>
          <a:solidFill>
            <a:schemeClr val="accent1">
              <a:lumMod val="20000"/>
              <a:lumOff val="80000"/>
            </a:schemeClr>
          </a:solidFill>
        </p:spPr>
        <p:txBody>
          <a:bodyPr rtlCol="0" anchor="ctr">
            <a:noAutofit/>
          </a:bodyPr>
          <a:lstStyle>
            <a:lvl1pPr marL="0" indent="0" algn="ctr">
              <a:buNone/>
              <a:defRPr sz="1400">
                <a:solidFill>
                  <a:schemeClr val="tx1"/>
                </a:solidFill>
              </a:defRPr>
            </a:lvl1pPr>
          </a:lstStyle>
          <a:p>
            <a:pPr rtl="0"/>
            <a:r>
              <a:rPr lang="fi-FI" noProof="0"/>
              <a:t>Lisää kuva napsauttamalla kuvaketta</a:t>
            </a:r>
          </a:p>
        </p:txBody>
      </p:sp>
      <p:sp>
        <p:nvSpPr>
          <p:cNvPr id="38" name="Tekstin paikkamerkki 37">
            <a:extLst>
              <a:ext uri="{FF2B5EF4-FFF2-40B4-BE49-F238E27FC236}">
                <a16:creationId xmlns:a16="http://schemas.microsoft.com/office/drawing/2014/main" id="{3A6E4A81-98BC-4A0B-637E-A8A4EF704A29}"/>
              </a:ext>
            </a:extLst>
          </p:cNvPr>
          <p:cNvSpPr>
            <a:spLocks noGrp="1"/>
          </p:cNvSpPr>
          <p:nvPr>
            <p:ph type="body" sz="quarter" idx="35" hasCustomPrompt="1"/>
          </p:nvPr>
        </p:nvSpPr>
        <p:spPr>
          <a:xfrm>
            <a:off x="6139567"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rtlCol="0">
            <a:noAutofit/>
          </a:bodyPr>
          <a:lstStyle>
            <a:lvl1pPr marL="0" indent="0" algn="l">
              <a:lnSpc>
                <a:spcPct val="100000"/>
              </a:lnSpc>
              <a:spcBef>
                <a:spcPts val="0"/>
              </a:spcBef>
              <a:buNone/>
              <a:defRPr sz="1800" b="1" i="0" spc="20" baseline="0">
                <a:solidFill>
                  <a:schemeClr val="bg1"/>
                </a:solidFill>
                <a:latin typeface="+mn-lt"/>
              </a:defRPr>
            </a:lvl1pPr>
          </a:lstStyle>
          <a:p>
            <a:pPr lvl="0" rtl="0"/>
            <a:r>
              <a:rPr lang="fi-FI" noProof="0"/>
              <a:t>Nimi</a:t>
            </a:r>
          </a:p>
        </p:txBody>
      </p:sp>
      <p:sp>
        <p:nvSpPr>
          <p:cNvPr id="34" name="Tekstin paikkamerkki 28">
            <a:extLst>
              <a:ext uri="{FF2B5EF4-FFF2-40B4-BE49-F238E27FC236}">
                <a16:creationId xmlns:a16="http://schemas.microsoft.com/office/drawing/2014/main" id="{671F3A8D-7485-35BA-4D51-752E669CD51B}"/>
              </a:ext>
            </a:extLst>
          </p:cNvPr>
          <p:cNvSpPr>
            <a:spLocks noGrp="1"/>
          </p:cNvSpPr>
          <p:nvPr>
            <p:ph type="body" sz="quarter" idx="31" hasCustomPrompt="1"/>
          </p:nvPr>
        </p:nvSpPr>
        <p:spPr>
          <a:xfrm>
            <a:off x="6260967"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rtl="0">
              <a:lnSpc>
                <a:spcPct val="100000"/>
              </a:lnSpc>
              <a:spcBef>
                <a:spcPts val="0"/>
              </a:spcBef>
              <a:buNone/>
            </a:pPr>
            <a:r>
              <a:rPr lang="fi-FI" noProof="0"/>
              <a:t>Tehtävänimike</a:t>
            </a:r>
          </a:p>
        </p:txBody>
      </p:sp>
      <p:sp>
        <p:nvSpPr>
          <p:cNvPr id="24" name="Kuvan paikkamerkki 23">
            <a:extLst>
              <a:ext uri="{FF2B5EF4-FFF2-40B4-BE49-F238E27FC236}">
                <a16:creationId xmlns:a16="http://schemas.microsoft.com/office/drawing/2014/main" id="{EC3EE756-2FF0-64E0-D905-235B8973F7D5}"/>
              </a:ext>
            </a:extLst>
          </p:cNvPr>
          <p:cNvSpPr>
            <a:spLocks noGrp="1"/>
          </p:cNvSpPr>
          <p:nvPr>
            <p:ph type="pic" sz="quarter" idx="25"/>
          </p:nvPr>
        </p:nvSpPr>
        <p:spPr>
          <a:xfrm>
            <a:off x="8755158" y="1758108"/>
            <a:ext cx="2226360" cy="2940385"/>
          </a:xfrm>
          <a:solidFill>
            <a:schemeClr val="accent1">
              <a:lumMod val="20000"/>
              <a:lumOff val="80000"/>
            </a:schemeClr>
          </a:solidFill>
        </p:spPr>
        <p:txBody>
          <a:bodyPr rtlCol="0" anchor="ctr">
            <a:noAutofit/>
          </a:bodyPr>
          <a:lstStyle>
            <a:lvl1pPr marL="0" indent="0" algn="ctr">
              <a:buNone/>
              <a:defRPr sz="1400">
                <a:solidFill>
                  <a:schemeClr val="tx1"/>
                </a:solidFill>
              </a:defRPr>
            </a:lvl1pPr>
          </a:lstStyle>
          <a:p>
            <a:pPr rtl="0"/>
            <a:r>
              <a:rPr lang="fi-FI" noProof="0"/>
              <a:t>Lisää kuva napsauttamalla kuvaketta</a:t>
            </a:r>
          </a:p>
        </p:txBody>
      </p:sp>
      <p:sp>
        <p:nvSpPr>
          <p:cNvPr id="39" name="Tekstin paikkamerkki 38">
            <a:extLst>
              <a:ext uri="{FF2B5EF4-FFF2-40B4-BE49-F238E27FC236}">
                <a16:creationId xmlns:a16="http://schemas.microsoft.com/office/drawing/2014/main" id="{35068E76-B8E5-A95C-FAAC-7F43B2481D14}"/>
              </a:ext>
            </a:extLst>
          </p:cNvPr>
          <p:cNvSpPr>
            <a:spLocks noGrp="1"/>
          </p:cNvSpPr>
          <p:nvPr>
            <p:ph type="body" sz="quarter" idx="36" hasCustomPrompt="1"/>
          </p:nvPr>
        </p:nvSpPr>
        <p:spPr>
          <a:xfrm>
            <a:off x="8755158"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rtlCol="0">
            <a:noAutofit/>
          </a:bodyPr>
          <a:lstStyle>
            <a:lvl1pPr marL="0" indent="0" algn="l">
              <a:lnSpc>
                <a:spcPct val="100000"/>
              </a:lnSpc>
              <a:spcBef>
                <a:spcPts val="0"/>
              </a:spcBef>
              <a:buNone/>
              <a:defRPr sz="1800" b="1" i="0" spc="20" baseline="0">
                <a:solidFill>
                  <a:schemeClr val="bg1"/>
                </a:solidFill>
                <a:latin typeface="+mn-lt"/>
              </a:defRPr>
            </a:lvl1pPr>
          </a:lstStyle>
          <a:p>
            <a:pPr lvl="0" rtl="0"/>
            <a:r>
              <a:rPr lang="fi-FI" noProof="0"/>
              <a:t>Nimi</a:t>
            </a:r>
          </a:p>
        </p:txBody>
      </p:sp>
      <p:sp>
        <p:nvSpPr>
          <p:cNvPr id="36" name="Tekstin paikkamerkki 28">
            <a:extLst>
              <a:ext uri="{FF2B5EF4-FFF2-40B4-BE49-F238E27FC236}">
                <a16:creationId xmlns:a16="http://schemas.microsoft.com/office/drawing/2014/main" id="{5985B1DB-E488-ABA9-E8FB-18D2006DCE09}"/>
              </a:ext>
            </a:extLst>
          </p:cNvPr>
          <p:cNvSpPr>
            <a:spLocks noGrp="1"/>
          </p:cNvSpPr>
          <p:nvPr>
            <p:ph type="body" sz="quarter" idx="33" hasCustomPrompt="1"/>
          </p:nvPr>
        </p:nvSpPr>
        <p:spPr>
          <a:xfrm>
            <a:off x="8890513"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rtl="0">
              <a:lnSpc>
                <a:spcPct val="100000"/>
              </a:lnSpc>
              <a:spcBef>
                <a:spcPts val="0"/>
              </a:spcBef>
              <a:buNone/>
            </a:pPr>
            <a:r>
              <a:rPr lang="fi-FI" noProof="0"/>
              <a:t>Tehtävänimike</a:t>
            </a:r>
          </a:p>
        </p:txBody>
      </p:sp>
      <p:sp>
        <p:nvSpPr>
          <p:cNvPr id="4" name="Alatunnisteen paikkamerkki 3">
            <a:extLst>
              <a:ext uri="{FF2B5EF4-FFF2-40B4-BE49-F238E27FC236}">
                <a16:creationId xmlns:a16="http://schemas.microsoft.com/office/drawing/2014/main" id="{D6FC1105-93C5-0E50-1656-271A54E5D97D}"/>
              </a:ext>
            </a:extLst>
          </p:cNvPr>
          <p:cNvSpPr>
            <a:spLocks noGrp="1"/>
          </p:cNvSpPr>
          <p:nvPr>
            <p:ph type="ftr" sz="quarter" idx="37"/>
          </p:nvPr>
        </p:nvSpPr>
        <p:spPr/>
        <p:txBody>
          <a:bodyPr rtlCol="0"/>
          <a:lstStyle/>
          <a:p>
            <a:pPr rtl="0"/>
            <a:r>
              <a:rPr lang="fi-FI" noProof="0"/>
              <a:t>Esityksen otsikko</a:t>
            </a:r>
          </a:p>
        </p:txBody>
      </p:sp>
      <p:sp>
        <p:nvSpPr>
          <p:cNvPr id="5" name="Dian numeron paikkamerkki 4">
            <a:extLst>
              <a:ext uri="{FF2B5EF4-FFF2-40B4-BE49-F238E27FC236}">
                <a16:creationId xmlns:a16="http://schemas.microsoft.com/office/drawing/2014/main" id="{E134F48D-1D23-34DB-1FB6-07EEB752692C}"/>
              </a:ext>
            </a:extLst>
          </p:cNvPr>
          <p:cNvSpPr>
            <a:spLocks noGrp="1"/>
          </p:cNvSpPr>
          <p:nvPr>
            <p:ph type="sldNum" sz="quarter" idx="38"/>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3154419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yhjä">
    <p:spTree>
      <p:nvGrpSpPr>
        <p:cNvPr id="1" name=""/>
        <p:cNvGrpSpPr/>
        <p:nvPr/>
      </p:nvGrpSpPr>
      <p:grpSpPr>
        <a:xfrm>
          <a:off x="0" y="0"/>
          <a:ext cx="0" cy="0"/>
          <a:chOff x="0" y="0"/>
          <a:chExt cx="0" cy="0"/>
        </a:xfrm>
      </p:grpSpPr>
      <p:sp>
        <p:nvSpPr>
          <p:cNvPr id="31" name="Otsikko 1">
            <a:extLst>
              <a:ext uri="{FF2B5EF4-FFF2-40B4-BE49-F238E27FC236}">
                <a16:creationId xmlns:a16="http://schemas.microsoft.com/office/drawing/2014/main" id="{8D869122-E2BC-ED44-681B-43F70BEF81AF}"/>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8" name="Kuvan paikkamerkki 23">
            <a:extLst>
              <a:ext uri="{FF2B5EF4-FFF2-40B4-BE49-F238E27FC236}">
                <a16:creationId xmlns:a16="http://schemas.microsoft.com/office/drawing/2014/main" id="{255CBD6C-C281-8722-27D4-3D2CC5788A07}"/>
              </a:ext>
            </a:extLst>
          </p:cNvPr>
          <p:cNvSpPr>
            <a:spLocks noGrp="1"/>
          </p:cNvSpPr>
          <p:nvPr>
            <p:ph type="pic" sz="quarter" idx="13"/>
          </p:nvPr>
        </p:nvSpPr>
        <p:spPr>
          <a:xfrm>
            <a:off x="1090665" y="1650517"/>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34" name="Tekstin paikkamerkki 33">
            <a:extLst>
              <a:ext uri="{FF2B5EF4-FFF2-40B4-BE49-F238E27FC236}">
                <a16:creationId xmlns:a16="http://schemas.microsoft.com/office/drawing/2014/main" id="{F1774C4E-7344-8232-3750-E424576E1D73}"/>
              </a:ext>
            </a:extLst>
          </p:cNvPr>
          <p:cNvSpPr>
            <a:spLocks noGrp="1"/>
          </p:cNvSpPr>
          <p:nvPr>
            <p:ph type="body" sz="quarter" idx="37" hasCustomPrompt="1"/>
          </p:nvPr>
        </p:nvSpPr>
        <p:spPr>
          <a:xfrm>
            <a:off x="1088136"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30" name="Tekstin paikkamerkki 28">
            <a:extLst>
              <a:ext uri="{FF2B5EF4-FFF2-40B4-BE49-F238E27FC236}">
                <a16:creationId xmlns:a16="http://schemas.microsoft.com/office/drawing/2014/main" id="{1CE5D490-4727-FFF1-4BFF-A3DED42ECA3F}"/>
              </a:ext>
            </a:extLst>
          </p:cNvPr>
          <p:cNvSpPr>
            <a:spLocks noGrp="1"/>
          </p:cNvSpPr>
          <p:nvPr>
            <p:ph type="body" sz="quarter" idx="22" hasCustomPrompt="1"/>
          </p:nvPr>
        </p:nvSpPr>
        <p:spPr>
          <a:xfrm>
            <a:off x="1185312" y="3587657"/>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18" name="Kuvan paikkamerkki 23">
            <a:extLst>
              <a:ext uri="{FF2B5EF4-FFF2-40B4-BE49-F238E27FC236}">
                <a16:creationId xmlns:a16="http://schemas.microsoft.com/office/drawing/2014/main" id="{53802057-01C6-8655-30FA-091AC26925F4}"/>
              </a:ext>
            </a:extLst>
          </p:cNvPr>
          <p:cNvSpPr>
            <a:spLocks noGrp="1"/>
          </p:cNvSpPr>
          <p:nvPr>
            <p:ph type="pic" sz="quarter" idx="15"/>
          </p:nvPr>
        </p:nvSpPr>
        <p:spPr>
          <a:xfrm>
            <a:off x="3638242" y="1656748"/>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40" name="Tekstin paikkamerkki 39">
            <a:extLst>
              <a:ext uri="{FF2B5EF4-FFF2-40B4-BE49-F238E27FC236}">
                <a16:creationId xmlns:a16="http://schemas.microsoft.com/office/drawing/2014/main" id="{69E47AF5-CB74-C3EB-76CA-1CA76678E2D5}"/>
              </a:ext>
            </a:extLst>
          </p:cNvPr>
          <p:cNvSpPr>
            <a:spLocks noGrp="1"/>
          </p:cNvSpPr>
          <p:nvPr>
            <p:ph type="body" sz="quarter" idx="38" hasCustomPrompt="1"/>
          </p:nvPr>
        </p:nvSpPr>
        <p:spPr>
          <a:xfrm>
            <a:off x="3636236"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36" name="Tekstin paikkamerkki 28">
            <a:extLst>
              <a:ext uri="{FF2B5EF4-FFF2-40B4-BE49-F238E27FC236}">
                <a16:creationId xmlns:a16="http://schemas.microsoft.com/office/drawing/2014/main" id="{890DFA6A-3356-DE98-022D-0DA202FBFD7E}"/>
              </a:ext>
            </a:extLst>
          </p:cNvPr>
          <p:cNvSpPr>
            <a:spLocks noGrp="1"/>
          </p:cNvSpPr>
          <p:nvPr>
            <p:ph type="body" sz="quarter" idx="26" hasCustomPrompt="1"/>
          </p:nvPr>
        </p:nvSpPr>
        <p:spPr>
          <a:xfrm>
            <a:off x="3734201" y="3589774"/>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19" name="Kuvan paikkamerkki 23">
            <a:extLst>
              <a:ext uri="{FF2B5EF4-FFF2-40B4-BE49-F238E27FC236}">
                <a16:creationId xmlns:a16="http://schemas.microsoft.com/office/drawing/2014/main" id="{4EB02CDB-488A-8142-CAF9-8E37FFF7C07D}"/>
              </a:ext>
            </a:extLst>
          </p:cNvPr>
          <p:cNvSpPr>
            <a:spLocks noGrp="1"/>
          </p:cNvSpPr>
          <p:nvPr>
            <p:ph type="pic" sz="quarter" idx="16"/>
          </p:nvPr>
        </p:nvSpPr>
        <p:spPr>
          <a:xfrm>
            <a:off x="6185819" y="1662979"/>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43" name="Tekstin paikkamerkki 42">
            <a:extLst>
              <a:ext uri="{FF2B5EF4-FFF2-40B4-BE49-F238E27FC236}">
                <a16:creationId xmlns:a16="http://schemas.microsoft.com/office/drawing/2014/main" id="{4F3265D0-915B-E319-A154-B81C7A2C5B94}"/>
              </a:ext>
            </a:extLst>
          </p:cNvPr>
          <p:cNvSpPr>
            <a:spLocks noGrp="1"/>
          </p:cNvSpPr>
          <p:nvPr>
            <p:ph type="body" sz="quarter" idx="39" hasCustomPrompt="1"/>
          </p:nvPr>
        </p:nvSpPr>
        <p:spPr>
          <a:xfrm>
            <a:off x="6183813"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39" name="Tekstin paikkamerkki 28">
            <a:extLst>
              <a:ext uri="{FF2B5EF4-FFF2-40B4-BE49-F238E27FC236}">
                <a16:creationId xmlns:a16="http://schemas.microsoft.com/office/drawing/2014/main" id="{CC0A1957-087D-BAC8-2FD3-C7879A14D683}"/>
              </a:ext>
            </a:extLst>
          </p:cNvPr>
          <p:cNvSpPr>
            <a:spLocks noGrp="1"/>
          </p:cNvSpPr>
          <p:nvPr>
            <p:ph type="body" sz="quarter" idx="28" hasCustomPrompt="1"/>
          </p:nvPr>
        </p:nvSpPr>
        <p:spPr>
          <a:xfrm>
            <a:off x="6283090" y="3594007"/>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17" name="Kuvan paikkamerkki 23">
            <a:extLst>
              <a:ext uri="{FF2B5EF4-FFF2-40B4-BE49-F238E27FC236}">
                <a16:creationId xmlns:a16="http://schemas.microsoft.com/office/drawing/2014/main" id="{C0FA0782-5A43-CA2A-3152-A02B9D5D744A}"/>
              </a:ext>
            </a:extLst>
          </p:cNvPr>
          <p:cNvSpPr>
            <a:spLocks noGrp="1"/>
          </p:cNvSpPr>
          <p:nvPr>
            <p:ph type="pic" sz="quarter" idx="14"/>
          </p:nvPr>
        </p:nvSpPr>
        <p:spPr>
          <a:xfrm>
            <a:off x="8733396" y="1669209"/>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46" name="Tekstin paikkamerkki 45">
            <a:extLst>
              <a:ext uri="{FF2B5EF4-FFF2-40B4-BE49-F238E27FC236}">
                <a16:creationId xmlns:a16="http://schemas.microsoft.com/office/drawing/2014/main" id="{D922E682-729B-97DE-1956-5B8FDDB7A7B0}"/>
              </a:ext>
            </a:extLst>
          </p:cNvPr>
          <p:cNvSpPr>
            <a:spLocks noGrp="1"/>
          </p:cNvSpPr>
          <p:nvPr>
            <p:ph type="body" sz="quarter" idx="40" hasCustomPrompt="1"/>
          </p:nvPr>
        </p:nvSpPr>
        <p:spPr>
          <a:xfrm>
            <a:off x="8731390"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42" name="Tekstin paikkamerkki 28">
            <a:extLst>
              <a:ext uri="{FF2B5EF4-FFF2-40B4-BE49-F238E27FC236}">
                <a16:creationId xmlns:a16="http://schemas.microsoft.com/office/drawing/2014/main" id="{8A2E2333-661F-499A-4099-13003D5327DE}"/>
              </a:ext>
            </a:extLst>
          </p:cNvPr>
          <p:cNvSpPr>
            <a:spLocks noGrp="1"/>
          </p:cNvSpPr>
          <p:nvPr>
            <p:ph type="body" sz="quarter" idx="30" hasCustomPrompt="1"/>
          </p:nvPr>
        </p:nvSpPr>
        <p:spPr>
          <a:xfrm>
            <a:off x="8831978" y="3591891"/>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4" name="Kuvan paikkamerkki 23">
            <a:extLst>
              <a:ext uri="{FF2B5EF4-FFF2-40B4-BE49-F238E27FC236}">
                <a16:creationId xmlns:a16="http://schemas.microsoft.com/office/drawing/2014/main" id="{BC2B0E64-6036-C50A-4B09-3307E136D0DB}"/>
              </a:ext>
            </a:extLst>
          </p:cNvPr>
          <p:cNvSpPr>
            <a:spLocks noGrp="1"/>
          </p:cNvSpPr>
          <p:nvPr>
            <p:ph type="pic" sz="quarter" idx="17"/>
          </p:nvPr>
        </p:nvSpPr>
        <p:spPr>
          <a:xfrm>
            <a:off x="1090665" y="4221285"/>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49" name="Tekstin paikkamerkki 48">
            <a:extLst>
              <a:ext uri="{FF2B5EF4-FFF2-40B4-BE49-F238E27FC236}">
                <a16:creationId xmlns:a16="http://schemas.microsoft.com/office/drawing/2014/main" id="{B1360129-7F80-B48D-D46B-A111F17E47B4}"/>
              </a:ext>
            </a:extLst>
          </p:cNvPr>
          <p:cNvSpPr>
            <a:spLocks noGrp="1"/>
          </p:cNvSpPr>
          <p:nvPr>
            <p:ph type="body" sz="quarter" idx="41" hasCustomPrompt="1"/>
          </p:nvPr>
        </p:nvSpPr>
        <p:spPr>
          <a:xfrm>
            <a:off x="1088136"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33" name="Tekstin paikkamerkki 28">
            <a:extLst>
              <a:ext uri="{FF2B5EF4-FFF2-40B4-BE49-F238E27FC236}">
                <a16:creationId xmlns:a16="http://schemas.microsoft.com/office/drawing/2014/main" id="{34A00EE2-7DE2-BF48-E0C1-81C2158B4107}"/>
              </a:ext>
            </a:extLst>
          </p:cNvPr>
          <p:cNvSpPr>
            <a:spLocks noGrp="1"/>
          </p:cNvSpPr>
          <p:nvPr>
            <p:ph type="body" sz="quarter" idx="24" hasCustomPrompt="1"/>
          </p:nvPr>
        </p:nvSpPr>
        <p:spPr>
          <a:xfrm>
            <a:off x="1185312" y="6150401"/>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6" name="Kuvan paikkamerkki 23">
            <a:extLst>
              <a:ext uri="{FF2B5EF4-FFF2-40B4-BE49-F238E27FC236}">
                <a16:creationId xmlns:a16="http://schemas.microsoft.com/office/drawing/2014/main" id="{90EE9725-A8CC-5A72-59F1-663EECC9FDF7}"/>
              </a:ext>
            </a:extLst>
          </p:cNvPr>
          <p:cNvSpPr>
            <a:spLocks noGrp="1"/>
          </p:cNvSpPr>
          <p:nvPr>
            <p:ph type="pic" sz="quarter" idx="19"/>
          </p:nvPr>
        </p:nvSpPr>
        <p:spPr>
          <a:xfrm>
            <a:off x="3638242" y="4218973"/>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52" name="Tekstin paikkamerkki 51">
            <a:extLst>
              <a:ext uri="{FF2B5EF4-FFF2-40B4-BE49-F238E27FC236}">
                <a16:creationId xmlns:a16="http://schemas.microsoft.com/office/drawing/2014/main" id="{874C74F1-405C-C6EE-A607-2236B9B08E00}"/>
              </a:ext>
            </a:extLst>
          </p:cNvPr>
          <p:cNvSpPr>
            <a:spLocks noGrp="1"/>
          </p:cNvSpPr>
          <p:nvPr>
            <p:ph type="body" sz="quarter" idx="42" hasCustomPrompt="1"/>
          </p:nvPr>
        </p:nvSpPr>
        <p:spPr>
          <a:xfrm>
            <a:off x="3636236"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45" name="Tekstin paikkamerkki 28">
            <a:extLst>
              <a:ext uri="{FF2B5EF4-FFF2-40B4-BE49-F238E27FC236}">
                <a16:creationId xmlns:a16="http://schemas.microsoft.com/office/drawing/2014/main" id="{F3B25311-1AE4-31EC-9514-AD4642A2B4F9}"/>
              </a:ext>
            </a:extLst>
          </p:cNvPr>
          <p:cNvSpPr>
            <a:spLocks noGrp="1"/>
          </p:cNvSpPr>
          <p:nvPr>
            <p:ph type="body" sz="quarter" idx="32" hasCustomPrompt="1"/>
          </p:nvPr>
        </p:nvSpPr>
        <p:spPr>
          <a:xfrm>
            <a:off x="3734201" y="6151618"/>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7" name="Kuvan paikkamerkki 23">
            <a:extLst>
              <a:ext uri="{FF2B5EF4-FFF2-40B4-BE49-F238E27FC236}">
                <a16:creationId xmlns:a16="http://schemas.microsoft.com/office/drawing/2014/main" id="{EA14E23B-F3B1-C7A2-B03A-1CEABC2E4CF2}"/>
              </a:ext>
            </a:extLst>
          </p:cNvPr>
          <p:cNvSpPr>
            <a:spLocks noGrp="1"/>
          </p:cNvSpPr>
          <p:nvPr>
            <p:ph type="pic" sz="quarter" idx="20"/>
          </p:nvPr>
        </p:nvSpPr>
        <p:spPr>
          <a:xfrm>
            <a:off x="6185819" y="4220129"/>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53" name="Tekstin paikkamerkki 52">
            <a:extLst>
              <a:ext uri="{FF2B5EF4-FFF2-40B4-BE49-F238E27FC236}">
                <a16:creationId xmlns:a16="http://schemas.microsoft.com/office/drawing/2014/main" id="{3914135F-F251-D319-FE2A-787B519F9071}"/>
              </a:ext>
            </a:extLst>
          </p:cNvPr>
          <p:cNvSpPr>
            <a:spLocks noGrp="1"/>
          </p:cNvSpPr>
          <p:nvPr>
            <p:ph type="body" sz="quarter" idx="43" hasCustomPrompt="1"/>
          </p:nvPr>
        </p:nvSpPr>
        <p:spPr>
          <a:xfrm>
            <a:off x="6183813"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48" name="Tekstin paikkamerkki 28">
            <a:extLst>
              <a:ext uri="{FF2B5EF4-FFF2-40B4-BE49-F238E27FC236}">
                <a16:creationId xmlns:a16="http://schemas.microsoft.com/office/drawing/2014/main" id="{A39619BE-B308-86FC-D02B-5B8AE1C8BF91}"/>
              </a:ext>
            </a:extLst>
          </p:cNvPr>
          <p:cNvSpPr>
            <a:spLocks noGrp="1"/>
          </p:cNvSpPr>
          <p:nvPr>
            <p:ph type="body" sz="quarter" idx="34" hasCustomPrompt="1"/>
          </p:nvPr>
        </p:nvSpPr>
        <p:spPr>
          <a:xfrm>
            <a:off x="6283090" y="6149184"/>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5" name="Kuvan paikkamerkki 23">
            <a:extLst>
              <a:ext uri="{FF2B5EF4-FFF2-40B4-BE49-F238E27FC236}">
                <a16:creationId xmlns:a16="http://schemas.microsoft.com/office/drawing/2014/main" id="{D44FC776-875A-9EAD-435C-F5D0F3DF3852}"/>
              </a:ext>
            </a:extLst>
          </p:cNvPr>
          <p:cNvSpPr>
            <a:spLocks noGrp="1"/>
          </p:cNvSpPr>
          <p:nvPr>
            <p:ph type="pic" sz="quarter" idx="18"/>
          </p:nvPr>
        </p:nvSpPr>
        <p:spPr>
          <a:xfrm>
            <a:off x="8733396" y="4222440"/>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54" name="Tekstin paikkamerkki 53">
            <a:extLst>
              <a:ext uri="{FF2B5EF4-FFF2-40B4-BE49-F238E27FC236}">
                <a16:creationId xmlns:a16="http://schemas.microsoft.com/office/drawing/2014/main" id="{B9DED069-060F-0176-B4A9-26120A147B76}"/>
              </a:ext>
            </a:extLst>
          </p:cNvPr>
          <p:cNvSpPr>
            <a:spLocks noGrp="1"/>
          </p:cNvSpPr>
          <p:nvPr>
            <p:ph type="body" sz="quarter" idx="44" hasCustomPrompt="1"/>
          </p:nvPr>
        </p:nvSpPr>
        <p:spPr>
          <a:xfrm>
            <a:off x="8731390"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51" name="Tekstin paikkamerkki 28">
            <a:extLst>
              <a:ext uri="{FF2B5EF4-FFF2-40B4-BE49-F238E27FC236}">
                <a16:creationId xmlns:a16="http://schemas.microsoft.com/office/drawing/2014/main" id="{4AD10861-EBBA-146D-C4EC-C0252F808B53}"/>
              </a:ext>
            </a:extLst>
          </p:cNvPr>
          <p:cNvSpPr>
            <a:spLocks noGrp="1"/>
          </p:cNvSpPr>
          <p:nvPr>
            <p:ph type="body" sz="quarter" idx="36" hasCustomPrompt="1"/>
          </p:nvPr>
        </p:nvSpPr>
        <p:spPr>
          <a:xfrm>
            <a:off x="8831978" y="6152835"/>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 name="Alatunnisteen paikkamerkki 1">
            <a:extLst>
              <a:ext uri="{FF2B5EF4-FFF2-40B4-BE49-F238E27FC236}">
                <a16:creationId xmlns:a16="http://schemas.microsoft.com/office/drawing/2014/main" id="{58B2A1B4-8B38-9645-3655-35A4232B984C}"/>
              </a:ext>
            </a:extLst>
          </p:cNvPr>
          <p:cNvSpPr>
            <a:spLocks noGrp="1"/>
          </p:cNvSpPr>
          <p:nvPr>
            <p:ph type="ftr" sz="quarter" idx="45"/>
          </p:nvPr>
        </p:nvSpPr>
        <p:spPr/>
        <p:txBody>
          <a:bodyPr rtlCol="0"/>
          <a:lstStyle/>
          <a:p>
            <a:pPr rtl="0"/>
            <a:r>
              <a:rPr lang="fi-FI" noProof="0"/>
              <a:t>Esityksen otsikko</a:t>
            </a:r>
          </a:p>
        </p:txBody>
      </p:sp>
      <p:sp>
        <p:nvSpPr>
          <p:cNvPr id="3" name="Dian numeron paikkamerkki 2">
            <a:extLst>
              <a:ext uri="{FF2B5EF4-FFF2-40B4-BE49-F238E27FC236}">
                <a16:creationId xmlns:a16="http://schemas.microsoft.com/office/drawing/2014/main" id="{FFD77F83-709B-A595-838B-A50CBBA8DB76}"/>
              </a:ext>
            </a:extLst>
          </p:cNvPr>
          <p:cNvSpPr>
            <a:spLocks noGrp="1"/>
          </p:cNvSpPr>
          <p:nvPr>
            <p:ph type="sldNum" sz="quarter" idx="46"/>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2875107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ollinen sisältö">
    <p:spTree>
      <p:nvGrpSpPr>
        <p:cNvPr id="1" name=""/>
        <p:cNvGrpSpPr/>
        <p:nvPr/>
      </p:nvGrpSpPr>
      <p:grpSpPr>
        <a:xfrm>
          <a:off x="0" y="0"/>
          <a:ext cx="0" cy="0"/>
          <a:chOff x="0" y="0"/>
          <a:chExt cx="0" cy="0"/>
        </a:xfrm>
      </p:grpSpPr>
      <p:sp>
        <p:nvSpPr>
          <p:cNvPr id="11" name="Otsikko 21">
            <a:extLst>
              <a:ext uri="{FF2B5EF4-FFF2-40B4-BE49-F238E27FC236}">
                <a16:creationId xmlns:a16="http://schemas.microsoft.com/office/drawing/2014/main" id="{3995F526-330B-DAB7-25A1-EFA47C9C8033}"/>
              </a:ext>
            </a:extLst>
          </p:cNvPr>
          <p:cNvSpPr>
            <a:spLocks noGrp="1"/>
          </p:cNvSpPr>
          <p:nvPr>
            <p:ph type="title" hasCustomPrompt="1"/>
          </p:nvPr>
        </p:nvSpPr>
        <p:spPr>
          <a:xfrm>
            <a:off x="847384" y="884982"/>
            <a:ext cx="5744335" cy="979204"/>
          </a:xfrm>
        </p:spPr>
        <p:txBody>
          <a:bodyPr lIns="0" tIns="0" rIns="0" bIns="0" rtlCol="0" anchor="t">
            <a:noAutofit/>
          </a:bodyPr>
          <a:lstStyle>
            <a:lvl1pPr>
              <a:defRPr sz="3600" cap="all" baseline="0"/>
            </a:lvl1pPr>
          </a:lstStyle>
          <a:p>
            <a:pPr rtl="0"/>
            <a:r>
              <a:rPr lang="fi-FI" noProof="0"/>
              <a:t>MUOKKAA OTSIKON PERUSTYYLIÄ NAPSAUTTAMALLA</a:t>
            </a:r>
          </a:p>
        </p:txBody>
      </p:sp>
      <p:sp>
        <p:nvSpPr>
          <p:cNvPr id="15" name="Tekstin paikkamerkki 28">
            <a:extLst>
              <a:ext uri="{FF2B5EF4-FFF2-40B4-BE49-F238E27FC236}">
                <a16:creationId xmlns:a16="http://schemas.microsoft.com/office/drawing/2014/main" id="{93B8605C-A60E-DE47-5851-9BF04601C891}"/>
              </a:ext>
            </a:extLst>
          </p:cNvPr>
          <p:cNvSpPr>
            <a:spLocks noGrp="1"/>
          </p:cNvSpPr>
          <p:nvPr>
            <p:ph type="body" sz="quarter" idx="31" hasCustomPrompt="1"/>
          </p:nvPr>
        </p:nvSpPr>
        <p:spPr>
          <a:xfrm>
            <a:off x="852790" y="1864186"/>
            <a:ext cx="5753520" cy="631867"/>
          </a:xfrm>
        </p:spPr>
        <p:txBody>
          <a:bodyPr lIns="0" tIns="0" rIns="0" bIns="0" rtlCol="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pPr rtl="0"/>
            <a:r>
              <a:rPr lang="fi-FI" noProof="0"/>
              <a:t>MUOKKAA ALAOTSIKON PERUSTYYLIÄ NAPSAUTTAMALLA</a:t>
            </a:r>
          </a:p>
        </p:txBody>
      </p:sp>
      <p:sp>
        <p:nvSpPr>
          <p:cNvPr id="40" name="Tekstin paikkamerkki 28">
            <a:extLst>
              <a:ext uri="{FF2B5EF4-FFF2-40B4-BE49-F238E27FC236}">
                <a16:creationId xmlns:a16="http://schemas.microsoft.com/office/drawing/2014/main" id="{7B436DCE-21AD-38E2-5C66-1BA09385112D}"/>
              </a:ext>
            </a:extLst>
          </p:cNvPr>
          <p:cNvSpPr>
            <a:spLocks noGrp="1"/>
          </p:cNvSpPr>
          <p:nvPr>
            <p:ph type="body" sz="quarter" idx="29" hasCustomPrompt="1"/>
          </p:nvPr>
        </p:nvSpPr>
        <p:spPr>
          <a:xfrm>
            <a:off x="851805" y="2553205"/>
            <a:ext cx="5257800" cy="1311566"/>
          </a:xfrm>
        </p:spPr>
        <p:txBody>
          <a:bodyPr vert="horz" lIns="0" tIns="0" rIns="0" bIns="0" rtlCol="0">
            <a:noAutofit/>
          </a:bodyPr>
          <a:lstStyle>
            <a:lvl1pPr marL="0" indent="0">
              <a:buFont typeface="Arial" panose="020B0604020202020204" pitchFamily="34" charset="0"/>
              <a:buChar char="•"/>
              <a:defRPr lang="en-US" sz="1400" spc="0" baseline="0" dirty="0"/>
            </a:lvl1pPr>
          </a:lstStyle>
          <a:p>
            <a:pPr marL="285750" lvl="0" indent="-285750" rtl="0">
              <a:lnSpc>
                <a:spcPct val="100000"/>
              </a:lnSpc>
              <a:spcBef>
                <a:spcPts val="0"/>
              </a:spcBef>
            </a:pPr>
            <a:r>
              <a:rPr lang="fi-FI" noProof="0"/>
              <a:t>Toinen taso</a:t>
            </a:r>
          </a:p>
          <a:p>
            <a:pPr marL="285750" lvl="0" indent="-285750" rtl="0">
              <a:lnSpc>
                <a:spcPct val="100000"/>
              </a:lnSpc>
              <a:spcBef>
                <a:spcPts val="0"/>
              </a:spcBef>
            </a:pPr>
            <a:endParaRPr lang="fi-FI" noProof="0"/>
          </a:p>
        </p:txBody>
      </p:sp>
      <p:sp>
        <p:nvSpPr>
          <p:cNvPr id="20" name="Tekstin paikkamerkki 28">
            <a:extLst>
              <a:ext uri="{FF2B5EF4-FFF2-40B4-BE49-F238E27FC236}">
                <a16:creationId xmlns:a16="http://schemas.microsoft.com/office/drawing/2014/main" id="{3A8FAFF0-E023-1B32-CC58-E8ABA8632D2E}"/>
              </a:ext>
            </a:extLst>
          </p:cNvPr>
          <p:cNvSpPr>
            <a:spLocks noGrp="1"/>
          </p:cNvSpPr>
          <p:nvPr>
            <p:ph type="body" sz="quarter" idx="33" hasCustomPrompt="1"/>
          </p:nvPr>
        </p:nvSpPr>
        <p:spPr>
          <a:xfrm>
            <a:off x="852790" y="4057317"/>
            <a:ext cx="5753520" cy="631867"/>
          </a:xfrm>
        </p:spPr>
        <p:txBody>
          <a:bodyPr lIns="0" tIns="0" rIns="0" bIns="0" rtlCol="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pPr rtl="0"/>
            <a:r>
              <a:rPr lang="fi-FI" noProof="0"/>
              <a:t>MUOKKAA ALAOTSIKON PERUSTYYLIÄ NAPSAUTTAMALLA</a:t>
            </a:r>
          </a:p>
        </p:txBody>
      </p:sp>
      <p:sp>
        <p:nvSpPr>
          <p:cNvPr id="19" name="Tekstin paikkamerkki 28">
            <a:extLst>
              <a:ext uri="{FF2B5EF4-FFF2-40B4-BE49-F238E27FC236}">
                <a16:creationId xmlns:a16="http://schemas.microsoft.com/office/drawing/2014/main" id="{B73215FA-B8EB-7DD7-837F-F76B74F83728}"/>
              </a:ext>
            </a:extLst>
          </p:cNvPr>
          <p:cNvSpPr>
            <a:spLocks noGrp="1"/>
          </p:cNvSpPr>
          <p:nvPr>
            <p:ph type="body" sz="quarter" idx="32" hasCustomPrompt="1"/>
          </p:nvPr>
        </p:nvSpPr>
        <p:spPr>
          <a:xfrm>
            <a:off x="851805" y="4746336"/>
            <a:ext cx="5257800" cy="1311566"/>
          </a:xfrm>
        </p:spPr>
        <p:txBody>
          <a:bodyPr vert="horz" lIns="0" tIns="0" rIns="0" bIns="0" rtlCol="0">
            <a:noAutofit/>
          </a:bodyPr>
          <a:lstStyle>
            <a:lvl1pPr marL="0" indent="0">
              <a:buFont typeface="Arial" panose="020B0604020202020204" pitchFamily="34" charset="0"/>
              <a:buChar char="•"/>
              <a:defRPr lang="en-US" sz="1400" spc="0" baseline="0" dirty="0"/>
            </a:lvl1pPr>
          </a:lstStyle>
          <a:p>
            <a:pPr marL="285750" lvl="0" indent="-285750" rtl="0">
              <a:lnSpc>
                <a:spcPct val="100000"/>
              </a:lnSpc>
              <a:spcBef>
                <a:spcPts val="0"/>
              </a:spcBef>
            </a:pPr>
            <a:r>
              <a:rPr lang="fi-FI" noProof="0"/>
              <a:t>Toinen taso</a:t>
            </a:r>
          </a:p>
          <a:p>
            <a:pPr marL="285750" lvl="0" indent="-285750" rtl="0">
              <a:lnSpc>
                <a:spcPct val="100000"/>
              </a:lnSpc>
              <a:spcBef>
                <a:spcPts val="0"/>
              </a:spcBef>
            </a:pPr>
            <a:endParaRPr lang="fi-FI" noProof="0"/>
          </a:p>
        </p:txBody>
      </p:sp>
      <p:sp>
        <p:nvSpPr>
          <p:cNvPr id="32" name="Suorakulmio 31">
            <a:extLst>
              <a:ext uri="{FF2B5EF4-FFF2-40B4-BE49-F238E27FC236}">
                <a16:creationId xmlns:a16="http://schemas.microsoft.com/office/drawing/2014/main" id="{4AED9AA9-2FB1-B400-47C0-803090B07B01}"/>
              </a:ext>
            </a:extLst>
          </p:cNvPr>
          <p:cNvSpPr/>
          <p:nvPr userDrawn="1"/>
        </p:nvSpPr>
        <p:spPr>
          <a:xfrm>
            <a:off x="7793831" y="810843"/>
            <a:ext cx="3091172" cy="5597912"/>
          </a:xfrm>
          <a:prstGeom prst="rect">
            <a:avLst/>
          </a:prstGeom>
          <a:solidFill>
            <a:schemeClr val="accent1">
              <a:alpha val="9323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18" name="Kuvan paikkamerkki 17">
            <a:extLst>
              <a:ext uri="{FF2B5EF4-FFF2-40B4-BE49-F238E27FC236}">
                <a16:creationId xmlns:a16="http://schemas.microsoft.com/office/drawing/2014/main" id="{C39E8D03-897F-C49F-D816-03B8BD63013D}"/>
              </a:ext>
            </a:extLst>
          </p:cNvPr>
          <p:cNvSpPr>
            <a:spLocks noGrp="1"/>
          </p:cNvSpPr>
          <p:nvPr>
            <p:ph type="pic" sz="quarter" idx="10"/>
          </p:nvPr>
        </p:nvSpPr>
        <p:spPr>
          <a:xfrm>
            <a:off x="7214510" y="1066373"/>
            <a:ext cx="2243137" cy="4929188"/>
          </a:xfrm>
          <a:solidFill>
            <a:schemeClr val="accent1">
              <a:lumMod val="20000"/>
              <a:lumOff val="80000"/>
            </a:schemeClr>
          </a:solidFill>
        </p:spPr>
        <p:txBody>
          <a:bodyPr rtlCol="0" anchor="ctr">
            <a:noAutofit/>
          </a:bodyPr>
          <a:lstStyle>
            <a:lvl1pPr algn="ctr">
              <a:defRPr/>
            </a:lvl1pPr>
          </a:lstStyle>
          <a:p>
            <a:pPr rtl="0"/>
            <a:r>
              <a:rPr lang="fi-FI" noProof="0"/>
              <a:t>Lisää kuva napsauttamalla kuvaketta</a:t>
            </a:r>
          </a:p>
        </p:txBody>
      </p:sp>
      <p:sp>
        <p:nvSpPr>
          <p:cNvPr id="22" name="Kuvan paikkamerkki 17">
            <a:extLst>
              <a:ext uri="{FF2B5EF4-FFF2-40B4-BE49-F238E27FC236}">
                <a16:creationId xmlns:a16="http://schemas.microsoft.com/office/drawing/2014/main" id="{DE571619-8CCB-E378-472D-84C8ED7F8AC4}"/>
              </a:ext>
            </a:extLst>
          </p:cNvPr>
          <p:cNvSpPr>
            <a:spLocks noGrp="1"/>
          </p:cNvSpPr>
          <p:nvPr>
            <p:ph type="pic" sz="quarter" idx="13"/>
          </p:nvPr>
        </p:nvSpPr>
        <p:spPr>
          <a:xfrm>
            <a:off x="9791099" y="1066373"/>
            <a:ext cx="1672682" cy="2278993"/>
          </a:xfrm>
          <a:solidFill>
            <a:schemeClr val="accent1">
              <a:lumMod val="20000"/>
              <a:lumOff val="80000"/>
            </a:schemeClr>
          </a:solidFill>
        </p:spPr>
        <p:txBody>
          <a:bodyPr rtlCol="0" anchor="ctr">
            <a:noAutofit/>
          </a:bodyPr>
          <a:lstStyle>
            <a:lvl1pPr algn="ctr">
              <a:defRPr/>
            </a:lvl1pPr>
          </a:lstStyle>
          <a:p>
            <a:pPr rtl="0"/>
            <a:r>
              <a:rPr lang="fi-FI" noProof="0"/>
              <a:t>Lisää kuva napsauttamalla kuvaketta</a:t>
            </a:r>
          </a:p>
        </p:txBody>
      </p:sp>
      <p:sp>
        <p:nvSpPr>
          <p:cNvPr id="23" name="Kuvan paikkamerkki 17">
            <a:extLst>
              <a:ext uri="{FF2B5EF4-FFF2-40B4-BE49-F238E27FC236}">
                <a16:creationId xmlns:a16="http://schemas.microsoft.com/office/drawing/2014/main" id="{4A772672-1696-B0AC-34A7-37560F101DFE}"/>
              </a:ext>
            </a:extLst>
          </p:cNvPr>
          <p:cNvSpPr>
            <a:spLocks noGrp="1"/>
          </p:cNvSpPr>
          <p:nvPr>
            <p:ph type="pic" sz="quarter" idx="14"/>
          </p:nvPr>
        </p:nvSpPr>
        <p:spPr>
          <a:xfrm>
            <a:off x="9791099" y="3716568"/>
            <a:ext cx="1672682" cy="2278993"/>
          </a:xfrm>
          <a:solidFill>
            <a:schemeClr val="accent1">
              <a:lumMod val="20000"/>
              <a:lumOff val="80000"/>
            </a:schemeClr>
          </a:solidFill>
        </p:spPr>
        <p:txBody>
          <a:bodyPr rtlCol="0" anchor="ctr">
            <a:noAutofit/>
          </a:bodyPr>
          <a:lstStyle>
            <a:lvl1pPr algn="ctr">
              <a:defRPr/>
            </a:lvl1pPr>
          </a:lstStyle>
          <a:p>
            <a:pPr rtl="0"/>
            <a:r>
              <a:rPr lang="fi-FI" noProof="0"/>
              <a:t>Lisää kuva napsauttamalla kuvaketta</a:t>
            </a:r>
          </a:p>
        </p:txBody>
      </p:sp>
      <p:sp>
        <p:nvSpPr>
          <p:cNvPr id="2" name="Alatunnisteen paikkamerkki 1">
            <a:extLst>
              <a:ext uri="{FF2B5EF4-FFF2-40B4-BE49-F238E27FC236}">
                <a16:creationId xmlns:a16="http://schemas.microsoft.com/office/drawing/2014/main" id="{5A615220-DA65-3A8D-609D-95B6D86B192A}"/>
              </a:ext>
            </a:extLst>
          </p:cNvPr>
          <p:cNvSpPr>
            <a:spLocks noGrp="1"/>
          </p:cNvSpPr>
          <p:nvPr>
            <p:ph type="ftr" sz="quarter" idx="34"/>
          </p:nvPr>
        </p:nvSpPr>
        <p:spPr/>
        <p:txBody>
          <a:bodyPr rtlCol="0"/>
          <a:lstStyle/>
          <a:p>
            <a:pPr rtl="0"/>
            <a:r>
              <a:rPr lang="fi-FI" noProof="0"/>
              <a:t>Esityksen otsikko</a:t>
            </a:r>
          </a:p>
        </p:txBody>
      </p:sp>
      <p:sp>
        <p:nvSpPr>
          <p:cNvPr id="3" name="Dian numeron paikkamerkki 2">
            <a:extLst>
              <a:ext uri="{FF2B5EF4-FFF2-40B4-BE49-F238E27FC236}">
                <a16:creationId xmlns:a16="http://schemas.microsoft.com/office/drawing/2014/main" id="{6AC2A57F-F2BF-F3B3-9D45-5DCD2608D80C}"/>
              </a:ext>
            </a:extLst>
          </p:cNvPr>
          <p:cNvSpPr>
            <a:spLocks noGrp="1"/>
          </p:cNvSpPr>
          <p:nvPr>
            <p:ph type="sldNum" sz="quarter" idx="35"/>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799200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uva ja kuvateksti">
    <p:spTree>
      <p:nvGrpSpPr>
        <p:cNvPr id="1" name=""/>
        <p:cNvGrpSpPr/>
        <p:nvPr/>
      </p:nvGrpSpPr>
      <p:grpSpPr>
        <a:xfrm>
          <a:off x="0" y="0"/>
          <a:ext cx="0" cy="0"/>
          <a:chOff x="0" y="0"/>
          <a:chExt cx="0" cy="0"/>
        </a:xfrm>
      </p:grpSpPr>
      <p:sp>
        <p:nvSpPr>
          <p:cNvPr id="15" name="Otsikko 1">
            <a:extLst>
              <a:ext uri="{FF2B5EF4-FFF2-40B4-BE49-F238E27FC236}">
                <a16:creationId xmlns:a16="http://schemas.microsoft.com/office/drawing/2014/main" id="{821385B8-472C-422F-2A52-C71336190A24}"/>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2" name="Soikio 1">
            <a:extLst>
              <a:ext uri="{FF2B5EF4-FFF2-40B4-BE49-F238E27FC236}">
                <a16:creationId xmlns:a16="http://schemas.microsoft.com/office/drawing/2014/main" id="{9DE7CA9C-8486-4EA1-8701-DB28FF478598}"/>
              </a:ext>
            </a:extLst>
          </p:cNvPr>
          <p:cNvSpPr/>
          <p:nvPr userDrawn="1"/>
        </p:nvSpPr>
        <p:spPr>
          <a:xfrm>
            <a:off x="2060160"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26" name="Kuvan paikkamerkki 13">
            <a:extLst>
              <a:ext uri="{FF2B5EF4-FFF2-40B4-BE49-F238E27FC236}">
                <a16:creationId xmlns:a16="http://schemas.microsoft.com/office/drawing/2014/main" id="{5C378C59-971F-BF38-742D-D95B205A12CA}"/>
              </a:ext>
            </a:extLst>
          </p:cNvPr>
          <p:cNvSpPr>
            <a:spLocks noGrp="1"/>
          </p:cNvSpPr>
          <p:nvPr>
            <p:ph type="pic" sz="quarter" idx="32"/>
          </p:nvPr>
        </p:nvSpPr>
        <p:spPr>
          <a:xfrm>
            <a:off x="1540257" y="2001750"/>
            <a:ext cx="1159161" cy="1036101"/>
          </a:xfrm>
          <a:noFill/>
        </p:spPr>
        <p:txBody>
          <a:bodyPr rtlCol="0" anchor="ctr">
            <a:noAutofit/>
          </a:bodyPr>
          <a:lstStyle>
            <a:lvl1pPr algn="ctr">
              <a:defRPr sz="1600"/>
            </a:lvl1pPr>
          </a:lstStyle>
          <a:p>
            <a:pPr rtl="0"/>
            <a:r>
              <a:rPr lang="fi-FI" noProof="0"/>
              <a:t>Lisää kuva napsauttamalla kuvaketta</a:t>
            </a:r>
          </a:p>
        </p:txBody>
      </p:sp>
      <p:sp>
        <p:nvSpPr>
          <p:cNvPr id="21" name="Alaotsikko 2">
            <a:extLst>
              <a:ext uri="{FF2B5EF4-FFF2-40B4-BE49-F238E27FC236}">
                <a16:creationId xmlns:a16="http://schemas.microsoft.com/office/drawing/2014/main" id="{3BAF3E19-6FBE-8CBB-4079-33F65C860D3F}"/>
              </a:ext>
            </a:extLst>
          </p:cNvPr>
          <p:cNvSpPr>
            <a:spLocks noGrp="1"/>
          </p:cNvSpPr>
          <p:nvPr>
            <p:ph type="subTitle" idx="1" hasCustomPrompt="1"/>
          </p:nvPr>
        </p:nvSpPr>
        <p:spPr>
          <a:xfrm>
            <a:off x="844257" y="3029583"/>
            <a:ext cx="2940863" cy="1002007"/>
          </a:xfrm>
        </p:spPr>
        <p:txBody>
          <a:bodyPr rtlCol="0" anchor="b">
            <a:noAutofit/>
          </a:bodyPr>
          <a:lstStyle>
            <a:lvl1pPr marL="0" indent="0" algn="l">
              <a:lnSpc>
                <a:spcPct val="100000"/>
              </a:lnSpc>
              <a:buNone/>
              <a:defRPr sz="2000" b="1" i="0" cap="all" spc="300" baseline="0">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i-FI" noProof="0"/>
              <a:t>MUOKKAA ALAOTSIKON PERUSTYYLIÄ NAPSAUTTAMALLA</a:t>
            </a:r>
          </a:p>
        </p:txBody>
      </p:sp>
      <p:sp>
        <p:nvSpPr>
          <p:cNvPr id="12" name="Sisällön paikkamerkki 2">
            <a:extLst>
              <a:ext uri="{FF2B5EF4-FFF2-40B4-BE49-F238E27FC236}">
                <a16:creationId xmlns:a16="http://schemas.microsoft.com/office/drawing/2014/main" id="{16C42666-9F54-E92B-0327-85CCBAD21F0A}"/>
              </a:ext>
            </a:extLst>
          </p:cNvPr>
          <p:cNvSpPr>
            <a:spLocks noGrp="1"/>
          </p:cNvSpPr>
          <p:nvPr>
            <p:ph idx="10"/>
          </p:nvPr>
        </p:nvSpPr>
        <p:spPr>
          <a:xfrm>
            <a:off x="844257" y="4053021"/>
            <a:ext cx="2944737" cy="2284667"/>
          </a:xfrm>
        </p:spPr>
        <p:txBody>
          <a:bodyPr lIns="0" tIns="0" rIns="0" bIns="0" rtlCol="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3" name="Soikio 2">
            <a:extLst>
              <a:ext uri="{FF2B5EF4-FFF2-40B4-BE49-F238E27FC236}">
                <a16:creationId xmlns:a16="http://schemas.microsoft.com/office/drawing/2014/main" id="{FCFF2E1B-0868-370D-4DD5-C9FAA608FAF8}"/>
              </a:ext>
            </a:extLst>
          </p:cNvPr>
          <p:cNvSpPr/>
          <p:nvPr userDrawn="1"/>
        </p:nvSpPr>
        <p:spPr>
          <a:xfrm>
            <a:off x="5617535"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14" name="Kuvan paikkamerkki 13">
            <a:extLst>
              <a:ext uri="{FF2B5EF4-FFF2-40B4-BE49-F238E27FC236}">
                <a16:creationId xmlns:a16="http://schemas.microsoft.com/office/drawing/2014/main" id="{0B4A9B4F-A838-18BA-A205-674E6E13EB45}"/>
              </a:ext>
            </a:extLst>
          </p:cNvPr>
          <p:cNvSpPr>
            <a:spLocks noGrp="1"/>
          </p:cNvSpPr>
          <p:nvPr>
            <p:ph type="pic" sz="quarter" idx="30"/>
          </p:nvPr>
        </p:nvSpPr>
        <p:spPr>
          <a:xfrm>
            <a:off x="5107541" y="2001750"/>
            <a:ext cx="1159161" cy="1036101"/>
          </a:xfrm>
          <a:noFill/>
        </p:spPr>
        <p:txBody>
          <a:bodyPr rtlCol="0" anchor="ctr">
            <a:noAutofit/>
          </a:bodyPr>
          <a:lstStyle>
            <a:lvl1pPr algn="ctr">
              <a:defRPr sz="1600"/>
            </a:lvl1pPr>
          </a:lstStyle>
          <a:p>
            <a:pPr rtl="0"/>
            <a:r>
              <a:rPr lang="fi-FI" noProof="0"/>
              <a:t>Lisää kuva napsauttamalla kuvaketta</a:t>
            </a:r>
          </a:p>
        </p:txBody>
      </p:sp>
      <p:sp>
        <p:nvSpPr>
          <p:cNvPr id="31" name="Tekstin paikkamerkki 28">
            <a:extLst>
              <a:ext uri="{FF2B5EF4-FFF2-40B4-BE49-F238E27FC236}">
                <a16:creationId xmlns:a16="http://schemas.microsoft.com/office/drawing/2014/main" id="{35959781-AA1F-7789-57AC-F3583B408E73}"/>
              </a:ext>
            </a:extLst>
          </p:cNvPr>
          <p:cNvSpPr>
            <a:spLocks noGrp="1"/>
          </p:cNvSpPr>
          <p:nvPr>
            <p:ph type="body" sz="quarter" idx="28" hasCustomPrompt="1"/>
          </p:nvPr>
        </p:nvSpPr>
        <p:spPr>
          <a:xfrm>
            <a:off x="4617227" y="3064120"/>
            <a:ext cx="2940864" cy="988902"/>
          </a:xfrm>
        </p:spPr>
        <p:txBody>
          <a:bodyPr lIns="0" tIns="0" rIns="0" bIns="0" rtlCol="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pPr rtl="0"/>
            <a:r>
              <a:rPr lang="fi-FI" noProof="0"/>
              <a:t>MUOKKAA ALAOTSIKON PERUSTYYLIÄ NAPSAUTTAMALLA</a:t>
            </a:r>
          </a:p>
        </p:txBody>
      </p:sp>
      <p:sp>
        <p:nvSpPr>
          <p:cNvPr id="24" name="Sisällön paikkamerkki 2">
            <a:extLst>
              <a:ext uri="{FF2B5EF4-FFF2-40B4-BE49-F238E27FC236}">
                <a16:creationId xmlns:a16="http://schemas.microsoft.com/office/drawing/2014/main" id="{73AFA26A-367B-C958-6FDA-30DC18B38549}"/>
              </a:ext>
            </a:extLst>
          </p:cNvPr>
          <p:cNvSpPr>
            <a:spLocks noGrp="1"/>
          </p:cNvSpPr>
          <p:nvPr>
            <p:ph idx="12"/>
          </p:nvPr>
        </p:nvSpPr>
        <p:spPr>
          <a:xfrm>
            <a:off x="4617226" y="4066126"/>
            <a:ext cx="2944737" cy="2284667"/>
          </a:xfrm>
        </p:spPr>
        <p:txBody>
          <a:bodyPr tIns="0" bIns="0" rtlCol="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4" name="Soikio 3">
            <a:extLst>
              <a:ext uri="{FF2B5EF4-FFF2-40B4-BE49-F238E27FC236}">
                <a16:creationId xmlns:a16="http://schemas.microsoft.com/office/drawing/2014/main" id="{BE993317-B15E-4278-C4C8-D2C8F54AED79}"/>
              </a:ext>
            </a:extLst>
          </p:cNvPr>
          <p:cNvSpPr/>
          <p:nvPr userDrawn="1"/>
        </p:nvSpPr>
        <p:spPr>
          <a:xfrm>
            <a:off x="8836567"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25" name="Kuvan paikkamerkki 13">
            <a:extLst>
              <a:ext uri="{FF2B5EF4-FFF2-40B4-BE49-F238E27FC236}">
                <a16:creationId xmlns:a16="http://schemas.microsoft.com/office/drawing/2014/main" id="{320E0A84-9337-4401-9D13-157978C60776}"/>
              </a:ext>
            </a:extLst>
          </p:cNvPr>
          <p:cNvSpPr>
            <a:spLocks noGrp="1"/>
          </p:cNvSpPr>
          <p:nvPr>
            <p:ph type="pic" sz="quarter" idx="31"/>
          </p:nvPr>
        </p:nvSpPr>
        <p:spPr>
          <a:xfrm>
            <a:off x="8333421" y="2004710"/>
            <a:ext cx="1159161" cy="1036101"/>
          </a:xfrm>
          <a:noFill/>
        </p:spPr>
        <p:txBody>
          <a:bodyPr rtlCol="0" anchor="ctr">
            <a:noAutofit/>
          </a:bodyPr>
          <a:lstStyle>
            <a:lvl1pPr algn="ctr">
              <a:defRPr sz="1600"/>
            </a:lvl1pPr>
          </a:lstStyle>
          <a:p>
            <a:pPr rtl="0"/>
            <a:r>
              <a:rPr lang="fi-FI" noProof="0"/>
              <a:t>Lisää kuva napsauttamalla kuvaketta</a:t>
            </a:r>
          </a:p>
        </p:txBody>
      </p:sp>
      <p:sp>
        <p:nvSpPr>
          <p:cNvPr id="32" name="Tekstin paikkamerkki 28">
            <a:extLst>
              <a:ext uri="{FF2B5EF4-FFF2-40B4-BE49-F238E27FC236}">
                <a16:creationId xmlns:a16="http://schemas.microsoft.com/office/drawing/2014/main" id="{AC8F3009-6B00-DF9F-8517-05A826556634}"/>
              </a:ext>
            </a:extLst>
          </p:cNvPr>
          <p:cNvSpPr>
            <a:spLocks noGrp="1"/>
          </p:cNvSpPr>
          <p:nvPr>
            <p:ph type="body" sz="quarter" idx="29" hasCustomPrompt="1"/>
          </p:nvPr>
        </p:nvSpPr>
        <p:spPr>
          <a:xfrm>
            <a:off x="8403008" y="3029583"/>
            <a:ext cx="2940864" cy="988902"/>
          </a:xfrm>
        </p:spPr>
        <p:txBody>
          <a:bodyPr lIns="0" tIns="0" rIns="0" bIns="0" rtlCol="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pPr rtl="0"/>
            <a:r>
              <a:rPr lang="fi-FI" noProof="0"/>
              <a:t>MUOKKAA ALAOTSIKON PERUSTYYLIÄ NAPSAUTTAMALLA</a:t>
            </a:r>
          </a:p>
        </p:txBody>
      </p:sp>
      <p:sp>
        <p:nvSpPr>
          <p:cNvPr id="23" name="Sisällön paikkamerkki 2">
            <a:extLst>
              <a:ext uri="{FF2B5EF4-FFF2-40B4-BE49-F238E27FC236}">
                <a16:creationId xmlns:a16="http://schemas.microsoft.com/office/drawing/2014/main" id="{B51E11FB-D524-5781-B4B3-F6E5484F19F3}"/>
              </a:ext>
            </a:extLst>
          </p:cNvPr>
          <p:cNvSpPr>
            <a:spLocks noGrp="1"/>
          </p:cNvSpPr>
          <p:nvPr>
            <p:ph idx="11"/>
          </p:nvPr>
        </p:nvSpPr>
        <p:spPr>
          <a:xfrm>
            <a:off x="8398539" y="4031589"/>
            <a:ext cx="2944737" cy="2284667"/>
          </a:xfrm>
        </p:spPr>
        <p:txBody>
          <a:bodyPr tIns="0" bIns="0" rtlCol="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5" name="Alatunnisteen paikkamerkki 4">
            <a:extLst>
              <a:ext uri="{FF2B5EF4-FFF2-40B4-BE49-F238E27FC236}">
                <a16:creationId xmlns:a16="http://schemas.microsoft.com/office/drawing/2014/main" id="{A466B1E6-E67B-3B07-B464-6C782D2D21E7}"/>
              </a:ext>
            </a:extLst>
          </p:cNvPr>
          <p:cNvSpPr>
            <a:spLocks noGrp="1"/>
          </p:cNvSpPr>
          <p:nvPr>
            <p:ph type="ftr" sz="quarter" idx="33"/>
          </p:nvPr>
        </p:nvSpPr>
        <p:spPr/>
        <p:txBody>
          <a:bodyPr rtlCol="0"/>
          <a:lstStyle/>
          <a:p>
            <a:pPr rtl="0"/>
            <a:r>
              <a:rPr lang="fi-FI" noProof="0"/>
              <a:t>Esityksen otsikko</a:t>
            </a:r>
          </a:p>
        </p:txBody>
      </p:sp>
      <p:sp>
        <p:nvSpPr>
          <p:cNvPr id="6" name="Dian numeron paikkamerkki 5">
            <a:extLst>
              <a:ext uri="{FF2B5EF4-FFF2-40B4-BE49-F238E27FC236}">
                <a16:creationId xmlns:a16="http://schemas.microsoft.com/office/drawing/2014/main" id="{2B63D2A3-D5E9-1D68-8AB2-1DB5C21E9126}"/>
              </a:ext>
            </a:extLst>
          </p:cNvPr>
          <p:cNvSpPr>
            <a:spLocks noGrp="1"/>
          </p:cNvSpPr>
          <p:nvPr>
            <p:ph type="sldNum" sz="quarter" idx="34"/>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4351659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Mukautettu asettelu">
    <p:spTree>
      <p:nvGrpSpPr>
        <p:cNvPr id="1" name=""/>
        <p:cNvGrpSpPr/>
        <p:nvPr/>
      </p:nvGrpSpPr>
      <p:grpSpPr>
        <a:xfrm>
          <a:off x="0" y="0"/>
          <a:ext cx="0" cy="0"/>
          <a:chOff x="0" y="0"/>
          <a:chExt cx="0" cy="0"/>
        </a:xfrm>
      </p:grpSpPr>
      <p:sp>
        <p:nvSpPr>
          <p:cNvPr id="5" name="Otsikko 21">
            <a:extLst>
              <a:ext uri="{FF2B5EF4-FFF2-40B4-BE49-F238E27FC236}">
                <a16:creationId xmlns:a16="http://schemas.microsoft.com/office/drawing/2014/main" id="{592F592C-CC3F-8FC0-DAF8-24019474CAB1}"/>
              </a:ext>
            </a:extLst>
          </p:cNvPr>
          <p:cNvSpPr>
            <a:spLocks noGrp="1"/>
          </p:cNvSpPr>
          <p:nvPr>
            <p:ph type="title" hasCustomPrompt="1"/>
          </p:nvPr>
        </p:nvSpPr>
        <p:spPr>
          <a:xfrm>
            <a:off x="847384" y="884982"/>
            <a:ext cx="5744335" cy="979204"/>
          </a:xfrm>
        </p:spPr>
        <p:txBody>
          <a:bodyPr lIns="0" tIns="0" rIns="0" bIns="0" rtlCol="0" anchor="t">
            <a:noAutofit/>
          </a:bodyPr>
          <a:lstStyle>
            <a:lvl1pPr>
              <a:defRPr sz="3600" baseline="0">
                <a:latin typeface="+mj-lt"/>
              </a:defRPr>
            </a:lvl1pPr>
          </a:lstStyle>
          <a:p>
            <a:pPr rtl="0"/>
            <a:r>
              <a:rPr lang="fi-FI" noProof="0"/>
              <a:t>MUOKKAA OTSIKON PERUSTYYLIÄ NAPSAUTTAMALLA</a:t>
            </a:r>
          </a:p>
        </p:txBody>
      </p:sp>
      <p:sp>
        <p:nvSpPr>
          <p:cNvPr id="13" name="Tekstin paikkamerkki 2">
            <a:extLst>
              <a:ext uri="{FF2B5EF4-FFF2-40B4-BE49-F238E27FC236}">
                <a16:creationId xmlns:a16="http://schemas.microsoft.com/office/drawing/2014/main" id="{ED5AF112-F5BD-9AA8-0E64-A6972333DDB1}"/>
              </a:ext>
            </a:extLst>
          </p:cNvPr>
          <p:cNvSpPr>
            <a:spLocks noGrp="1"/>
          </p:cNvSpPr>
          <p:nvPr>
            <p:ph type="body" idx="1"/>
          </p:nvPr>
        </p:nvSpPr>
        <p:spPr>
          <a:xfrm>
            <a:off x="855915" y="2046038"/>
            <a:ext cx="4831207" cy="3568139"/>
          </a:xfrm>
        </p:spPr>
        <p:txBody>
          <a:bodyPr lIns="0" tIns="0" rIns="0" bIns="0" rtlCol="0">
            <a:no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i-FI" noProof="0"/>
              <a:t>Muokkaa tekstin perustyylejä napsauttamalla</a:t>
            </a:r>
          </a:p>
        </p:txBody>
      </p:sp>
      <p:sp>
        <p:nvSpPr>
          <p:cNvPr id="9" name="Kuvan paikkamerkki 8">
            <a:extLst>
              <a:ext uri="{FF2B5EF4-FFF2-40B4-BE49-F238E27FC236}">
                <a16:creationId xmlns:a16="http://schemas.microsoft.com/office/drawing/2014/main" id="{DD9A5508-A146-4C36-FF14-5B78325C526D}"/>
              </a:ext>
            </a:extLst>
          </p:cNvPr>
          <p:cNvSpPr>
            <a:spLocks noGrp="1"/>
          </p:cNvSpPr>
          <p:nvPr>
            <p:ph type="pic" sz="quarter" idx="12"/>
          </p:nvPr>
        </p:nvSpPr>
        <p:spPr>
          <a:xfrm>
            <a:off x="7868966" y="1112838"/>
            <a:ext cx="3475649" cy="4975225"/>
          </a:xfrm>
          <a:solidFill>
            <a:schemeClr val="accent1">
              <a:lumMod val="20000"/>
              <a:lumOff val="80000"/>
            </a:schemeClr>
          </a:solidFill>
        </p:spPr>
        <p:txBody>
          <a:bodyPr rtlCol="0" anchor="ctr"/>
          <a:lstStyle>
            <a:lvl1pPr algn="ctr">
              <a:defRPr/>
            </a:lvl1pPr>
          </a:lstStyle>
          <a:p>
            <a:pPr rtl="0"/>
            <a:r>
              <a:rPr lang="fi-FI" noProof="0"/>
              <a:t>Lisää kuva napsauttamalla kuvaketta</a:t>
            </a:r>
          </a:p>
        </p:txBody>
      </p:sp>
      <p:sp>
        <p:nvSpPr>
          <p:cNvPr id="14" name="Tekstin paikkamerkki 10">
            <a:extLst>
              <a:ext uri="{FF2B5EF4-FFF2-40B4-BE49-F238E27FC236}">
                <a16:creationId xmlns:a16="http://schemas.microsoft.com/office/drawing/2014/main" id="{104F5115-4987-5C8E-E191-E06A29A553D3}"/>
              </a:ext>
            </a:extLst>
          </p:cNvPr>
          <p:cNvSpPr>
            <a:spLocks noGrp="1"/>
          </p:cNvSpPr>
          <p:nvPr>
            <p:ph type="body" sz="quarter" idx="13"/>
          </p:nvPr>
        </p:nvSpPr>
        <p:spPr>
          <a:xfrm>
            <a:off x="7010733" y="2803273"/>
            <a:ext cx="2121408" cy="2121408"/>
          </a:xfrm>
          <a:prstGeom prst="ellipse">
            <a:avLst/>
          </a:prstGeom>
          <a:solidFill>
            <a:schemeClr val="accent1">
              <a:alpha val="89000"/>
            </a:schemeClr>
          </a:solidFill>
        </p:spPr>
        <p:txBody>
          <a:bodyPr rtlCol="0"/>
          <a:lstStyle>
            <a:lvl1pPr>
              <a:defRPr sz="300">
                <a:solidFill>
                  <a:schemeClr val="accent1">
                    <a:alpha val="0"/>
                  </a:schemeClr>
                </a:solidFill>
              </a:defRPr>
            </a:lvl1pPr>
          </a:lstStyle>
          <a:p>
            <a:pPr lvl="0" rtl="0"/>
            <a:r>
              <a:rPr lang="fi-FI" noProof="0"/>
              <a:t>Muokkaa tekstin perustyylejä napsauttamalla</a:t>
            </a:r>
          </a:p>
        </p:txBody>
      </p:sp>
      <p:sp>
        <p:nvSpPr>
          <p:cNvPr id="15" name="Tekstin paikkamerkki 10">
            <a:extLst>
              <a:ext uri="{FF2B5EF4-FFF2-40B4-BE49-F238E27FC236}">
                <a16:creationId xmlns:a16="http://schemas.microsoft.com/office/drawing/2014/main" id="{1EA969D2-43E7-374C-2BD3-3ED94ADEAE97}"/>
              </a:ext>
            </a:extLst>
          </p:cNvPr>
          <p:cNvSpPr>
            <a:spLocks noGrp="1"/>
          </p:cNvSpPr>
          <p:nvPr>
            <p:ph type="body" sz="quarter" idx="14"/>
          </p:nvPr>
        </p:nvSpPr>
        <p:spPr>
          <a:xfrm>
            <a:off x="11258537" y="4711495"/>
            <a:ext cx="192024" cy="1033272"/>
          </a:xfrm>
          <a:prstGeom prst="rect">
            <a:avLst/>
          </a:prstGeom>
          <a:solidFill>
            <a:schemeClr val="accent1">
              <a:alpha val="83000"/>
            </a:schemeClr>
          </a:solidFill>
        </p:spPr>
        <p:txBody>
          <a:bodyPr rtlCol="0"/>
          <a:lstStyle>
            <a:lvl1pPr>
              <a:defRPr sz="300">
                <a:solidFill>
                  <a:schemeClr val="accent1">
                    <a:alpha val="0"/>
                  </a:schemeClr>
                </a:solidFill>
              </a:defRPr>
            </a:lvl1pPr>
          </a:lstStyle>
          <a:p>
            <a:pPr lvl="0" rtl="0"/>
            <a:r>
              <a:rPr lang="fi-FI" noProof="0"/>
              <a:t>Muokkaa tekstin perustyylejä napsauttamalla</a:t>
            </a:r>
          </a:p>
        </p:txBody>
      </p:sp>
      <p:sp>
        <p:nvSpPr>
          <p:cNvPr id="3" name="Alatunnisteen paikkamerkki 2">
            <a:extLst>
              <a:ext uri="{FF2B5EF4-FFF2-40B4-BE49-F238E27FC236}">
                <a16:creationId xmlns:a16="http://schemas.microsoft.com/office/drawing/2014/main" id="{8DE7E217-DB17-AA1B-8753-DBFDF42AB32F}"/>
              </a:ext>
            </a:extLst>
          </p:cNvPr>
          <p:cNvSpPr>
            <a:spLocks noGrp="1"/>
          </p:cNvSpPr>
          <p:nvPr>
            <p:ph type="ftr" sz="quarter" idx="10"/>
          </p:nvPr>
        </p:nvSpPr>
        <p:spPr/>
        <p:txBody>
          <a:bodyPr rtlCol="0"/>
          <a:lstStyle/>
          <a:p>
            <a:pPr rtl="0"/>
            <a:r>
              <a:rPr lang="fi-FI" noProof="0"/>
              <a:t>Esityksen otsikko</a:t>
            </a:r>
          </a:p>
        </p:txBody>
      </p:sp>
      <p:sp>
        <p:nvSpPr>
          <p:cNvPr id="4" name="Dian numeron paikkamerkki 3">
            <a:extLst>
              <a:ext uri="{FF2B5EF4-FFF2-40B4-BE49-F238E27FC236}">
                <a16:creationId xmlns:a16="http://schemas.microsoft.com/office/drawing/2014/main" id="{CD6FA3F1-16D7-20B8-B929-59317A576C99}"/>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8305795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Mukautettu asettelu">
    <p:spTree>
      <p:nvGrpSpPr>
        <p:cNvPr id="1" name=""/>
        <p:cNvGrpSpPr/>
        <p:nvPr/>
      </p:nvGrpSpPr>
      <p:grpSpPr>
        <a:xfrm>
          <a:off x="0" y="0"/>
          <a:ext cx="0" cy="0"/>
          <a:chOff x="0" y="0"/>
          <a:chExt cx="0" cy="0"/>
        </a:xfrm>
      </p:grpSpPr>
      <p:pic>
        <p:nvPicPr>
          <p:cNvPr id="3" name="Kuva 2" descr="Suuri jalankulkuristeys, jossa on yksi henkilö">
            <a:extLst>
              <a:ext uri="{FF2B5EF4-FFF2-40B4-BE49-F238E27FC236}">
                <a16:creationId xmlns:a16="http://schemas.microsoft.com/office/drawing/2014/main" id="{09010683-ED2B-BF6C-90F9-AF09D38DB677}"/>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saturation sat="0"/>
                    </a14:imgEffect>
                    <a14:imgEffect>
                      <a14:brightnessContrast bright="27000" contrast="5000"/>
                    </a14:imgEffect>
                  </a14:imgLayer>
                </a14:imgProps>
              </a:ext>
              <a:ext uri="{28A0092B-C50C-407E-A947-70E740481C1C}">
                <a14:useLocalDpi xmlns:a14="http://schemas.microsoft.com/office/drawing/2010/main"/>
              </a:ext>
            </a:extLst>
          </a:blip>
          <a:srcRect/>
          <a:stretch/>
        </p:blipFill>
        <p:spPr>
          <a:xfrm>
            <a:off x="0" y="1"/>
            <a:ext cx="11811000" cy="6858000"/>
          </a:xfrm>
          <a:prstGeom prst="rect">
            <a:avLst/>
          </a:prstGeom>
        </p:spPr>
      </p:pic>
      <p:sp>
        <p:nvSpPr>
          <p:cNvPr id="13" name="Puolivapaa piirto 12">
            <a:extLst>
              <a:ext uri="{FF2B5EF4-FFF2-40B4-BE49-F238E27FC236}">
                <a16:creationId xmlns:a16="http://schemas.microsoft.com/office/drawing/2014/main" id="{C7A66511-B85E-197E-52D6-398E0BABD4A3}"/>
              </a:ext>
            </a:extLst>
          </p:cNvPr>
          <p:cNvSpPr/>
          <p:nvPr userDrawn="1"/>
        </p:nvSpPr>
        <p:spPr>
          <a:xfrm>
            <a:off x="777819" y="0"/>
            <a:ext cx="8272488" cy="6858000"/>
          </a:xfrm>
          <a:custGeom>
            <a:avLst/>
            <a:gdLst>
              <a:gd name="connsiteX0" fmla="*/ 2449074 w 8272488"/>
              <a:gd name="connsiteY0" fmla="*/ 0 h 6858000"/>
              <a:gd name="connsiteX1" fmla="*/ 5823415 w 8272488"/>
              <a:gd name="connsiteY1" fmla="*/ 0 h 6858000"/>
              <a:gd name="connsiteX2" fmla="*/ 5929477 w 8272488"/>
              <a:gd name="connsiteY2" fmla="*/ 47950 h 6858000"/>
              <a:gd name="connsiteX3" fmla="*/ 8272488 w 8272488"/>
              <a:gd name="connsiteY3" fmla="*/ 3776315 h 6858000"/>
              <a:gd name="connsiteX4" fmla="*/ 7025715 w 8272488"/>
              <a:gd name="connsiteY4" fmla="*/ 6735959 h 6858000"/>
              <a:gd name="connsiteX5" fmla="*/ 6893036 w 8272488"/>
              <a:gd name="connsiteY5" fmla="*/ 6858000 h 6858000"/>
              <a:gd name="connsiteX6" fmla="*/ 1379452 w 8272488"/>
              <a:gd name="connsiteY6" fmla="*/ 6858000 h 6858000"/>
              <a:gd name="connsiteX7" fmla="*/ 1246773 w 8272488"/>
              <a:gd name="connsiteY7" fmla="*/ 6735959 h 6858000"/>
              <a:gd name="connsiteX8" fmla="*/ 0 w 8272488"/>
              <a:gd name="connsiteY8" fmla="*/ 3776315 h 6858000"/>
              <a:gd name="connsiteX9" fmla="*/ 2343012 w 8272488"/>
              <a:gd name="connsiteY9" fmla="*/ 479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72488" h="6858000">
                <a:moveTo>
                  <a:pt x="2449074" y="0"/>
                </a:moveTo>
                <a:lnTo>
                  <a:pt x="5823415" y="0"/>
                </a:lnTo>
                <a:lnTo>
                  <a:pt x="5929477" y="47950"/>
                </a:lnTo>
                <a:cubicBezTo>
                  <a:pt x="7315814" y="715956"/>
                  <a:pt x="8272488" y="2134414"/>
                  <a:pt x="8272488" y="3776315"/>
                </a:cubicBezTo>
                <a:cubicBezTo>
                  <a:pt x="8272488" y="4936354"/>
                  <a:pt x="7794942" y="5984857"/>
                  <a:pt x="7025715" y="6735959"/>
                </a:cubicBezTo>
                <a:lnTo>
                  <a:pt x="6893036" y="6858000"/>
                </a:lnTo>
                <a:lnTo>
                  <a:pt x="1379452" y="6858000"/>
                </a:lnTo>
                <a:lnTo>
                  <a:pt x="1246773" y="6735959"/>
                </a:lnTo>
                <a:cubicBezTo>
                  <a:pt x="477546" y="5984857"/>
                  <a:pt x="0" y="4936354"/>
                  <a:pt x="0" y="3776315"/>
                </a:cubicBezTo>
                <a:cubicBezTo>
                  <a:pt x="0" y="2134414"/>
                  <a:pt x="956674" y="715956"/>
                  <a:pt x="2343012" y="47950"/>
                </a:cubicBezTo>
                <a:close/>
              </a:path>
            </a:pathLst>
          </a:custGeom>
          <a:solidFill>
            <a:schemeClr val="accent1">
              <a:alpha val="6736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solidFill>
                <a:schemeClr val="accent1"/>
              </a:solidFill>
            </a:endParaRPr>
          </a:p>
        </p:txBody>
      </p:sp>
      <p:sp>
        <p:nvSpPr>
          <p:cNvPr id="2" name="Otsikko 1">
            <a:extLst>
              <a:ext uri="{FF2B5EF4-FFF2-40B4-BE49-F238E27FC236}">
                <a16:creationId xmlns:a16="http://schemas.microsoft.com/office/drawing/2014/main" id="{71A36714-0A6D-7D0D-3336-B8081C409BA0}"/>
              </a:ext>
            </a:extLst>
          </p:cNvPr>
          <p:cNvSpPr>
            <a:spLocks noGrp="1"/>
          </p:cNvSpPr>
          <p:nvPr>
            <p:ph type="title" hasCustomPrompt="1"/>
          </p:nvPr>
        </p:nvSpPr>
        <p:spPr>
          <a:xfrm>
            <a:off x="1907196" y="2188196"/>
            <a:ext cx="5985159" cy="1594507"/>
          </a:xfrm>
        </p:spPr>
        <p:txBody>
          <a:bodyPr lIns="0" tIns="0" rIns="0" bIns="0" rtlCol="0" anchor="b">
            <a:noAutofit/>
          </a:bodyPr>
          <a:lstStyle>
            <a:lvl1pPr>
              <a:defRPr sz="3600" b="1" i="0" baseline="0">
                <a:solidFill>
                  <a:schemeClr val="bg1"/>
                </a:solidFill>
                <a:latin typeface="+mj-lt"/>
                <a:cs typeface="Arial Black" panose="020B0604020202020204" pitchFamily="34" charset="0"/>
              </a:defRPr>
            </a:lvl1pPr>
          </a:lstStyle>
          <a:p>
            <a:pPr rtl="0"/>
            <a:r>
              <a:rPr lang="fi-FI" noProof="0"/>
              <a:t>MUOKKAA OTSIKON PERUSTYYLIÄ NAPSAUTTAMALLA</a:t>
            </a:r>
          </a:p>
        </p:txBody>
      </p:sp>
      <p:sp>
        <p:nvSpPr>
          <p:cNvPr id="11" name="Tekstin paikkamerkki 2">
            <a:extLst>
              <a:ext uri="{FF2B5EF4-FFF2-40B4-BE49-F238E27FC236}">
                <a16:creationId xmlns:a16="http://schemas.microsoft.com/office/drawing/2014/main" id="{CFA9DBC5-E4A8-5230-9CE1-902849869495}"/>
              </a:ext>
            </a:extLst>
          </p:cNvPr>
          <p:cNvSpPr>
            <a:spLocks noGrp="1"/>
          </p:cNvSpPr>
          <p:nvPr>
            <p:ph type="body" idx="1"/>
          </p:nvPr>
        </p:nvSpPr>
        <p:spPr>
          <a:xfrm>
            <a:off x="1907196" y="3790988"/>
            <a:ext cx="5444517" cy="1731890"/>
          </a:xfrm>
        </p:spPr>
        <p:txBody>
          <a:bodyPr lIns="0" tIns="0" rIns="0" bIns="0" rtlCol="0" anchor="t">
            <a:noAutofit/>
          </a:bodyPr>
          <a:lstStyle>
            <a:lvl1pPr marL="0" indent="0">
              <a:buNone/>
              <a:defRPr sz="1800" b="0" i="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i-FI" noProof="0"/>
              <a:t>Muokkaa tekstin perustyylejä napsauttamalla</a:t>
            </a:r>
          </a:p>
        </p:txBody>
      </p:sp>
      <p:sp>
        <p:nvSpPr>
          <p:cNvPr id="10" name="Suorakulmio 9">
            <a:extLst>
              <a:ext uri="{FF2B5EF4-FFF2-40B4-BE49-F238E27FC236}">
                <a16:creationId xmlns:a16="http://schemas.microsoft.com/office/drawing/2014/main" id="{829F29DD-6F0C-B005-FD16-89C061AE31C9}"/>
              </a:ext>
            </a:extLst>
          </p:cNvPr>
          <p:cNvSpPr/>
          <p:nvPr userDrawn="1"/>
        </p:nvSpPr>
        <p:spPr>
          <a:xfrm>
            <a:off x="10408059" y="1151133"/>
            <a:ext cx="190346" cy="1037063"/>
          </a:xfrm>
          <a:prstGeom prst="rect">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12" name="Suorakulmio 11">
            <a:extLst>
              <a:ext uri="{FF2B5EF4-FFF2-40B4-BE49-F238E27FC236}">
                <a16:creationId xmlns:a16="http://schemas.microsoft.com/office/drawing/2014/main" id="{67980795-C54D-B27A-60D2-8758CAF840E2}"/>
              </a:ext>
            </a:extLst>
          </p:cNvPr>
          <p:cNvSpPr/>
          <p:nvPr userDrawn="1"/>
        </p:nvSpPr>
        <p:spPr>
          <a:xfrm>
            <a:off x="10987993" y="114070"/>
            <a:ext cx="190346" cy="1037063"/>
          </a:xfrm>
          <a:prstGeom prst="rect">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4" name="Alatunnisteen paikkamerkki 3">
            <a:extLst>
              <a:ext uri="{FF2B5EF4-FFF2-40B4-BE49-F238E27FC236}">
                <a16:creationId xmlns:a16="http://schemas.microsoft.com/office/drawing/2014/main" id="{7B05DD54-AC6C-8FD6-3ABF-282F1F124B40}"/>
              </a:ext>
            </a:extLst>
          </p:cNvPr>
          <p:cNvSpPr>
            <a:spLocks noGrp="1"/>
          </p:cNvSpPr>
          <p:nvPr>
            <p:ph type="ftr" sz="quarter" idx="10"/>
          </p:nvPr>
        </p:nvSpPr>
        <p:spPr/>
        <p:txBody>
          <a:bodyPr rtlCol="0"/>
          <a:lstStyle/>
          <a:p>
            <a:pPr rtl="0"/>
            <a:r>
              <a:rPr lang="fi-FI" noProof="0"/>
              <a:t>Esityksen otsikko</a:t>
            </a:r>
          </a:p>
        </p:txBody>
      </p:sp>
      <p:sp>
        <p:nvSpPr>
          <p:cNvPr id="5" name="Dian numeron paikkamerkki 4">
            <a:extLst>
              <a:ext uri="{FF2B5EF4-FFF2-40B4-BE49-F238E27FC236}">
                <a16:creationId xmlns:a16="http://schemas.microsoft.com/office/drawing/2014/main" id="{22CBBA03-8EAF-9651-6DC8-7316BA1FE5F7}"/>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52720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Otsikko ja sisältö">
    <p:bg>
      <p:bgPr>
        <a:solidFill>
          <a:schemeClr val="accent5"/>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F01426A-0740-2EB9-FC34-9C043459357E}"/>
              </a:ext>
            </a:extLst>
          </p:cNvPr>
          <p:cNvSpPr>
            <a:spLocks noGrp="1"/>
          </p:cNvSpPr>
          <p:nvPr>
            <p:ph type="title"/>
          </p:nvPr>
        </p:nvSpPr>
        <p:spPr/>
        <p:txBody>
          <a:bodyPr rtlCol="0"/>
          <a:lstStyle>
            <a:defPPr>
              <a:defRPr lang="fi-FI"/>
            </a:defPPr>
          </a:lstStyle>
          <a:p>
            <a:pPr rtl="0"/>
            <a:r>
              <a:rPr lang="fi-FI" noProof="0"/>
              <a:t>Muokkaa ots. perustyyl. napsautt.</a:t>
            </a:r>
          </a:p>
        </p:txBody>
      </p:sp>
      <p:sp>
        <p:nvSpPr>
          <p:cNvPr id="3" name="Sisällön paikkamerkki 2">
            <a:extLst>
              <a:ext uri="{FF2B5EF4-FFF2-40B4-BE49-F238E27FC236}">
                <a16:creationId xmlns:a16="http://schemas.microsoft.com/office/drawing/2014/main" id="{A00F6C1B-F86D-84E1-F13C-1A2310E172C3}"/>
              </a:ext>
            </a:extLst>
          </p:cNvPr>
          <p:cNvSpPr>
            <a:spLocks noGrp="1"/>
          </p:cNvSpPr>
          <p:nvPr>
            <p:ph idx="1"/>
          </p:nvPr>
        </p:nvSpPr>
        <p:spPr>
          <a:xfrm>
            <a:off x="484632" y="1810512"/>
            <a:ext cx="11000232" cy="4160520"/>
          </a:xfrm>
        </p:spPr>
        <p:txBody>
          <a:bodyPr rtlCol="0"/>
          <a:lstStyle>
            <a:defPPr>
              <a:defRPr lang="fi-FI"/>
            </a:def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6" name="Dian numeron paikkamerkki 5">
            <a:extLst>
              <a:ext uri="{FF2B5EF4-FFF2-40B4-BE49-F238E27FC236}">
                <a16:creationId xmlns:a16="http://schemas.microsoft.com/office/drawing/2014/main" id="{754CBAEF-CF24-7502-B796-D47DF23F28D4}"/>
              </a:ext>
            </a:extLst>
          </p:cNvPr>
          <p:cNvSpPr>
            <a:spLocks noGrp="1"/>
          </p:cNvSpPr>
          <p:nvPr>
            <p:ph type="sldNum" sz="quarter" idx="12"/>
          </p:nvPr>
        </p:nvSpPr>
        <p:spPr/>
        <p:txBody>
          <a:bodyPr rtlCol="0"/>
          <a:lstStyle>
            <a:defPPr>
              <a:defRPr lang="fi-FI"/>
            </a:defPPr>
          </a:lstStyle>
          <a:p>
            <a:pPr rtl="0"/>
            <a:fld id="{8D0AFDD5-844D-364D-8AEC-50CF4D36D55D}" type="slidenum">
              <a:rPr lang="fi-FI" noProof="0" smtClean="0"/>
              <a:t>‹#›</a:t>
            </a:fld>
            <a:endParaRPr lang="fi-FI" noProof="0"/>
          </a:p>
        </p:txBody>
      </p:sp>
      <p:sp>
        <p:nvSpPr>
          <p:cNvPr id="5" name="Alatunnisteen paikkamerkki 4">
            <a:extLst>
              <a:ext uri="{FF2B5EF4-FFF2-40B4-BE49-F238E27FC236}">
                <a16:creationId xmlns:a16="http://schemas.microsoft.com/office/drawing/2014/main" id="{82D9E7CE-C596-EE32-BBFE-799C10EFBBB2}"/>
              </a:ext>
            </a:extLst>
          </p:cNvPr>
          <p:cNvSpPr>
            <a:spLocks noGrp="1"/>
          </p:cNvSpPr>
          <p:nvPr>
            <p:ph type="ftr" sz="quarter" idx="11"/>
          </p:nvPr>
        </p:nvSpPr>
        <p:spPr/>
        <p:txBody>
          <a:bodyPr rtlCol="0"/>
          <a:lstStyle>
            <a:defPPr>
              <a:defRPr lang="fi-FI"/>
            </a:defPPr>
          </a:lstStyle>
          <a:p>
            <a:pPr rtl="0"/>
            <a:r>
              <a:rPr lang="fi-FI" noProof="0"/>
              <a:t>Esityksen otsikko</a:t>
            </a:r>
          </a:p>
        </p:txBody>
      </p:sp>
      <p:sp>
        <p:nvSpPr>
          <p:cNvPr id="4" name="Päivämäärän paikkamerkki 3">
            <a:extLst>
              <a:ext uri="{FF2B5EF4-FFF2-40B4-BE49-F238E27FC236}">
                <a16:creationId xmlns:a16="http://schemas.microsoft.com/office/drawing/2014/main" id="{7490B60C-999F-167B-3927-D752A0DE60A7}"/>
              </a:ext>
            </a:extLst>
          </p:cNvPr>
          <p:cNvSpPr>
            <a:spLocks noGrp="1"/>
          </p:cNvSpPr>
          <p:nvPr>
            <p:ph type="dt" sz="half" idx="10"/>
          </p:nvPr>
        </p:nvSpPr>
        <p:spPr/>
        <p:txBody>
          <a:bodyPr rtlCol="0"/>
          <a:lstStyle>
            <a:defPPr>
              <a:defRPr lang="fi-FI"/>
            </a:defPPr>
          </a:lstStyle>
          <a:p>
            <a:pPr rtl="0"/>
            <a:r>
              <a:rPr lang="fi-FI" noProof="0"/>
              <a:t>20XX</a:t>
            </a:r>
          </a:p>
        </p:txBody>
      </p:sp>
    </p:spTree>
    <p:extLst>
      <p:ext uri="{BB962C8B-B14F-4D97-AF65-F5344CB8AC3E}">
        <p14:creationId xmlns:p14="http://schemas.microsoft.com/office/powerpoint/2010/main" val="3203832207"/>
      </p:ext>
    </p:extLst>
  </p:cSld>
  <p:clrMapOvr>
    <a:masterClrMapping/>
  </p:clrMapOvr>
  <p:transition>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Otsikkodia">
    <p:spTree>
      <p:nvGrpSpPr>
        <p:cNvPr id="1" name=""/>
        <p:cNvGrpSpPr/>
        <p:nvPr/>
      </p:nvGrpSpPr>
      <p:grpSpPr>
        <a:xfrm>
          <a:off x="0" y="0"/>
          <a:ext cx="0" cy="0"/>
          <a:chOff x="0" y="0"/>
          <a:chExt cx="0" cy="0"/>
        </a:xfrm>
      </p:grpSpPr>
      <p:sp>
        <p:nvSpPr>
          <p:cNvPr id="16" name="Puolivapaa piirto 15">
            <a:extLst>
              <a:ext uri="{FF2B5EF4-FFF2-40B4-BE49-F238E27FC236}">
                <a16:creationId xmlns:a16="http://schemas.microsoft.com/office/drawing/2014/main" id="{1EBC0340-3AAE-A39F-0BAF-0E7430611152}"/>
              </a:ext>
            </a:extLst>
          </p:cNvPr>
          <p:cNvSpPr/>
          <p:nvPr userDrawn="1"/>
        </p:nvSpPr>
        <p:spPr>
          <a:xfrm>
            <a:off x="3127386" y="1976768"/>
            <a:ext cx="6929120" cy="4877511"/>
          </a:xfrm>
          <a:custGeom>
            <a:avLst/>
            <a:gdLst>
              <a:gd name="connsiteX0" fmla="*/ 3464560 w 6929120"/>
              <a:gd name="connsiteY0" fmla="*/ 0 h 4877511"/>
              <a:gd name="connsiteX1" fmla="*/ 6929120 w 6929120"/>
              <a:gd name="connsiteY1" fmla="*/ 3464560 h 4877511"/>
              <a:gd name="connsiteX2" fmla="*/ 6656858 w 6929120"/>
              <a:gd name="connsiteY2" fmla="*/ 4813124 h 4877511"/>
              <a:gd name="connsiteX3" fmla="*/ 6625841 w 6929120"/>
              <a:gd name="connsiteY3" fmla="*/ 4877511 h 4877511"/>
              <a:gd name="connsiteX4" fmla="*/ 303280 w 6929120"/>
              <a:gd name="connsiteY4" fmla="*/ 4877511 h 4877511"/>
              <a:gd name="connsiteX5" fmla="*/ 272263 w 6929120"/>
              <a:gd name="connsiteY5" fmla="*/ 4813124 h 4877511"/>
              <a:gd name="connsiteX6" fmla="*/ 0 w 6929120"/>
              <a:gd name="connsiteY6" fmla="*/ 3464560 h 4877511"/>
              <a:gd name="connsiteX7" fmla="*/ 3464560 w 6929120"/>
              <a:gd name="connsiteY7" fmla="*/ 0 h 4877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29120" h="4877511">
                <a:moveTo>
                  <a:pt x="3464560" y="0"/>
                </a:moveTo>
                <a:cubicBezTo>
                  <a:pt x="5377984" y="0"/>
                  <a:pt x="6929120" y="1551136"/>
                  <a:pt x="6929120" y="3464560"/>
                </a:cubicBezTo>
                <a:cubicBezTo>
                  <a:pt x="6929120" y="3942916"/>
                  <a:pt x="6832174" y="4398629"/>
                  <a:pt x="6656858" y="4813124"/>
                </a:cubicBezTo>
                <a:lnTo>
                  <a:pt x="6625841" y="4877511"/>
                </a:lnTo>
                <a:lnTo>
                  <a:pt x="303280" y="4877511"/>
                </a:lnTo>
                <a:lnTo>
                  <a:pt x="272263" y="4813124"/>
                </a:lnTo>
                <a:cubicBezTo>
                  <a:pt x="96946" y="4398629"/>
                  <a:pt x="0" y="3942916"/>
                  <a:pt x="0" y="3464560"/>
                </a:cubicBezTo>
                <a:cubicBezTo>
                  <a:pt x="0" y="1551136"/>
                  <a:pt x="1551136" y="0"/>
                  <a:pt x="346456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solidFill>
                <a:schemeClr val="accent1"/>
              </a:solidFill>
            </a:endParaRPr>
          </a:p>
        </p:txBody>
      </p:sp>
      <p:pic>
        <p:nvPicPr>
          <p:cNvPr id="10" name="Kuva 9" descr="Kahden rakennuksen välinen väli sinistä taivasta vasten">
            <a:extLst>
              <a:ext uri="{FF2B5EF4-FFF2-40B4-BE49-F238E27FC236}">
                <a16:creationId xmlns:a16="http://schemas.microsoft.com/office/drawing/2014/main" id="{C40F96A3-9DAF-4D22-64AD-CEC023D28D98}"/>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colorTemperature colorTemp="10546"/>
                    </a14:imgEffect>
                    <a14:imgEffect>
                      <a14:saturation sat="0"/>
                    </a14:imgEffect>
                    <a14:imgEffect>
                      <a14:brightnessContrast bright="-34000" contrast="60000"/>
                    </a14:imgEffect>
                  </a14:imgLayer>
                </a14:imgProps>
              </a:ext>
              <a:ext uri="{28A0092B-C50C-407E-A947-70E740481C1C}">
                <a14:useLocalDpi xmlns:a14="http://schemas.microsoft.com/office/drawing/2010/main"/>
              </a:ext>
            </a:extLst>
          </a:blip>
          <a:srcRect t="2550" b="8386"/>
          <a:stretch/>
        </p:blipFill>
        <p:spPr>
          <a:xfrm>
            <a:off x="760411" y="0"/>
            <a:ext cx="11431589" cy="6858000"/>
          </a:xfrm>
          <a:prstGeom prst="rect">
            <a:avLst/>
          </a:prstGeom>
        </p:spPr>
      </p:pic>
      <p:sp>
        <p:nvSpPr>
          <p:cNvPr id="3" name="Alaotsikko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816768" y="633753"/>
            <a:ext cx="7414940" cy="578325"/>
          </a:xfrm>
        </p:spPr>
        <p:txBody>
          <a:bodyPr lIns="0" tIns="0" rIns="0" bIns="0" rtlCol="0">
            <a:noAutofit/>
          </a:bodyPr>
          <a:lstStyle>
            <a:lvl1pPr marL="0" indent="0" algn="l">
              <a:buNone/>
              <a:defRPr sz="24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i-FI" noProof="0"/>
              <a:t>MUOKKAA ALAOTSIKON PERUSTYYLIÄ NAPSAUTTAMALLA</a:t>
            </a:r>
          </a:p>
        </p:txBody>
      </p:sp>
      <p:sp>
        <p:nvSpPr>
          <p:cNvPr id="2" name="Otsikko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816768" y="1313284"/>
            <a:ext cx="6226593" cy="3427502"/>
          </a:xfrm>
        </p:spPr>
        <p:txBody>
          <a:bodyPr lIns="0" tIns="0" rIns="0" bIns="0" rtlCol="0" anchor="t">
            <a:noAutofit/>
          </a:bodyPr>
          <a:lstStyle>
            <a:lvl1pPr algn="l">
              <a:defRPr sz="4500" cap="all" baseline="0"/>
            </a:lvl1pPr>
          </a:lstStyle>
          <a:p>
            <a:pPr rtl="0"/>
            <a:r>
              <a:rPr lang="fi-FI" noProof="0"/>
              <a:t>MUOKKAA OTSIKON PERUSTYYLIÄ NAPSAUTTAMALLA</a:t>
            </a:r>
          </a:p>
        </p:txBody>
      </p:sp>
    </p:spTree>
    <p:extLst>
      <p:ext uri="{BB962C8B-B14F-4D97-AF65-F5344CB8AC3E}">
        <p14:creationId xmlns:p14="http://schemas.microsoft.com/office/powerpoint/2010/main" val="721058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CD97974-B93C-4C96-B3F6-F69E3D6DE6CA}"/>
              </a:ext>
            </a:extLst>
          </p:cNvPr>
          <p:cNvSpPr>
            <a:spLocks noGrp="1"/>
          </p:cNvSpPr>
          <p:nvPr>
            <p:ph type="title" hasCustomPrompt="1"/>
          </p:nvPr>
        </p:nvSpPr>
        <p:spPr>
          <a:xfrm>
            <a:off x="6696222" y="654637"/>
            <a:ext cx="4834517" cy="2774361"/>
          </a:xfrm>
        </p:spPr>
        <p:txBody>
          <a:bodyPr lIns="0" tIns="0" rIns="0" bIns="0" rtlCol="0" anchor="b">
            <a:noAutofit/>
          </a:bodyPr>
          <a:lstStyle>
            <a:lvl1pPr>
              <a:defRPr sz="3600" cap="all" baseline="0"/>
            </a:lvl1pPr>
          </a:lstStyle>
          <a:p>
            <a:pPr rtl="0"/>
            <a:r>
              <a:rPr lang="fi-FI" noProof="0"/>
              <a:t>MUOKKAA OTSIKON PERUSTYYLIÄ NAPSAUTTAMALLA</a:t>
            </a:r>
          </a:p>
        </p:txBody>
      </p:sp>
      <p:sp>
        <p:nvSpPr>
          <p:cNvPr id="5" name="Kuvan paikkamerkki 4">
            <a:extLst>
              <a:ext uri="{FF2B5EF4-FFF2-40B4-BE49-F238E27FC236}">
                <a16:creationId xmlns:a16="http://schemas.microsoft.com/office/drawing/2014/main" id="{346650F3-FE62-E3A1-C1F7-6A7E767D0045}"/>
              </a:ext>
            </a:extLst>
          </p:cNvPr>
          <p:cNvSpPr>
            <a:spLocks noGrp="1"/>
          </p:cNvSpPr>
          <p:nvPr>
            <p:ph type="pic" sz="quarter" idx="10"/>
          </p:nvPr>
        </p:nvSpPr>
        <p:spPr>
          <a:xfrm>
            <a:off x="1395412" y="653461"/>
            <a:ext cx="4597556" cy="5549900"/>
          </a:xfrm>
        </p:spPr>
        <p:txBody>
          <a:bodyPr rtlCol="0"/>
          <a:lstStyle/>
          <a:p>
            <a:pPr rtl="0"/>
            <a:r>
              <a:rPr lang="fi-FI" noProof="0"/>
              <a:t>Lisää kuva napsauttamalla kuvaketta</a:t>
            </a:r>
          </a:p>
        </p:txBody>
      </p:sp>
      <p:sp>
        <p:nvSpPr>
          <p:cNvPr id="3" name="Sisällön paikkamerkki 2">
            <a:extLst>
              <a:ext uri="{FF2B5EF4-FFF2-40B4-BE49-F238E27FC236}">
                <a16:creationId xmlns:a16="http://schemas.microsoft.com/office/drawing/2014/main" id="{8A6FC6F2-80B4-49A7-9448-33FE2DF0E967}"/>
              </a:ext>
            </a:extLst>
          </p:cNvPr>
          <p:cNvSpPr>
            <a:spLocks noGrp="1"/>
          </p:cNvSpPr>
          <p:nvPr>
            <p:ph idx="1" hasCustomPrompt="1"/>
          </p:nvPr>
        </p:nvSpPr>
        <p:spPr>
          <a:xfrm>
            <a:off x="6696221" y="3429000"/>
            <a:ext cx="4834517" cy="2774361"/>
          </a:xfrm>
        </p:spPr>
        <p:txBody>
          <a:bodyPr lIns="0" tIns="0" rIns="0" bIns="0" rtlCol="0">
            <a:noAutofit/>
          </a:bodyPr>
          <a:lstStyle>
            <a:lvl1pPr marL="0" indent="0">
              <a:buNone/>
              <a:defRPr sz="2000" cap="all" baseline="0"/>
            </a:lvl1pPr>
            <a:lvl2pPr marL="457200" indent="0">
              <a:buNone/>
              <a:defRPr/>
            </a:lvl2pPr>
            <a:lvl3pPr marL="914400" indent="0">
              <a:buNone/>
              <a:defRPr/>
            </a:lvl3pPr>
            <a:lvl4pPr marL="1371600" indent="0">
              <a:buNone/>
              <a:defRPr/>
            </a:lvl4pPr>
            <a:lvl5pPr marL="1828800" indent="0">
              <a:buNone/>
              <a:defRPr/>
            </a:lvl5pPr>
          </a:lstStyle>
          <a:p>
            <a:pPr lvl="0" rtl="0"/>
            <a:r>
              <a:rPr lang="fi-FI" noProof="0"/>
              <a:t>MUOKKAA TEKSTIN PERUSTYYLEJÄ NAPSAUTTAMALLA</a:t>
            </a:r>
          </a:p>
        </p:txBody>
      </p:sp>
    </p:spTree>
    <p:extLst>
      <p:ext uri="{BB962C8B-B14F-4D97-AF65-F5344CB8AC3E}">
        <p14:creationId xmlns:p14="http://schemas.microsoft.com/office/powerpoint/2010/main" val="26017580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san ylätunniste">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5ADE39F4-E652-D021-FAC3-9A057954548D}"/>
              </a:ext>
            </a:extLst>
          </p:cNvPr>
          <p:cNvSpPr/>
          <p:nvPr userDrawn="1"/>
        </p:nvSpPr>
        <p:spPr>
          <a:xfrm>
            <a:off x="0" y="0"/>
            <a:ext cx="453347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22" name="Otsikko 21">
            <a:extLst>
              <a:ext uri="{FF2B5EF4-FFF2-40B4-BE49-F238E27FC236}">
                <a16:creationId xmlns:a16="http://schemas.microsoft.com/office/drawing/2014/main" id="{993F1580-C478-6F3E-90EC-651483EF7BEF}"/>
              </a:ext>
            </a:extLst>
          </p:cNvPr>
          <p:cNvSpPr>
            <a:spLocks noGrp="1"/>
          </p:cNvSpPr>
          <p:nvPr>
            <p:ph type="title" hasCustomPrompt="1"/>
          </p:nvPr>
        </p:nvSpPr>
        <p:spPr>
          <a:xfrm>
            <a:off x="847384" y="884981"/>
            <a:ext cx="10506416" cy="1128519"/>
          </a:xfrm>
        </p:spPr>
        <p:txBody>
          <a:bodyPr lIns="0" tIns="0" rIns="0" bIns="0" rtlCol="0" anchor="t">
            <a:noAutofit/>
          </a:bodyPr>
          <a:lstStyle>
            <a:lvl1pPr>
              <a:defRPr sz="3600" baseline="0">
                <a:solidFill>
                  <a:schemeClr val="tx1"/>
                </a:solidFill>
              </a:defRPr>
            </a:lvl1pPr>
          </a:lstStyle>
          <a:p>
            <a:pPr rtl="0"/>
            <a:r>
              <a:rPr lang="fi-FI" noProof="0"/>
              <a:t>MUOKKAA OTSIKON PERUSTYYLIÄ NAPSAUTTAMALLA</a:t>
            </a:r>
          </a:p>
        </p:txBody>
      </p:sp>
      <p:sp>
        <p:nvSpPr>
          <p:cNvPr id="9" name="Kuvan paikkamerkki 8">
            <a:extLst>
              <a:ext uri="{FF2B5EF4-FFF2-40B4-BE49-F238E27FC236}">
                <a16:creationId xmlns:a16="http://schemas.microsoft.com/office/drawing/2014/main" id="{6763DD79-6EE3-B8D8-0CBF-2151E3515904}"/>
              </a:ext>
            </a:extLst>
          </p:cNvPr>
          <p:cNvSpPr>
            <a:spLocks noGrp="1"/>
          </p:cNvSpPr>
          <p:nvPr>
            <p:ph type="pic" sz="quarter" idx="11"/>
          </p:nvPr>
        </p:nvSpPr>
        <p:spPr>
          <a:xfrm>
            <a:off x="846438" y="2090460"/>
            <a:ext cx="4729163" cy="3271838"/>
          </a:xfrm>
          <a:custGeom>
            <a:avLst/>
            <a:gdLst>
              <a:gd name="connsiteX0" fmla="*/ 0 w 4729163"/>
              <a:gd name="connsiteY0" fmla="*/ 0 h 3271838"/>
              <a:gd name="connsiteX1" fmla="*/ 4729163 w 4729163"/>
              <a:gd name="connsiteY1" fmla="*/ 0 h 3271838"/>
              <a:gd name="connsiteX2" fmla="*/ 4729163 w 4729163"/>
              <a:gd name="connsiteY2" fmla="*/ 1519113 h 3271838"/>
              <a:gd name="connsiteX3" fmla="*/ 4674888 w 4729163"/>
              <a:gd name="connsiteY3" fmla="*/ 1524585 h 3271838"/>
              <a:gd name="connsiteX4" fmla="*/ 4145679 w 4729163"/>
              <a:gd name="connsiteY4" fmla="*/ 2173901 h 3271838"/>
              <a:gd name="connsiteX5" fmla="*/ 4674888 w 4729163"/>
              <a:gd name="connsiteY5" fmla="*/ 2823218 h 3271838"/>
              <a:gd name="connsiteX6" fmla="*/ 4729163 w 4729163"/>
              <a:gd name="connsiteY6" fmla="*/ 2828689 h 3271838"/>
              <a:gd name="connsiteX7" fmla="*/ 4729163 w 4729163"/>
              <a:gd name="connsiteY7" fmla="*/ 3271838 h 3271838"/>
              <a:gd name="connsiteX8" fmla="*/ 0 w 4729163"/>
              <a:gd name="connsiteY8" fmla="*/ 327183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29163" h="3271838">
                <a:moveTo>
                  <a:pt x="0" y="0"/>
                </a:moveTo>
                <a:lnTo>
                  <a:pt x="4729163" y="0"/>
                </a:lnTo>
                <a:lnTo>
                  <a:pt x="4729163" y="1519113"/>
                </a:lnTo>
                <a:lnTo>
                  <a:pt x="4674888" y="1524585"/>
                </a:lnTo>
                <a:cubicBezTo>
                  <a:pt x="4372869" y="1586387"/>
                  <a:pt x="4145679" y="1853613"/>
                  <a:pt x="4145679" y="2173901"/>
                </a:cubicBezTo>
                <a:cubicBezTo>
                  <a:pt x="4145679" y="2494190"/>
                  <a:pt x="4372869" y="2761416"/>
                  <a:pt x="4674888" y="2823218"/>
                </a:cubicBezTo>
                <a:lnTo>
                  <a:pt x="4729163" y="2828689"/>
                </a:lnTo>
                <a:lnTo>
                  <a:pt x="4729163" y="3271838"/>
                </a:lnTo>
                <a:lnTo>
                  <a:pt x="0" y="3271838"/>
                </a:lnTo>
                <a:close/>
              </a:path>
            </a:pathLst>
          </a:custGeom>
          <a:solidFill>
            <a:schemeClr val="accent1">
              <a:lumMod val="20000"/>
              <a:lumOff val="80000"/>
            </a:schemeClr>
          </a:solidFill>
        </p:spPr>
        <p:txBody>
          <a:bodyPr wrap="square" rtlCol="0" anchor="ctr">
            <a:noAutofit/>
          </a:bodyPr>
          <a:lstStyle>
            <a:lvl1pPr algn="ctr">
              <a:defRPr/>
            </a:lvl1pPr>
          </a:lstStyle>
          <a:p>
            <a:pPr rtl="0"/>
            <a:r>
              <a:rPr lang="fi-FI" noProof="0"/>
              <a:t>Lisää kuva napsauttamalla kuvaketta</a:t>
            </a:r>
          </a:p>
        </p:txBody>
      </p:sp>
      <p:sp>
        <p:nvSpPr>
          <p:cNvPr id="3" name="Tekstin paikkamerkki 2">
            <a:extLst>
              <a:ext uri="{FF2B5EF4-FFF2-40B4-BE49-F238E27FC236}">
                <a16:creationId xmlns:a16="http://schemas.microsoft.com/office/drawing/2014/main" id="{2E65DE34-CDB7-41F7-A95A-592B99558C69}"/>
              </a:ext>
            </a:extLst>
          </p:cNvPr>
          <p:cNvSpPr>
            <a:spLocks noGrp="1"/>
          </p:cNvSpPr>
          <p:nvPr>
            <p:ph type="body" idx="1"/>
          </p:nvPr>
        </p:nvSpPr>
        <p:spPr>
          <a:xfrm>
            <a:off x="6978650" y="2087562"/>
            <a:ext cx="4375150" cy="3891067"/>
          </a:xfrm>
        </p:spPr>
        <p:txBody>
          <a:bodyPr lIns="0" tIns="0" rIns="0" bIns="0" rtlCol="0">
            <a:no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i-FI" noProof="0"/>
              <a:t>Muokkaa tekstin perustyylejä napsauttamalla</a:t>
            </a:r>
          </a:p>
        </p:txBody>
      </p:sp>
      <p:sp>
        <p:nvSpPr>
          <p:cNvPr id="10" name="Soikio 9">
            <a:extLst>
              <a:ext uri="{FF2B5EF4-FFF2-40B4-BE49-F238E27FC236}">
                <a16:creationId xmlns:a16="http://schemas.microsoft.com/office/drawing/2014/main" id="{AE3A22C8-6F2C-1CDE-8309-91BEE025D4F6}"/>
              </a:ext>
              <a:ext uri="{C183D7F6-B498-43B3-948B-1728B52AA6E4}">
                <adec:decorative xmlns:adec="http://schemas.microsoft.com/office/drawing/2017/decorative" val="1"/>
              </a:ext>
            </a:extLst>
          </p:cNvPr>
          <p:cNvSpPr/>
          <p:nvPr userDrawn="1"/>
        </p:nvSpPr>
        <p:spPr>
          <a:xfrm>
            <a:off x="4992117" y="3601579"/>
            <a:ext cx="1325563" cy="1325563"/>
          </a:xfrm>
          <a:prstGeom prst="ellipse">
            <a:avLst/>
          </a:prstGeom>
          <a:solidFill>
            <a:schemeClr val="accent1">
              <a:alpha val="892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noProof="0">
              <a:solidFill>
                <a:schemeClr val="accent1"/>
              </a:solidFill>
            </a:endParaRPr>
          </a:p>
        </p:txBody>
      </p:sp>
      <p:sp>
        <p:nvSpPr>
          <p:cNvPr id="2" name="Alatunnisteen paikkamerkki 1">
            <a:extLst>
              <a:ext uri="{FF2B5EF4-FFF2-40B4-BE49-F238E27FC236}">
                <a16:creationId xmlns:a16="http://schemas.microsoft.com/office/drawing/2014/main" id="{6CD6503F-0A61-068C-55A7-DCFF406FB31E}"/>
              </a:ext>
            </a:extLst>
          </p:cNvPr>
          <p:cNvSpPr>
            <a:spLocks noGrp="1"/>
          </p:cNvSpPr>
          <p:nvPr>
            <p:ph type="ftr" sz="quarter" idx="12"/>
          </p:nvPr>
        </p:nvSpPr>
        <p:spPr/>
        <p:txBody>
          <a:bodyPr rtlCol="0"/>
          <a:lstStyle/>
          <a:p>
            <a:pPr rtl="0"/>
            <a:r>
              <a:rPr lang="fi-FI" noProof="0"/>
              <a:t>Esityksen otsikko</a:t>
            </a:r>
          </a:p>
        </p:txBody>
      </p:sp>
      <p:sp>
        <p:nvSpPr>
          <p:cNvPr id="5" name="Dian numeron paikkamerkki 4">
            <a:extLst>
              <a:ext uri="{FF2B5EF4-FFF2-40B4-BE49-F238E27FC236}">
                <a16:creationId xmlns:a16="http://schemas.microsoft.com/office/drawing/2014/main" id="{CCAB612C-940F-4C41-D28D-9328F1524163}"/>
              </a:ext>
            </a:extLst>
          </p:cNvPr>
          <p:cNvSpPr>
            <a:spLocks noGrp="1"/>
          </p:cNvSpPr>
          <p:nvPr>
            <p:ph type="sldNum" sz="quarter" idx="13"/>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26504437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Vain otsikko">
    <p:spTree>
      <p:nvGrpSpPr>
        <p:cNvPr id="1" name=""/>
        <p:cNvGrpSpPr/>
        <p:nvPr/>
      </p:nvGrpSpPr>
      <p:grpSpPr>
        <a:xfrm>
          <a:off x="0" y="0"/>
          <a:ext cx="0" cy="0"/>
          <a:chOff x="0" y="0"/>
          <a:chExt cx="0" cy="0"/>
        </a:xfrm>
      </p:grpSpPr>
      <p:pic>
        <p:nvPicPr>
          <p:cNvPr id="37" name="Kuva 36" descr="Kuva, jossa on lisälaite&#10;&#10;Automaattisesti luotu kuvaus">
            <a:extLst>
              <a:ext uri="{FF2B5EF4-FFF2-40B4-BE49-F238E27FC236}">
                <a16:creationId xmlns:a16="http://schemas.microsoft.com/office/drawing/2014/main" id="{C36ADBF6-BB82-4096-70C0-7517A47A412F}"/>
              </a:ext>
            </a:extLst>
          </p:cNvPr>
          <p:cNvPicPr>
            <a:picLocks noChangeAspect="1"/>
          </p:cNvPicPr>
          <p:nvPr userDrawn="1"/>
        </p:nvPicPr>
        <p:blipFill>
          <a:blip r:embed="rId2" cstate="email">
            <a:grayscl/>
            <a:extLst>
              <a:ext uri="{BEBA8EAE-BF5A-486C-A8C5-ECC9F3942E4B}">
                <a14:imgProps xmlns:a14="http://schemas.microsoft.com/office/drawing/2010/main">
                  <a14:imgLayer r:embed="rId3">
                    <a14:imgEffect>
                      <a14:colorTemperature colorTemp="4700"/>
                    </a14:imgEffect>
                    <a14:imgEffect>
                      <a14:saturation sat="33000"/>
                    </a14:imgEffect>
                    <a14:imgEffect>
                      <a14:brightnessContrast contrast="40000"/>
                    </a14:imgEffect>
                  </a14:imgLayer>
                </a14:imgProps>
              </a:ext>
              <a:ext uri="{28A0092B-C50C-407E-A947-70E740481C1C}">
                <a14:useLocalDpi xmlns:a14="http://schemas.microsoft.com/office/drawing/2010/main"/>
              </a:ext>
            </a:extLst>
          </a:blip>
          <a:srcRect r="21975" b="1533"/>
          <a:stretch>
            <a:fillRect/>
          </a:stretch>
        </p:blipFill>
        <p:spPr>
          <a:xfrm rot="8325578">
            <a:off x="-1775001" y="-1607470"/>
            <a:ext cx="10567962" cy="8905077"/>
          </a:xfrm>
          <a:custGeom>
            <a:avLst/>
            <a:gdLst>
              <a:gd name="connsiteX0" fmla="*/ 6047036 w 10567962"/>
              <a:gd name="connsiteY0" fmla="*/ 8905077 h 8905077"/>
              <a:gd name="connsiteX1" fmla="*/ 0 w 10567962"/>
              <a:gd name="connsiteY1" fmla="*/ 3603767 h 8905077"/>
              <a:gd name="connsiteX2" fmla="*/ 0 w 10567962"/>
              <a:gd name="connsiteY2" fmla="*/ 0 h 8905077"/>
              <a:gd name="connsiteX3" fmla="*/ 6292508 w 10567962"/>
              <a:gd name="connsiteY3" fmla="*/ 0 h 8905077"/>
              <a:gd name="connsiteX4" fmla="*/ 10567962 w 10567962"/>
              <a:gd name="connsiteY4" fmla="*/ 3748201 h 8905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67962" h="8905077">
                <a:moveTo>
                  <a:pt x="6047036" y="8905077"/>
                </a:moveTo>
                <a:lnTo>
                  <a:pt x="0" y="3603767"/>
                </a:lnTo>
                <a:lnTo>
                  <a:pt x="0" y="0"/>
                </a:lnTo>
                <a:lnTo>
                  <a:pt x="6292508" y="0"/>
                </a:lnTo>
                <a:lnTo>
                  <a:pt x="10567962" y="3748201"/>
                </a:lnTo>
                <a:close/>
              </a:path>
            </a:pathLst>
          </a:custGeom>
        </p:spPr>
      </p:pic>
      <p:sp>
        <p:nvSpPr>
          <p:cNvPr id="14" name="Puolivapaa piirto 13">
            <a:extLst>
              <a:ext uri="{FF2B5EF4-FFF2-40B4-BE49-F238E27FC236}">
                <a16:creationId xmlns:a16="http://schemas.microsoft.com/office/drawing/2014/main" id="{FA127B08-9EC5-3FDF-B7CC-DF3587255E18}"/>
              </a:ext>
            </a:extLst>
          </p:cNvPr>
          <p:cNvSpPr/>
          <p:nvPr userDrawn="1"/>
        </p:nvSpPr>
        <p:spPr>
          <a:xfrm>
            <a:off x="925160" y="4144752"/>
            <a:ext cx="4788322" cy="2713249"/>
          </a:xfrm>
          <a:custGeom>
            <a:avLst/>
            <a:gdLst>
              <a:gd name="connsiteX0" fmla="*/ 2394161 w 4788322"/>
              <a:gd name="connsiteY0" fmla="*/ 0 h 2713249"/>
              <a:gd name="connsiteX1" fmla="*/ 4788322 w 4788322"/>
              <a:gd name="connsiteY1" fmla="*/ 2394161 h 2713249"/>
              <a:gd name="connsiteX2" fmla="*/ 4775962 w 4788322"/>
              <a:gd name="connsiteY2" fmla="*/ 2638950 h 2713249"/>
              <a:gd name="connsiteX3" fmla="*/ 4764622 w 4788322"/>
              <a:gd name="connsiteY3" fmla="*/ 2713249 h 2713249"/>
              <a:gd name="connsiteX4" fmla="*/ 23700 w 4788322"/>
              <a:gd name="connsiteY4" fmla="*/ 2713249 h 2713249"/>
              <a:gd name="connsiteX5" fmla="*/ 12361 w 4788322"/>
              <a:gd name="connsiteY5" fmla="*/ 2638950 h 2713249"/>
              <a:gd name="connsiteX6" fmla="*/ 0 w 4788322"/>
              <a:gd name="connsiteY6" fmla="*/ 2394161 h 2713249"/>
              <a:gd name="connsiteX7" fmla="*/ 2394161 w 4788322"/>
              <a:gd name="connsiteY7" fmla="*/ 0 h 271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88322" h="2713249">
                <a:moveTo>
                  <a:pt x="2394161" y="0"/>
                </a:moveTo>
                <a:cubicBezTo>
                  <a:pt x="3716420" y="0"/>
                  <a:pt x="4788322" y="1071902"/>
                  <a:pt x="4788322" y="2394161"/>
                </a:cubicBezTo>
                <a:cubicBezTo>
                  <a:pt x="4788322" y="2476803"/>
                  <a:pt x="4784135" y="2558466"/>
                  <a:pt x="4775962" y="2638950"/>
                </a:cubicBezTo>
                <a:lnTo>
                  <a:pt x="4764622" y="2713249"/>
                </a:lnTo>
                <a:lnTo>
                  <a:pt x="23700" y="2713249"/>
                </a:lnTo>
                <a:lnTo>
                  <a:pt x="12361" y="2638950"/>
                </a:lnTo>
                <a:cubicBezTo>
                  <a:pt x="4187" y="2558466"/>
                  <a:pt x="0" y="2476803"/>
                  <a:pt x="0" y="2394161"/>
                </a:cubicBezTo>
                <a:cubicBezTo>
                  <a:pt x="0" y="1071902"/>
                  <a:pt x="1071902" y="0"/>
                  <a:pt x="2394161" y="0"/>
                </a:cubicBezTo>
                <a:close/>
              </a:path>
            </a:pathLst>
          </a:custGeom>
          <a:solidFill>
            <a:schemeClr val="accent1">
              <a:alpha val="8985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solidFill>
                <a:schemeClr val="accent1"/>
              </a:solidFill>
            </a:endParaRPr>
          </a:p>
        </p:txBody>
      </p:sp>
      <p:sp>
        <p:nvSpPr>
          <p:cNvPr id="10" name="Otsikko 1">
            <a:extLst>
              <a:ext uri="{FF2B5EF4-FFF2-40B4-BE49-F238E27FC236}">
                <a16:creationId xmlns:a16="http://schemas.microsoft.com/office/drawing/2014/main" id="{0651D38D-DD64-4914-C669-30AA47A5AF3A}"/>
              </a:ext>
            </a:extLst>
          </p:cNvPr>
          <p:cNvSpPr>
            <a:spLocks noGrp="1"/>
          </p:cNvSpPr>
          <p:nvPr>
            <p:ph type="title" hasCustomPrompt="1"/>
          </p:nvPr>
        </p:nvSpPr>
        <p:spPr>
          <a:xfrm>
            <a:off x="5413445" y="2043946"/>
            <a:ext cx="6034216" cy="1439604"/>
          </a:xfrm>
        </p:spPr>
        <p:txBody>
          <a:bodyPr lIns="0" tIns="0" rIns="0" bIns="0" rtlCol="0" anchor="b">
            <a:noAutofit/>
          </a:bodyPr>
          <a:lstStyle>
            <a:lvl1pPr>
              <a:defRPr sz="3600" cap="all" baseline="0"/>
            </a:lvl1pPr>
          </a:lstStyle>
          <a:p>
            <a:pPr rtl="0"/>
            <a:r>
              <a:rPr lang="fi-FI" noProof="0"/>
              <a:t>MUOKKAA OTSIKON PERUSTYYLIÄ NAPSAUTTAMALLA</a:t>
            </a:r>
          </a:p>
        </p:txBody>
      </p:sp>
      <p:sp>
        <p:nvSpPr>
          <p:cNvPr id="12" name="Alaotsikko 2">
            <a:extLst>
              <a:ext uri="{FF2B5EF4-FFF2-40B4-BE49-F238E27FC236}">
                <a16:creationId xmlns:a16="http://schemas.microsoft.com/office/drawing/2014/main" id="{5A8DA7F4-A65E-7F16-9966-719CC1CE28D2}"/>
              </a:ext>
            </a:extLst>
          </p:cNvPr>
          <p:cNvSpPr>
            <a:spLocks noGrp="1"/>
          </p:cNvSpPr>
          <p:nvPr>
            <p:ph type="subTitle" idx="1" hasCustomPrompt="1"/>
          </p:nvPr>
        </p:nvSpPr>
        <p:spPr>
          <a:xfrm>
            <a:off x="5413445" y="3469262"/>
            <a:ext cx="6034216" cy="1085641"/>
          </a:xfrm>
        </p:spPr>
        <p:txBody>
          <a:bodyPr lIns="0" tIns="0" rIns="0" bIns="0" rtlCol="0">
            <a:noAutofit/>
          </a:bodyPr>
          <a:lstStyle>
            <a:lvl1pPr marL="0" indent="0" algn="l">
              <a:buNone/>
              <a:defRPr sz="2000" cap="all"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i-FI" noProof="0"/>
              <a:t>MUOKKAA ALAOTSIKON PERUSTYYLIÄ NAPSAUTTAMALLA</a:t>
            </a:r>
          </a:p>
        </p:txBody>
      </p:sp>
      <p:sp>
        <p:nvSpPr>
          <p:cNvPr id="2" name="Alatunnisteen paikkamerkki 1">
            <a:extLst>
              <a:ext uri="{FF2B5EF4-FFF2-40B4-BE49-F238E27FC236}">
                <a16:creationId xmlns:a16="http://schemas.microsoft.com/office/drawing/2014/main" id="{E21B6B04-886C-2862-3BD4-97071FCAD7CA}"/>
              </a:ext>
            </a:extLst>
          </p:cNvPr>
          <p:cNvSpPr>
            <a:spLocks noGrp="1"/>
          </p:cNvSpPr>
          <p:nvPr>
            <p:ph type="ftr" sz="quarter" idx="10"/>
          </p:nvPr>
        </p:nvSpPr>
        <p:spPr/>
        <p:txBody>
          <a:bodyPr rtlCol="0"/>
          <a:lstStyle/>
          <a:p>
            <a:pPr rtl="0"/>
            <a:r>
              <a:rPr lang="fi-FI" noProof="0"/>
              <a:t>Esityksen otsikko</a:t>
            </a:r>
          </a:p>
        </p:txBody>
      </p:sp>
      <p:sp>
        <p:nvSpPr>
          <p:cNvPr id="3" name="Dian numeron paikkamerkki 2">
            <a:extLst>
              <a:ext uri="{FF2B5EF4-FFF2-40B4-BE49-F238E27FC236}">
                <a16:creationId xmlns:a16="http://schemas.microsoft.com/office/drawing/2014/main" id="{AE0F1657-AAC1-699F-C320-E5260E380642}"/>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9753654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aksi sisältöä">
    <p:spTree>
      <p:nvGrpSpPr>
        <p:cNvPr id="1" name=""/>
        <p:cNvGrpSpPr/>
        <p:nvPr/>
      </p:nvGrpSpPr>
      <p:grpSpPr>
        <a:xfrm>
          <a:off x="0" y="0"/>
          <a:ext cx="0" cy="0"/>
          <a:chOff x="0" y="0"/>
          <a:chExt cx="0" cy="0"/>
        </a:xfrm>
      </p:grpSpPr>
      <p:sp>
        <p:nvSpPr>
          <p:cNvPr id="5" name="Otsikko 1">
            <a:extLst>
              <a:ext uri="{FF2B5EF4-FFF2-40B4-BE49-F238E27FC236}">
                <a16:creationId xmlns:a16="http://schemas.microsoft.com/office/drawing/2014/main" id="{6250F21D-F2DD-7321-0EAB-DA9F671A2586}"/>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4" name="Sisällön paikkamerkki 3">
            <a:extLst>
              <a:ext uri="{FF2B5EF4-FFF2-40B4-BE49-F238E27FC236}">
                <a16:creationId xmlns:a16="http://schemas.microsoft.com/office/drawing/2014/main" id="{F75F077D-E901-4AA9-B062-1C37FF407BFD}"/>
              </a:ext>
            </a:extLst>
          </p:cNvPr>
          <p:cNvSpPr>
            <a:spLocks noGrp="1"/>
          </p:cNvSpPr>
          <p:nvPr>
            <p:ph sz="half" idx="2"/>
          </p:nvPr>
        </p:nvSpPr>
        <p:spPr>
          <a:xfrm>
            <a:off x="850168" y="1828800"/>
            <a:ext cx="10126362" cy="4351338"/>
          </a:xfrm>
        </p:spPr>
        <p:txBody>
          <a:bodyPr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2" name="Alatunnisteen paikkamerkki 1">
            <a:extLst>
              <a:ext uri="{FF2B5EF4-FFF2-40B4-BE49-F238E27FC236}">
                <a16:creationId xmlns:a16="http://schemas.microsoft.com/office/drawing/2014/main" id="{68EECBEC-47C0-1CBF-96E7-318D53898471}"/>
              </a:ext>
            </a:extLst>
          </p:cNvPr>
          <p:cNvSpPr>
            <a:spLocks noGrp="1"/>
          </p:cNvSpPr>
          <p:nvPr>
            <p:ph type="ftr" sz="quarter" idx="10"/>
          </p:nvPr>
        </p:nvSpPr>
        <p:spPr/>
        <p:txBody>
          <a:bodyPr rtlCol="0"/>
          <a:lstStyle/>
          <a:p>
            <a:pPr rtl="0"/>
            <a:r>
              <a:rPr lang="fi-FI" noProof="0"/>
              <a:t>Esityksen otsikko</a:t>
            </a:r>
          </a:p>
        </p:txBody>
      </p:sp>
      <p:sp>
        <p:nvSpPr>
          <p:cNvPr id="3" name="Dian numeron paikkamerkki 2">
            <a:extLst>
              <a:ext uri="{FF2B5EF4-FFF2-40B4-BE49-F238E27FC236}">
                <a16:creationId xmlns:a16="http://schemas.microsoft.com/office/drawing/2014/main" id="{335D78F7-5CBD-4D51-970A-4C050848D62B}"/>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5432493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B2F7D74-558F-4816-9367-4004FFA2B6A4}"/>
              </a:ext>
            </a:extLst>
          </p:cNvPr>
          <p:cNvSpPr>
            <a:spLocks noGrp="1"/>
          </p:cNvSpPr>
          <p:nvPr>
            <p:ph type="title" hasCustomPrompt="1"/>
          </p:nvPr>
        </p:nvSpPr>
        <p:spPr>
          <a:xfrm>
            <a:off x="846879" y="884902"/>
            <a:ext cx="4567228" cy="1877976"/>
          </a:xfrm>
        </p:spPr>
        <p:txBody>
          <a:bodyPr lIns="0" tIns="0" rIns="0" bIns="0" rtlCol="0">
            <a:noAutofit/>
          </a:bodyPr>
          <a:lstStyle>
            <a:lvl1pPr>
              <a:defRPr sz="3600" baseline="0"/>
            </a:lvl1pPr>
          </a:lstStyle>
          <a:p>
            <a:pPr rtl="0"/>
            <a:r>
              <a:rPr lang="fi-FI" noProof="0"/>
              <a:t>MUOKKAA OTSIKON PERUSTYYLIÄ NAPSAUTTAMALLA</a:t>
            </a:r>
          </a:p>
        </p:txBody>
      </p:sp>
      <p:sp>
        <p:nvSpPr>
          <p:cNvPr id="4" name="Sisällön paikkamerkki 3">
            <a:extLst>
              <a:ext uri="{FF2B5EF4-FFF2-40B4-BE49-F238E27FC236}">
                <a16:creationId xmlns:a16="http://schemas.microsoft.com/office/drawing/2014/main" id="{F75F077D-E901-4AA9-B062-1C37FF407BFD}"/>
              </a:ext>
            </a:extLst>
          </p:cNvPr>
          <p:cNvSpPr>
            <a:spLocks noGrp="1"/>
          </p:cNvSpPr>
          <p:nvPr>
            <p:ph sz="half" idx="2"/>
          </p:nvPr>
        </p:nvSpPr>
        <p:spPr>
          <a:xfrm>
            <a:off x="5572125" y="409576"/>
            <a:ext cx="5789913" cy="6067424"/>
          </a:xfrm>
        </p:spPr>
        <p:txBody>
          <a:bodyPr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6" name="Puolivapaa piirto 5" descr="Mies katsoo pilvenpiirtäjiä">
            <a:extLst>
              <a:ext uri="{FF2B5EF4-FFF2-40B4-BE49-F238E27FC236}">
                <a16:creationId xmlns:a16="http://schemas.microsoft.com/office/drawing/2014/main" id="{7BCB4311-6C5C-4FCF-5824-E1C8254AC360}"/>
              </a:ext>
            </a:extLst>
          </p:cNvPr>
          <p:cNvSpPr/>
          <p:nvPr userDrawn="1"/>
        </p:nvSpPr>
        <p:spPr>
          <a:xfrm rot="2329651">
            <a:off x="-532604" y="2895950"/>
            <a:ext cx="5658498" cy="5088743"/>
          </a:xfrm>
          <a:custGeom>
            <a:avLst/>
            <a:gdLst>
              <a:gd name="connsiteX0" fmla="*/ 1041364 w 5658498"/>
              <a:gd name="connsiteY0" fmla="*/ 660618 h 5088743"/>
              <a:gd name="connsiteX1" fmla="*/ 2881574 w 5658498"/>
              <a:gd name="connsiteY1" fmla="*/ 0 h 5088743"/>
              <a:gd name="connsiteX2" fmla="*/ 5644500 w 5658498"/>
              <a:gd name="connsiteY2" fmla="*/ 2032703 h 5088743"/>
              <a:gd name="connsiteX3" fmla="*/ 5658498 w 5658498"/>
              <a:gd name="connsiteY3" fmla="*/ 2087143 h 5088743"/>
              <a:gd name="connsiteX4" fmla="*/ 1928931 w 5658498"/>
              <a:gd name="connsiteY4" fmla="*/ 5088743 h 5088743"/>
              <a:gd name="connsiteX5" fmla="*/ 0 w 5658498"/>
              <a:gd name="connsiteY5" fmla="*/ 2691993 h 5088743"/>
              <a:gd name="connsiteX6" fmla="*/ 7450 w 5658498"/>
              <a:gd name="connsiteY6" fmla="*/ 2560795 h 5088743"/>
              <a:gd name="connsiteX7" fmla="*/ 1041364 w 5658498"/>
              <a:gd name="connsiteY7" fmla="*/ 660618 h 5088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8498" h="5088743">
                <a:moveTo>
                  <a:pt x="1041364" y="660618"/>
                </a:moveTo>
                <a:cubicBezTo>
                  <a:pt x="1541443" y="247916"/>
                  <a:pt x="2182557" y="0"/>
                  <a:pt x="2881574" y="0"/>
                </a:cubicBezTo>
                <a:cubicBezTo>
                  <a:pt x="4179749" y="0"/>
                  <a:pt x="5278215" y="855058"/>
                  <a:pt x="5644500" y="2032703"/>
                </a:cubicBezTo>
                <a:lnTo>
                  <a:pt x="5658498" y="2087143"/>
                </a:lnTo>
                <a:lnTo>
                  <a:pt x="1928931" y="5088743"/>
                </a:lnTo>
                <a:lnTo>
                  <a:pt x="0" y="2691993"/>
                </a:lnTo>
                <a:lnTo>
                  <a:pt x="7450" y="2560795"/>
                </a:lnTo>
                <a:cubicBezTo>
                  <a:pt x="94683" y="1797754"/>
                  <a:pt x="478776" y="1124908"/>
                  <a:pt x="1041364" y="660618"/>
                </a:cubicBezTo>
                <a:close/>
              </a:path>
            </a:pathLst>
          </a:custGeom>
          <a:blipFill dpi="0" rotWithShape="1">
            <a:blip r:embed="rId2" cstate="email">
              <a:extLst>
                <a:ext uri="{BEBA8EAE-BF5A-486C-A8C5-ECC9F3942E4B}">
                  <a14:imgProps xmlns:a14="http://schemas.microsoft.com/office/drawing/2010/main">
                    <a14:imgLayer r:embed="rId3">
                      <a14:imgEffect>
                        <a14:saturation sat="0"/>
                      </a14:imgEffect>
                      <a14:imgEffect>
                        <a14:brightnessContrast bright="8000" contrast="-25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p>
        </p:txBody>
      </p:sp>
      <p:sp>
        <p:nvSpPr>
          <p:cNvPr id="5" name="Soikio 4">
            <a:extLst>
              <a:ext uri="{FF2B5EF4-FFF2-40B4-BE49-F238E27FC236}">
                <a16:creationId xmlns:a16="http://schemas.microsoft.com/office/drawing/2014/main" id="{3B5704EA-7A65-5CC2-D428-F28396B06208}"/>
              </a:ext>
            </a:extLst>
          </p:cNvPr>
          <p:cNvSpPr/>
          <p:nvPr userDrawn="1"/>
        </p:nvSpPr>
        <p:spPr>
          <a:xfrm>
            <a:off x="356461" y="2238899"/>
            <a:ext cx="1411557" cy="1411557"/>
          </a:xfrm>
          <a:prstGeom prst="ellipse">
            <a:avLst/>
          </a:prstGeom>
          <a:solidFill>
            <a:schemeClr val="accent1">
              <a:alpha val="7607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noProof="0">
              <a:solidFill>
                <a:schemeClr val="accent1">
                  <a:lumMod val="75000"/>
                </a:schemeClr>
              </a:solidFill>
            </a:endParaRPr>
          </a:p>
        </p:txBody>
      </p:sp>
      <p:sp>
        <p:nvSpPr>
          <p:cNvPr id="3" name="Alatunnisteen paikkamerkki 2">
            <a:extLst>
              <a:ext uri="{FF2B5EF4-FFF2-40B4-BE49-F238E27FC236}">
                <a16:creationId xmlns:a16="http://schemas.microsoft.com/office/drawing/2014/main" id="{EF04B56E-067D-C824-6EEB-3CCE57E4B5BA}"/>
              </a:ext>
            </a:extLst>
          </p:cNvPr>
          <p:cNvSpPr>
            <a:spLocks noGrp="1"/>
          </p:cNvSpPr>
          <p:nvPr>
            <p:ph type="ftr" sz="quarter" idx="10"/>
          </p:nvPr>
        </p:nvSpPr>
        <p:spPr/>
        <p:txBody>
          <a:bodyPr rtlCol="0"/>
          <a:lstStyle/>
          <a:p>
            <a:pPr rtl="0"/>
            <a:r>
              <a:rPr lang="fi-FI" noProof="0"/>
              <a:t>Esityksen otsikko</a:t>
            </a:r>
          </a:p>
        </p:txBody>
      </p:sp>
      <p:sp>
        <p:nvSpPr>
          <p:cNvPr id="7" name="Dian numeron paikkamerkki 6">
            <a:extLst>
              <a:ext uri="{FF2B5EF4-FFF2-40B4-BE49-F238E27FC236}">
                <a16:creationId xmlns:a16="http://schemas.microsoft.com/office/drawing/2014/main" id="{915DB247-3AE7-BCCA-E0CC-BC0FD69A7E6D}"/>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1992434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673DC3A9-D4E6-42CF-91A8-F267C7C66CCB}"/>
              </a:ext>
            </a:extLst>
          </p:cNvPr>
          <p:cNvSpPr>
            <a:spLocks noGrp="1"/>
          </p:cNvSpPr>
          <p:nvPr>
            <p:ph type="body" idx="1"/>
          </p:nvPr>
        </p:nvSpPr>
        <p:spPr>
          <a:xfrm>
            <a:off x="849880" y="1781357"/>
            <a:ext cx="5157787" cy="823912"/>
          </a:xfrm>
        </p:spPr>
        <p:txBody>
          <a:bodyPr lIns="0" tIns="0" rIns="0" bIns="0" rtlCol="0" anchor="b">
            <a:noAutofit/>
          </a:bodyPr>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i-FI" noProof="0"/>
              <a:t>Muokkaa tekstin perustyylejä napsauttamalla</a:t>
            </a:r>
          </a:p>
        </p:txBody>
      </p:sp>
      <p:sp>
        <p:nvSpPr>
          <p:cNvPr id="4" name="Sisällön paikkamerkki 3">
            <a:extLst>
              <a:ext uri="{FF2B5EF4-FFF2-40B4-BE49-F238E27FC236}">
                <a16:creationId xmlns:a16="http://schemas.microsoft.com/office/drawing/2014/main" id="{C752CCA9-53A3-4DA5-AD45-C2A2C12A3A6A}"/>
              </a:ext>
            </a:extLst>
          </p:cNvPr>
          <p:cNvSpPr>
            <a:spLocks noGrp="1"/>
          </p:cNvSpPr>
          <p:nvPr>
            <p:ph sz="half" idx="2"/>
          </p:nvPr>
        </p:nvSpPr>
        <p:spPr>
          <a:xfrm>
            <a:off x="849880" y="2605269"/>
            <a:ext cx="5157787" cy="3684588"/>
          </a:xfrm>
        </p:spPr>
        <p:txBody>
          <a:bodyPr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5" name="Tekstin paikkamerkki 4">
            <a:extLst>
              <a:ext uri="{FF2B5EF4-FFF2-40B4-BE49-F238E27FC236}">
                <a16:creationId xmlns:a16="http://schemas.microsoft.com/office/drawing/2014/main" id="{2100C9C6-BD61-4D2C-9146-FB785BAE4FF3}"/>
              </a:ext>
            </a:extLst>
          </p:cNvPr>
          <p:cNvSpPr>
            <a:spLocks noGrp="1"/>
          </p:cNvSpPr>
          <p:nvPr>
            <p:ph type="body" sz="quarter" idx="3"/>
          </p:nvPr>
        </p:nvSpPr>
        <p:spPr>
          <a:xfrm>
            <a:off x="6182292" y="1781357"/>
            <a:ext cx="5183188" cy="823912"/>
          </a:xfrm>
        </p:spPr>
        <p:txBody>
          <a:bodyPr lIns="0" tIns="0" rIns="0" bIns="0" rtlCol="0" anchor="b">
            <a:noAutofit/>
          </a:bodyPr>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i-FI" noProof="0"/>
              <a:t>Muokkaa tekstin perustyylejä napsauttamalla</a:t>
            </a:r>
          </a:p>
        </p:txBody>
      </p:sp>
      <p:sp>
        <p:nvSpPr>
          <p:cNvPr id="6" name="Sisällön paikkamerkki 5">
            <a:extLst>
              <a:ext uri="{FF2B5EF4-FFF2-40B4-BE49-F238E27FC236}">
                <a16:creationId xmlns:a16="http://schemas.microsoft.com/office/drawing/2014/main" id="{E2E342EE-68BB-484D-98C3-48A7847549D4}"/>
              </a:ext>
            </a:extLst>
          </p:cNvPr>
          <p:cNvSpPr>
            <a:spLocks noGrp="1"/>
          </p:cNvSpPr>
          <p:nvPr>
            <p:ph sz="quarter" idx="4"/>
          </p:nvPr>
        </p:nvSpPr>
        <p:spPr>
          <a:xfrm>
            <a:off x="6182292" y="2605269"/>
            <a:ext cx="5183188" cy="3684588"/>
          </a:xfrm>
        </p:spPr>
        <p:txBody>
          <a:bodyPr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8" name="Otsikko 1">
            <a:extLst>
              <a:ext uri="{FF2B5EF4-FFF2-40B4-BE49-F238E27FC236}">
                <a16:creationId xmlns:a16="http://schemas.microsoft.com/office/drawing/2014/main" id="{2EEB52FD-12DF-7F90-E06C-0C83CEB26F24}"/>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2" name="Alatunnisteen paikkamerkki 1">
            <a:extLst>
              <a:ext uri="{FF2B5EF4-FFF2-40B4-BE49-F238E27FC236}">
                <a16:creationId xmlns:a16="http://schemas.microsoft.com/office/drawing/2014/main" id="{EB5B760E-02DF-5B11-D744-D98DE8A01E9E}"/>
              </a:ext>
            </a:extLst>
          </p:cNvPr>
          <p:cNvSpPr>
            <a:spLocks noGrp="1"/>
          </p:cNvSpPr>
          <p:nvPr>
            <p:ph type="ftr" sz="quarter" idx="10"/>
          </p:nvPr>
        </p:nvSpPr>
        <p:spPr/>
        <p:txBody>
          <a:bodyPr rtlCol="0"/>
          <a:lstStyle/>
          <a:p>
            <a:pPr rtl="0"/>
            <a:r>
              <a:rPr lang="fi-FI" noProof="0"/>
              <a:t>Esityksen otsikko</a:t>
            </a:r>
          </a:p>
        </p:txBody>
      </p:sp>
      <p:sp>
        <p:nvSpPr>
          <p:cNvPr id="7" name="Dian numeron paikkamerkki 6">
            <a:extLst>
              <a:ext uri="{FF2B5EF4-FFF2-40B4-BE49-F238E27FC236}">
                <a16:creationId xmlns:a16="http://schemas.microsoft.com/office/drawing/2014/main" id="{50CBFEC7-DD3B-F9AE-2192-83960534DE75}"/>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26430055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sp>
        <p:nvSpPr>
          <p:cNvPr id="11" name="Puolivapaa piirto 10">
            <a:extLst>
              <a:ext uri="{FF2B5EF4-FFF2-40B4-BE49-F238E27FC236}">
                <a16:creationId xmlns:a16="http://schemas.microsoft.com/office/drawing/2014/main" id="{AB86DE8E-78DF-CA66-5AED-C7FF0CCF03CD}"/>
              </a:ext>
              <a:ext uri="{C183D7F6-B498-43B3-948B-1728B52AA6E4}">
                <adec:decorative xmlns:adec="http://schemas.microsoft.com/office/drawing/2017/decorative" val="1"/>
              </a:ext>
            </a:extLst>
          </p:cNvPr>
          <p:cNvSpPr/>
          <p:nvPr userDrawn="1"/>
        </p:nvSpPr>
        <p:spPr>
          <a:xfrm>
            <a:off x="2817383" y="4010866"/>
            <a:ext cx="5056094" cy="2847135"/>
          </a:xfrm>
          <a:custGeom>
            <a:avLst/>
            <a:gdLst>
              <a:gd name="connsiteX0" fmla="*/ 2528047 w 5056094"/>
              <a:gd name="connsiteY0" fmla="*/ 0 h 2847135"/>
              <a:gd name="connsiteX1" fmla="*/ 5056094 w 5056094"/>
              <a:gd name="connsiteY1" fmla="*/ 2528047 h 2847135"/>
              <a:gd name="connsiteX2" fmla="*/ 5043042 w 5056094"/>
              <a:gd name="connsiteY2" fmla="*/ 2786525 h 2847135"/>
              <a:gd name="connsiteX3" fmla="*/ 5033792 w 5056094"/>
              <a:gd name="connsiteY3" fmla="*/ 2847135 h 2847135"/>
              <a:gd name="connsiteX4" fmla="*/ 22302 w 5056094"/>
              <a:gd name="connsiteY4" fmla="*/ 2847135 h 2847135"/>
              <a:gd name="connsiteX5" fmla="*/ 13052 w 5056094"/>
              <a:gd name="connsiteY5" fmla="*/ 2786525 h 2847135"/>
              <a:gd name="connsiteX6" fmla="*/ 0 w 5056094"/>
              <a:gd name="connsiteY6" fmla="*/ 2528047 h 2847135"/>
              <a:gd name="connsiteX7" fmla="*/ 2528047 w 5056094"/>
              <a:gd name="connsiteY7" fmla="*/ 0 h 2847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56094" h="2847135">
                <a:moveTo>
                  <a:pt x="2528047" y="0"/>
                </a:moveTo>
                <a:cubicBezTo>
                  <a:pt x="3924249" y="0"/>
                  <a:pt x="5056094" y="1131845"/>
                  <a:pt x="5056094" y="2528047"/>
                </a:cubicBezTo>
                <a:cubicBezTo>
                  <a:pt x="5056094" y="2615310"/>
                  <a:pt x="5051673" y="2701540"/>
                  <a:pt x="5043042" y="2786525"/>
                </a:cubicBezTo>
                <a:lnTo>
                  <a:pt x="5033792" y="2847135"/>
                </a:lnTo>
                <a:lnTo>
                  <a:pt x="22302" y="2847135"/>
                </a:lnTo>
                <a:lnTo>
                  <a:pt x="13052" y="2786525"/>
                </a:lnTo>
                <a:cubicBezTo>
                  <a:pt x="4422" y="2701540"/>
                  <a:pt x="0" y="2615310"/>
                  <a:pt x="0" y="2528047"/>
                </a:cubicBezTo>
                <a:cubicBezTo>
                  <a:pt x="0" y="1131845"/>
                  <a:pt x="1131845" y="0"/>
                  <a:pt x="2528047" y="0"/>
                </a:cubicBezTo>
                <a:close/>
              </a:path>
            </a:pathLst>
          </a:custGeom>
          <a:solidFill>
            <a:schemeClr val="accent1">
              <a:alpha val="8969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solidFill>
                <a:schemeClr val="accent1"/>
              </a:solidFill>
            </a:endParaRPr>
          </a:p>
        </p:txBody>
      </p:sp>
      <p:pic>
        <p:nvPicPr>
          <p:cNvPr id="12" name="Kuva 11" descr="Moderni talo kuutiomaisella suunnittelulla">
            <a:extLst>
              <a:ext uri="{FF2B5EF4-FFF2-40B4-BE49-F238E27FC236}">
                <a16:creationId xmlns:a16="http://schemas.microsoft.com/office/drawing/2014/main" id="{FE966628-FEAF-3BD3-2DC4-23A466ABB935}"/>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saturation sat="0"/>
                    </a14:imgEffect>
                    <a14:imgEffect>
                      <a14:brightnessContrast bright="12000" contrast="-17000"/>
                    </a14:imgEffect>
                  </a14:imgLayer>
                </a14:imgProps>
              </a:ext>
              <a:ext uri="{28A0092B-C50C-407E-A947-70E740481C1C}">
                <a14:useLocalDpi xmlns:a14="http://schemas.microsoft.com/office/drawing/2010/main"/>
              </a:ext>
            </a:extLst>
          </a:blip>
          <a:srcRect b="23487"/>
          <a:stretch/>
        </p:blipFill>
        <p:spPr>
          <a:xfrm>
            <a:off x="2531165" y="2125402"/>
            <a:ext cx="9279835" cy="4732598"/>
          </a:xfrm>
          <a:prstGeom prst="rect">
            <a:avLst/>
          </a:prstGeom>
        </p:spPr>
      </p:pic>
      <p:sp>
        <p:nvSpPr>
          <p:cNvPr id="2" name="Otsikko 1">
            <a:extLst>
              <a:ext uri="{FF2B5EF4-FFF2-40B4-BE49-F238E27FC236}">
                <a16:creationId xmlns:a16="http://schemas.microsoft.com/office/drawing/2014/main" id="{20B5ED18-7A07-47F1-8056-CD86B076AFE2}"/>
              </a:ext>
            </a:extLst>
          </p:cNvPr>
          <p:cNvSpPr>
            <a:spLocks noGrp="1"/>
          </p:cNvSpPr>
          <p:nvPr>
            <p:ph type="title" hasCustomPrompt="1"/>
          </p:nvPr>
        </p:nvSpPr>
        <p:spPr>
          <a:xfrm>
            <a:off x="1228500" y="1155320"/>
            <a:ext cx="8244113" cy="970081"/>
          </a:xfrm>
        </p:spPr>
        <p:txBody>
          <a:bodyPr lIns="0" tIns="0" rIns="0" bIns="0" rtlCol="0" anchor="t">
            <a:noAutofit/>
          </a:bodyPr>
          <a:lstStyle>
            <a:lvl1pPr>
              <a:lnSpc>
                <a:spcPct val="100000"/>
              </a:lnSpc>
              <a:defRPr sz="3000" b="0" i="0" spc="0" baseline="0">
                <a:latin typeface="+mn-lt"/>
              </a:defRPr>
            </a:lvl1pPr>
          </a:lstStyle>
          <a:p>
            <a:pPr rtl="0"/>
            <a:r>
              <a:rPr lang="fi-FI" noProof="0"/>
              <a:t>MUOKKAA OTSIKON PERUSTYYLIÄ NAPSAUTTAMALLA</a:t>
            </a:r>
          </a:p>
        </p:txBody>
      </p:sp>
      <p:sp>
        <p:nvSpPr>
          <p:cNvPr id="8" name="Alaotsikko 2">
            <a:extLst>
              <a:ext uri="{FF2B5EF4-FFF2-40B4-BE49-F238E27FC236}">
                <a16:creationId xmlns:a16="http://schemas.microsoft.com/office/drawing/2014/main" id="{304A311B-BF0E-4ABD-250E-58093E12EC36}"/>
              </a:ext>
            </a:extLst>
          </p:cNvPr>
          <p:cNvSpPr>
            <a:spLocks noGrp="1"/>
          </p:cNvSpPr>
          <p:nvPr>
            <p:ph type="subTitle" idx="1" hasCustomPrompt="1"/>
          </p:nvPr>
        </p:nvSpPr>
        <p:spPr>
          <a:xfrm>
            <a:off x="1228500" y="2229358"/>
            <a:ext cx="7044643" cy="559184"/>
          </a:xfrm>
        </p:spPr>
        <p:txBody>
          <a:bodyPr lIns="0" tIns="0" rIns="0" bIns="0" rtlCol="0">
            <a:noAutofit/>
          </a:bodyPr>
          <a:lstStyle>
            <a:lvl1pPr marL="0" indent="0" algn="l">
              <a:buNone/>
              <a:defRPr sz="1800" b="1" spc="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i-FI" noProof="0"/>
              <a:t>Muokkaa alaotsikon perustyyliä napsauttamalla</a:t>
            </a:r>
          </a:p>
        </p:txBody>
      </p:sp>
      <p:sp>
        <p:nvSpPr>
          <p:cNvPr id="3" name="Alatunnisteen paikkamerkki 2">
            <a:extLst>
              <a:ext uri="{FF2B5EF4-FFF2-40B4-BE49-F238E27FC236}">
                <a16:creationId xmlns:a16="http://schemas.microsoft.com/office/drawing/2014/main" id="{2C310569-B083-466A-F24B-8C44360B4EC2}"/>
              </a:ext>
            </a:extLst>
          </p:cNvPr>
          <p:cNvSpPr>
            <a:spLocks noGrp="1"/>
          </p:cNvSpPr>
          <p:nvPr>
            <p:ph type="ftr" sz="quarter" idx="10"/>
          </p:nvPr>
        </p:nvSpPr>
        <p:spPr/>
        <p:txBody>
          <a:bodyPr rtlCol="0"/>
          <a:lstStyle/>
          <a:p>
            <a:pPr rtl="0"/>
            <a:r>
              <a:rPr lang="fi-FI" noProof="0"/>
              <a:t>Esityksen otsikko</a:t>
            </a:r>
          </a:p>
        </p:txBody>
      </p:sp>
      <p:sp>
        <p:nvSpPr>
          <p:cNvPr id="4" name="Dian numeron paikkamerkki 3">
            <a:extLst>
              <a:ext uri="{FF2B5EF4-FFF2-40B4-BE49-F238E27FC236}">
                <a16:creationId xmlns:a16="http://schemas.microsoft.com/office/drawing/2014/main" id="{75FB78C1-0CD8-FD34-E7BB-B8F6E296A443}"/>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26004312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Vain otsikko">
    <p:spTree>
      <p:nvGrpSpPr>
        <p:cNvPr id="1" name=""/>
        <p:cNvGrpSpPr/>
        <p:nvPr/>
      </p:nvGrpSpPr>
      <p:grpSpPr>
        <a:xfrm>
          <a:off x="0" y="0"/>
          <a:ext cx="0" cy="0"/>
          <a:chOff x="0" y="0"/>
          <a:chExt cx="0" cy="0"/>
        </a:xfrm>
      </p:grpSpPr>
      <p:sp>
        <p:nvSpPr>
          <p:cNvPr id="15" name="Otsikko 1">
            <a:extLst>
              <a:ext uri="{FF2B5EF4-FFF2-40B4-BE49-F238E27FC236}">
                <a16:creationId xmlns:a16="http://schemas.microsoft.com/office/drawing/2014/main" id="{4227E488-456A-A645-EEF4-38AAED9C5ED1}"/>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6" name="Kuvan paikkamerkki 23">
            <a:extLst>
              <a:ext uri="{FF2B5EF4-FFF2-40B4-BE49-F238E27FC236}">
                <a16:creationId xmlns:a16="http://schemas.microsoft.com/office/drawing/2014/main" id="{5E48B363-63E8-4F17-842B-53AD935A6529}"/>
              </a:ext>
            </a:extLst>
          </p:cNvPr>
          <p:cNvSpPr>
            <a:spLocks noGrp="1"/>
          </p:cNvSpPr>
          <p:nvPr>
            <p:ph type="pic" sz="quarter" idx="13"/>
          </p:nvPr>
        </p:nvSpPr>
        <p:spPr>
          <a:xfrm>
            <a:off x="850327" y="1747520"/>
            <a:ext cx="2226360" cy="2940385"/>
          </a:xfrm>
          <a:solidFill>
            <a:schemeClr val="accent1">
              <a:lumMod val="20000"/>
              <a:lumOff val="80000"/>
            </a:schemeClr>
          </a:solidFill>
        </p:spPr>
        <p:txBody>
          <a:bodyPr rtlCol="0" anchor="ctr">
            <a:noAutofit/>
          </a:bodyPr>
          <a:lstStyle>
            <a:lvl1pPr marL="0" indent="0" algn="ctr">
              <a:buNone/>
              <a:defRPr sz="1400">
                <a:solidFill>
                  <a:schemeClr val="tx1"/>
                </a:solidFill>
              </a:defRPr>
            </a:lvl1pPr>
          </a:lstStyle>
          <a:p>
            <a:pPr rtl="0"/>
            <a:r>
              <a:rPr lang="fi-FI" noProof="0"/>
              <a:t>Lisää kuva napsauttamalla kuvaketta</a:t>
            </a:r>
          </a:p>
        </p:txBody>
      </p:sp>
      <p:sp>
        <p:nvSpPr>
          <p:cNvPr id="21" name="Tekstin paikkamerkki 20">
            <a:extLst>
              <a:ext uri="{FF2B5EF4-FFF2-40B4-BE49-F238E27FC236}">
                <a16:creationId xmlns:a16="http://schemas.microsoft.com/office/drawing/2014/main" id="{F4825303-FCCD-E705-1213-BF7CF16DF7F6}"/>
              </a:ext>
            </a:extLst>
          </p:cNvPr>
          <p:cNvSpPr>
            <a:spLocks noGrp="1"/>
          </p:cNvSpPr>
          <p:nvPr>
            <p:ph type="body" sz="quarter" idx="17" hasCustomPrompt="1"/>
          </p:nvPr>
        </p:nvSpPr>
        <p:spPr>
          <a:xfrm>
            <a:off x="850326"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rtlCol="0">
            <a:noAutofit/>
          </a:bodyPr>
          <a:lstStyle>
            <a:lvl1pPr marL="0" indent="0" algn="l">
              <a:lnSpc>
                <a:spcPct val="100000"/>
              </a:lnSpc>
              <a:spcBef>
                <a:spcPts val="0"/>
              </a:spcBef>
              <a:buNone/>
              <a:defRPr sz="1800" b="1" i="0" spc="20" baseline="0">
                <a:solidFill>
                  <a:schemeClr val="bg1"/>
                </a:solidFill>
                <a:latin typeface="+mn-lt"/>
              </a:defRPr>
            </a:lvl1pPr>
          </a:lstStyle>
          <a:p>
            <a:pPr lvl="0" rtl="0"/>
            <a:r>
              <a:rPr lang="fi-FI" noProof="0"/>
              <a:t>Nimi</a:t>
            </a:r>
          </a:p>
        </p:txBody>
      </p:sp>
      <p:sp>
        <p:nvSpPr>
          <p:cNvPr id="11" name="Tekstin paikkamerkki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985524" y="5567730"/>
            <a:ext cx="1943837" cy="347662"/>
          </a:xfrm>
        </p:spPr>
        <p:txBody>
          <a:bodyPr vert="horz" lIns="0" tIns="0" rIns="0" bIns="0" rtlCol="0">
            <a:noAutofit/>
          </a:bodyPr>
          <a:lstStyle>
            <a:lvl1pPr>
              <a:defRPr lang="en-US" sz="1200" spc="20" baseline="0" dirty="0">
                <a:solidFill>
                  <a:schemeClr val="bg1"/>
                </a:solidFill>
              </a:defRPr>
            </a:lvl1pPr>
          </a:lstStyle>
          <a:p>
            <a:pPr marL="0" lvl="0" indent="0" rtl="0">
              <a:lnSpc>
                <a:spcPct val="100000"/>
              </a:lnSpc>
              <a:spcBef>
                <a:spcPts val="0"/>
              </a:spcBef>
              <a:buNone/>
            </a:pPr>
            <a:r>
              <a:rPr lang="fi-FI" noProof="0"/>
              <a:t>Tehtävänimike</a:t>
            </a:r>
          </a:p>
        </p:txBody>
      </p:sp>
      <p:sp>
        <p:nvSpPr>
          <p:cNvPr id="25" name="Kuvan paikkamerkki 23">
            <a:extLst>
              <a:ext uri="{FF2B5EF4-FFF2-40B4-BE49-F238E27FC236}">
                <a16:creationId xmlns:a16="http://schemas.microsoft.com/office/drawing/2014/main" id="{EA9E795C-FED0-FB6B-2D18-0BDABCA2C5BB}"/>
              </a:ext>
            </a:extLst>
          </p:cNvPr>
          <p:cNvSpPr>
            <a:spLocks noGrp="1"/>
          </p:cNvSpPr>
          <p:nvPr>
            <p:ph type="pic" sz="quarter" idx="26"/>
          </p:nvPr>
        </p:nvSpPr>
        <p:spPr>
          <a:xfrm>
            <a:off x="3489968" y="1758108"/>
            <a:ext cx="2226360" cy="2940385"/>
          </a:xfrm>
          <a:solidFill>
            <a:schemeClr val="accent1">
              <a:lumMod val="20000"/>
              <a:lumOff val="80000"/>
            </a:schemeClr>
          </a:solidFill>
        </p:spPr>
        <p:txBody>
          <a:bodyPr rtlCol="0" anchor="ctr">
            <a:noAutofit/>
          </a:bodyPr>
          <a:lstStyle>
            <a:lvl1pPr marL="0" indent="0" algn="ctr">
              <a:buNone/>
              <a:defRPr sz="1400">
                <a:solidFill>
                  <a:schemeClr val="tx1"/>
                </a:solidFill>
              </a:defRPr>
            </a:lvl1pPr>
          </a:lstStyle>
          <a:p>
            <a:pPr rtl="0"/>
            <a:r>
              <a:rPr lang="fi-FI" noProof="0"/>
              <a:t>Lisää kuva napsauttamalla kuvaketta</a:t>
            </a:r>
          </a:p>
        </p:txBody>
      </p:sp>
      <p:sp>
        <p:nvSpPr>
          <p:cNvPr id="37" name="Tekstin paikkamerkki 36">
            <a:extLst>
              <a:ext uri="{FF2B5EF4-FFF2-40B4-BE49-F238E27FC236}">
                <a16:creationId xmlns:a16="http://schemas.microsoft.com/office/drawing/2014/main" id="{BF18F814-0B06-5B49-EC7F-2FFDDB498FF6}"/>
              </a:ext>
            </a:extLst>
          </p:cNvPr>
          <p:cNvSpPr>
            <a:spLocks noGrp="1"/>
          </p:cNvSpPr>
          <p:nvPr>
            <p:ph type="body" sz="quarter" idx="34" hasCustomPrompt="1"/>
          </p:nvPr>
        </p:nvSpPr>
        <p:spPr>
          <a:xfrm>
            <a:off x="3489968"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rtlCol="0">
            <a:noAutofit/>
          </a:bodyPr>
          <a:lstStyle>
            <a:lvl1pPr marL="0" indent="0" algn="l">
              <a:lnSpc>
                <a:spcPct val="100000"/>
              </a:lnSpc>
              <a:spcBef>
                <a:spcPts val="0"/>
              </a:spcBef>
              <a:buNone/>
              <a:defRPr sz="1800" b="1" i="0" spc="20" baseline="0">
                <a:solidFill>
                  <a:schemeClr val="bg1"/>
                </a:solidFill>
                <a:latin typeface="+mn-lt"/>
              </a:defRPr>
            </a:lvl1pPr>
          </a:lstStyle>
          <a:p>
            <a:pPr lvl="0" rtl="0"/>
            <a:r>
              <a:rPr lang="fi-FI" noProof="0"/>
              <a:t>Nimi</a:t>
            </a:r>
          </a:p>
        </p:txBody>
      </p:sp>
      <p:sp>
        <p:nvSpPr>
          <p:cNvPr id="28" name="Tekstin paikkamerkki 28">
            <a:extLst>
              <a:ext uri="{FF2B5EF4-FFF2-40B4-BE49-F238E27FC236}">
                <a16:creationId xmlns:a16="http://schemas.microsoft.com/office/drawing/2014/main" id="{518B0AC6-8555-9EC9-31D5-2D41E9278A30}"/>
              </a:ext>
            </a:extLst>
          </p:cNvPr>
          <p:cNvSpPr>
            <a:spLocks noGrp="1"/>
          </p:cNvSpPr>
          <p:nvPr>
            <p:ph type="body" sz="quarter" idx="29" hasCustomPrompt="1"/>
          </p:nvPr>
        </p:nvSpPr>
        <p:spPr>
          <a:xfrm>
            <a:off x="3631421"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rtl="0">
              <a:lnSpc>
                <a:spcPct val="100000"/>
              </a:lnSpc>
              <a:spcBef>
                <a:spcPts val="0"/>
              </a:spcBef>
              <a:buNone/>
            </a:pPr>
            <a:r>
              <a:rPr lang="fi-FI" noProof="0"/>
              <a:t>Tehtävänimike</a:t>
            </a:r>
          </a:p>
        </p:txBody>
      </p:sp>
      <p:sp>
        <p:nvSpPr>
          <p:cNvPr id="26" name="Kuvan paikkamerkki 23">
            <a:extLst>
              <a:ext uri="{FF2B5EF4-FFF2-40B4-BE49-F238E27FC236}">
                <a16:creationId xmlns:a16="http://schemas.microsoft.com/office/drawing/2014/main" id="{1026B989-CBAD-BCCA-CE61-AC5ABC3F8752}"/>
              </a:ext>
            </a:extLst>
          </p:cNvPr>
          <p:cNvSpPr>
            <a:spLocks noGrp="1"/>
          </p:cNvSpPr>
          <p:nvPr>
            <p:ph type="pic" sz="quarter" idx="27"/>
          </p:nvPr>
        </p:nvSpPr>
        <p:spPr>
          <a:xfrm>
            <a:off x="6139567" y="1758108"/>
            <a:ext cx="2226360" cy="2940385"/>
          </a:xfrm>
          <a:solidFill>
            <a:schemeClr val="accent1">
              <a:lumMod val="20000"/>
              <a:lumOff val="80000"/>
            </a:schemeClr>
          </a:solidFill>
        </p:spPr>
        <p:txBody>
          <a:bodyPr rtlCol="0" anchor="ctr">
            <a:noAutofit/>
          </a:bodyPr>
          <a:lstStyle>
            <a:lvl1pPr marL="0" indent="0" algn="ctr">
              <a:buNone/>
              <a:defRPr sz="1400">
                <a:solidFill>
                  <a:schemeClr val="tx1"/>
                </a:solidFill>
              </a:defRPr>
            </a:lvl1pPr>
          </a:lstStyle>
          <a:p>
            <a:pPr rtl="0"/>
            <a:r>
              <a:rPr lang="fi-FI" noProof="0"/>
              <a:t>Lisää kuva napsauttamalla kuvaketta</a:t>
            </a:r>
          </a:p>
        </p:txBody>
      </p:sp>
      <p:sp>
        <p:nvSpPr>
          <p:cNvPr id="38" name="Tekstin paikkamerkki 37">
            <a:extLst>
              <a:ext uri="{FF2B5EF4-FFF2-40B4-BE49-F238E27FC236}">
                <a16:creationId xmlns:a16="http://schemas.microsoft.com/office/drawing/2014/main" id="{3A6E4A81-98BC-4A0B-637E-A8A4EF704A29}"/>
              </a:ext>
            </a:extLst>
          </p:cNvPr>
          <p:cNvSpPr>
            <a:spLocks noGrp="1"/>
          </p:cNvSpPr>
          <p:nvPr>
            <p:ph type="body" sz="quarter" idx="35" hasCustomPrompt="1"/>
          </p:nvPr>
        </p:nvSpPr>
        <p:spPr>
          <a:xfrm>
            <a:off x="6139567"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rtlCol="0">
            <a:noAutofit/>
          </a:bodyPr>
          <a:lstStyle>
            <a:lvl1pPr marL="0" indent="0" algn="l">
              <a:lnSpc>
                <a:spcPct val="100000"/>
              </a:lnSpc>
              <a:spcBef>
                <a:spcPts val="0"/>
              </a:spcBef>
              <a:buNone/>
              <a:defRPr sz="1800" b="1" i="0" spc="20" baseline="0">
                <a:solidFill>
                  <a:schemeClr val="bg1"/>
                </a:solidFill>
                <a:latin typeface="+mn-lt"/>
              </a:defRPr>
            </a:lvl1pPr>
          </a:lstStyle>
          <a:p>
            <a:pPr lvl="0" rtl="0"/>
            <a:r>
              <a:rPr lang="fi-FI" noProof="0"/>
              <a:t>Nimi</a:t>
            </a:r>
          </a:p>
        </p:txBody>
      </p:sp>
      <p:sp>
        <p:nvSpPr>
          <p:cNvPr id="34" name="Tekstin paikkamerkki 28">
            <a:extLst>
              <a:ext uri="{FF2B5EF4-FFF2-40B4-BE49-F238E27FC236}">
                <a16:creationId xmlns:a16="http://schemas.microsoft.com/office/drawing/2014/main" id="{671F3A8D-7485-35BA-4D51-752E669CD51B}"/>
              </a:ext>
            </a:extLst>
          </p:cNvPr>
          <p:cNvSpPr>
            <a:spLocks noGrp="1"/>
          </p:cNvSpPr>
          <p:nvPr>
            <p:ph type="body" sz="quarter" idx="31" hasCustomPrompt="1"/>
          </p:nvPr>
        </p:nvSpPr>
        <p:spPr>
          <a:xfrm>
            <a:off x="6260967"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rtl="0">
              <a:lnSpc>
                <a:spcPct val="100000"/>
              </a:lnSpc>
              <a:spcBef>
                <a:spcPts val="0"/>
              </a:spcBef>
              <a:buNone/>
            </a:pPr>
            <a:r>
              <a:rPr lang="fi-FI" noProof="0"/>
              <a:t>Tehtävänimike</a:t>
            </a:r>
          </a:p>
        </p:txBody>
      </p:sp>
      <p:sp>
        <p:nvSpPr>
          <p:cNvPr id="24" name="Kuvan paikkamerkki 23">
            <a:extLst>
              <a:ext uri="{FF2B5EF4-FFF2-40B4-BE49-F238E27FC236}">
                <a16:creationId xmlns:a16="http://schemas.microsoft.com/office/drawing/2014/main" id="{EC3EE756-2FF0-64E0-D905-235B8973F7D5}"/>
              </a:ext>
            </a:extLst>
          </p:cNvPr>
          <p:cNvSpPr>
            <a:spLocks noGrp="1"/>
          </p:cNvSpPr>
          <p:nvPr>
            <p:ph type="pic" sz="quarter" idx="25"/>
          </p:nvPr>
        </p:nvSpPr>
        <p:spPr>
          <a:xfrm>
            <a:off x="8755158" y="1758108"/>
            <a:ext cx="2226360" cy="2940385"/>
          </a:xfrm>
          <a:solidFill>
            <a:schemeClr val="accent1">
              <a:lumMod val="20000"/>
              <a:lumOff val="80000"/>
            </a:schemeClr>
          </a:solidFill>
        </p:spPr>
        <p:txBody>
          <a:bodyPr rtlCol="0" anchor="ctr">
            <a:noAutofit/>
          </a:bodyPr>
          <a:lstStyle>
            <a:lvl1pPr marL="0" indent="0" algn="ctr">
              <a:buNone/>
              <a:defRPr sz="1400">
                <a:solidFill>
                  <a:schemeClr val="tx1"/>
                </a:solidFill>
              </a:defRPr>
            </a:lvl1pPr>
          </a:lstStyle>
          <a:p>
            <a:pPr rtl="0"/>
            <a:r>
              <a:rPr lang="fi-FI" noProof="0"/>
              <a:t>Lisää kuva napsauttamalla kuvaketta</a:t>
            </a:r>
          </a:p>
        </p:txBody>
      </p:sp>
      <p:sp>
        <p:nvSpPr>
          <p:cNvPr id="39" name="Tekstin paikkamerkki 38">
            <a:extLst>
              <a:ext uri="{FF2B5EF4-FFF2-40B4-BE49-F238E27FC236}">
                <a16:creationId xmlns:a16="http://schemas.microsoft.com/office/drawing/2014/main" id="{35068E76-B8E5-A95C-FAAC-7F43B2481D14}"/>
              </a:ext>
            </a:extLst>
          </p:cNvPr>
          <p:cNvSpPr>
            <a:spLocks noGrp="1"/>
          </p:cNvSpPr>
          <p:nvPr>
            <p:ph type="body" sz="quarter" idx="36" hasCustomPrompt="1"/>
          </p:nvPr>
        </p:nvSpPr>
        <p:spPr>
          <a:xfrm>
            <a:off x="8755158"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rtlCol="0">
            <a:noAutofit/>
          </a:bodyPr>
          <a:lstStyle>
            <a:lvl1pPr marL="0" indent="0" algn="l">
              <a:lnSpc>
                <a:spcPct val="100000"/>
              </a:lnSpc>
              <a:spcBef>
                <a:spcPts val="0"/>
              </a:spcBef>
              <a:buNone/>
              <a:defRPr sz="1800" b="1" i="0" spc="20" baseline="0">
                <a:solidFill>
                  <a:schemeClr val="bg1"/>
                </a:solidFill>
                <a:latin typeface="+mn-lt"/>
              </a:defRPr>
            </a:lvl1pPr>
          </a:lstStyle>
          <a:p>
            <a:pPr lvl="0" rtl="0"/>
            <a:r>
              <a:rPr lang="fi-FI" noProof="0"/>
              <a:t>Nimi</a:t>
            </a:r>
          </a:p>
        </p:txBody>
      </p:sp>
      <p:sp>
        <p:nvSpPr>
          <p:cNvPr id="36" name="Tekstin paikkamerkki 28">
            <a:extLst>
              <a:ext uri="{FF2B5EF4-FFF2-40B4-BE49-F238E27FC236}">
                <a16:creationId xmlns:a16="http://schemas.microsoft.com/office/drawing/2014/main" id="{5985B1DB-E488-ABA9-E8FB-18D2006DCE09}"/>
              </a:ext>
            </a:extLst>
          </p:cNvPr>
          <p:cNvSpPr>
            <a:spLocks noGrp="1"/>
          </p:cNvSpPr>
          <p:nvPr>
            <p:ph type="body" sz="quarter" idx="33" hasCustomPrompt="1"/>
          </p:nvPr>
        </p:nvSpPr>
        <p:spPr>
          <a:xfrm>
            <a:off x="8890513"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rtl="0">
              <a:lnSpc>
                <a:spcPct val="100000"/>
              </a:lnSpc>
              <a:spcBef>
                <a:spcPts val="0"/>
              </a:spcBef>
              <a:buNone/>
            </a:pPr>
            <a:r>
              <a:rPr lang="fi-FI" noProof="0"/>
              <a:t>Tehtävänimike</a:t>
            </a:r>
          </a:p>
        </p:txBody>
      </p:sp>
      <p:sp>
        <p:nvSpPr>
          <p:cNvPr id="4" name="Alatunnisteen paikkamerkki 3">
            <a:extLst>
              <a:ext uri="{FF2B5EF4-FFF2-40B4-BE49-F238E27FC236}">
                <a16:creationId xmlns:a16="http://schemas.microsoft.com/office/drawing/2014/main" id="{D6FC1105-93C5-0E50-1656-271A54E5D97D}"/>
              </a:ext>
            </a:extLst>
          </p:cNvPr>
          <p:cNvSpPr>
            <a:spLocks noGrp="1"/>
          </p:cNvSpPr>
          <p:nvPr>
            <p:ph type="ftr" sz="quarter" idx="37"/>
          </p:nvPr>
        </p:nvSpPr>
        <p:spPr/>
        <p:txBody>
          <a:bodyPr rtlCol="0"/>
          <a:lstStyle/>
          <a:p>
            <a:pPr rtl="0"/>
            <a:r>
              <a:rPr lang="fi-FI" noProof="0"/>
              <a:t>Esityksen otsikko</a:t>
            </a:r>
          </a:p>
        </p:txBody>
      </p:sp>
      <p:sp>
        <p:nvSpPr>
          <p:cNvPr id="5" name="Dian numeron paikkamerkki 4">
            <a:extLst>
              <a:ext uri="{FF2B5EF4-FFF2-40B4-BE49-F238E27FC236}">
                <a16:creationId xmlns:a16="http://schemas.microsoft.com/office/drawing/2014/main" id="{E134F48D-1D23-34DB-1FB6-07EEB752692C}"/>
              </a:ext>
            </a:extLst>
          </p:cNvPr>
          <p:cNvSpPr>
            <a:spLocks noGrp="1"/>
          </p:cNvSpPr>
          <p:nvPr>
            <p:ph type="sldNum" sz="quarter" idx="38"/>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41283535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yhjä">
    <p:spTree>
      <p:nvGrpSpPr>
        <p:cNvPr id="1" name=""/>
        <p:cNvGrpSpPr/>
        <p:nvPr/>
      </p:nvGrpSpPr>
      <p:grpSpPr>
        <a:xfrm>
          <a:off x="0" y="0"/>
          <a:ext cx="0" cy="0"/>
          <a:chOff x="0" y="0"/>
          <a:chExt cx="0" cy="0"/>
        </a:xfrm>
      </p:grpSpPr>
      <p:sp>
        <p:nvSpPr>
          <p:cNvPr id="31" name="Otsikko 1">
            <a:extLst>
              <a:ext uri="{FF2B5EF4-FFF2-40B4-BE49-F238E27FC236}">
                <a16:creationId xmlns:a16="http://schemas.microsoft.com/office/drawing/2014/main" id="{8D869122-E2BC-ED44-681B-43F70BEF81AF}"/>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8" name="Kuvan paikkamerkki 23">
            <a:extLst>
              <a:ext uri="{FF2B5EF4-FFF2-40B4-BE49-F238E27FC236}">
                <a16:creationId xmlns:a16="http://schemas.microsoft.com/office/drawing/2014/main" id="{255CBD6C-C281-8722-27D4-3D2CC5788A07}"/>
              </a:ext>
            </a:extLst>
          </p:cNvPr>
          <p:cNvSpPr>
            <a:spLocks noGrp="1"/>
          </p:cNvSpPr>
          <p:nvPr>
            <p:ph type="pic" sz="quarter" idx="13"/>
          </p:nvPr>
        </p:nvSpPr>
        <p:spPr>
          <a:xfrm>
            <a:off x="1090665" y="1650517"/>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34" name="Tekstin paikkamerkki 33">
            <a:extLst>
              <a:ext uri="{FF2B5EF4-FFF2-40B4-BE49-F238E27FC236}">
                <a16:creationId xmlns:a16="http://schemas.microsoft.com/office/drawing/2014/main" id="{F1774C4E-7344-8232-3750-E424576E1D73}"/>
              </a:ext>
            </a:extLst>
          </p:cNvPr>
          <p:cNvSpPr>
            <a:spLocks noGrp="1"/>
          </p:cNvSpPr>
          <p:nvPr>
            <p:ph type="body" sz="quarter" idx="37" hasCustomPrompt="1"/>
          </p:nvPr>
        </p:nvSpPr>
        <p:spPr>
          <a:xfrm>
            <a:off x="1088136"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30" name="Tekstin paikkamerkki 28">
            <a:extLst>
              <a:ext uri="{FF2B5EF4-FFF2-40B4-BE49-F238E27FC236}">
                <a16:creationId xmlns:a16="http://schemas.microsoft.com/office/drawing/2014/main" id="{1CE5D490-4727-FFF1-4BFF-A3DED42ECA3F}"/>
              </a:ext>
            </a:extLst>
          </p:cNvPr>
          <p:cNvSpPr>
            <a:spLocks noGrp="1"/>
          </p:cNvSpPr>
          <p:nvPr>
            <p:ph type="body" sz="quarter" idx="22" hasCustomPrompt="1"/>
          </p:nvPr>
        </p:nvSpPr>
        <p:spPr>
          <a:xfrm>
            <a:off x="1185312" y="3587657"/>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18" name="Kuvan paikkamerkki 23">
            <a:extLst>
              <a:ext uri="{FF2B5EF4-FFF2-40B4-BE49-F238E27FC236}">
                <a16:creationId xmlns:a16="http://schemas.microsoft.com/office/drawing/2014/main" id="{53802057-01C6-8655-30FA-091AC26925F4}"/>
              </a:ext>
            </a:extLst>
          </p:cNvPr>
          <p:cNvSpPr>
            <a:spLocks noGrp="1"/>
          </p:cNvSpPr>
          <p:nvPr>
            <p:ph type="pic" sz="quarter" idx="15"/>
          </p:nvPr>
        </p:nvSpPr>
        <p:spPr>
          <a:xfrm>
            <a:off x="3638242" y="1656748"/>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40" name="Tekstin paikkamerkki 39">
            <a:extLst>
              <a:ext uri="{FF2B5EF4-FFF2-40B4-BE49-F238E27FC236}">
                <a16:creationId xmlns:a16="http://schemas.microsoft.com/office/drawing/2014/main" id="{69E47AF5-CB74-C3EB-76CA-1CA76678E2D5}"/>
              </a:ext>
            </a:extLst>
          </p:cNvPr>
          <p:cNvSpPr>
            <a:spLocks noGrp="1"/>
          </p:cNvSpPr>
          <p:nvPr>
            <p:ph type="body" sz="quarter" idx="38" hasCustomPrompt="1"/>
          </p:nvPr>
        </p:nvSpPr>
        <p:spPr>
          <a:xfrm>
            <a:off x="3636236"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36" name="Tekstin paikkamerkki 28">
            <a:extLst>
              <a:ext uri="{FF2B5EF4-FFF2-40B4-BE49-F238E27FC236}">
                <a16:creationId xmlns:a16="http://schemas.microsoft.com/office/drawing/2014/main" id="{890DFA6A-3356-DE98-022D-0DA202FBFD7E}"/>
              </a:ext>
            </a:extLst>
          </p:cNvPr>
          <p:cNvSpPr>
            <a:spLocks noGrp="1"/>
          </p:cNvSpPr>
          <p:nvPr>
            <p:ph type="body" sz="quarter" idx="26" hasCustomPrompt="1"/>
          </p:nvPr>
        </p:nvSpPr>
        <p:spPr>
          <a:xfrm>
            <a:off x="3734201" y="3589774"/>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19" name="Kuvan paikkamerkki 23">
            <a:extLst>
              <a:ext uri="{FF2B5EF4-FFF2-40B4-BE49-F238E27FC236}">
                <a16:creationId xmlns:a16="http://schemas.microsoft.com/office/drawing/2014/main" id="{4EB02CDB-488A-8142-CAF9-8E37FFF7C07D}"/>
              </a:ext>
            </a:extLst>
          </p:cNvPr>
          <p:cNvSpPr>
            <a:spLocks noGrp="1"/>
          </p:cNvSpPr>
          <p:nvPr>
            <p:ph type="pic" sz="quarter" idx="16"/>
          </p:nvPr>
        </p:nvSpPr>
        <p:spPr>
          <a:xfrm>
            <a:off x="6185819" y="1662979"/>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43" name="Tekstin paikkamerkki 42">
            <a:extLst>
              <a:ext uri="{FF2B5EF4-FFF2-40B4-BE49-F238E27FC236}">
                <a16:creationId xmlns:a16="http://schemas.microsoft.com/office/drawing/2014/main" id="{4F3265D0-915B-E319-A154-B81C7A2C5B94}"/>
              </a:ext>
            </a:extLst>
          </p:cNvPr>
          <p:cNvSpPr>
            <a:spLocks noGrp="1"/>
          </p:cNvSpPr>
          <p:nvPr>
            <p:ph type="body" sz="quarter" idx="39" hasCustomPrompt="1"/>
          </p:nvPr>
        </p:nvSpPr>
        <p:spPr>
          <a:xfrm>
            <a:off x="6183813"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39" name="Tekstin paikkamerkki 28">
            <a:extLst>
              <a:ext uri="{FF2B5EF4-FFF2-40B4-BE49-F238E27FC236}">
                <a16:creationId xmlns:a16="http://schemas.microsoft.com/office/drawing/2014/main" id="{CC0A1957-087D-BAC8-2FD3-C7879A14D683}"/>
              </a:ext>
            </a:extLst>
          </p:cNvPr>
          <p:cNvSpPr>
            <a:spLocks noGrp="1"/>
          </p:cNvSpPr>
          <p:nvPr>
            <p:ph type="body" sz="quarter" idx="28" hasCustomPrompt="1"/>
          </p:nvPr>
        </p:nvSpPr>
        <p:spPr>
          <a:xfrm>
            <a:off x="6283090" y="3594007"/>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17" name="Kuvan paikkamerkki 23">
            <a:extLst>
              <a:ext uri="{FF2B5EF4-FFF2-40B4-BE49-F238E27FC236}">
                <a16:creationId xmlns:a16="http://schemas.microsoft.com/office/drawing/2014/main" id="{C0FA0782-5A43-CA2A-3152-A02B9D5D744A}"/>
              </a:ext>
            </a:extLst>
          </p:cNvPr>
          <p:cNvSpPr>
            <a:spLocks noGrp="1"/>
          </p:cNvSpPr>
          <p:nvPr>
            <p:ph type="pic" sz="quarter" idx="14"/>
          </p:nvPr>
        </p:nvSpPr>
        <p:spPr>
          <a:xfrm>
            <a:off x="8733396" y="1669209"/>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46" name="Tekstin paikkamerkki 45">
            <a:extLst>
              <a:ext uri="{FF2B5EF4-FFF2-40B4-BE49-F238E27FC236}">
                <a16:creationId xmlns:a16="http://schemas.microsoft.com/office/drawing/2014/main" id="{D922E682-729B-97DE-1956-5B8FDDB7A7B0}"/>
              </a:ext>
            </a:extLst>
          </p:cNvPr>
          <p:cNvSpPr>
            <a:spLocks noGrp="1"/>
          </p:cNvSpPr>
          <p:nvPr>
            <p:ph type="body" sz="quarter" idx="40" hasCustomPrompt="1"/>
          </p:nvPr>
        </p:nvSpPr>
        <p:spPr>
          <a:xfrm>
            <a:off x="8731390"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42" name="Tekstin paikkamerkki 28">
            <a:extLst>
              <a:ext uri="{FF2B5EF4-FFF2-40B4-BE49-F238E27FC236}">
                <a16:creationId xmlns:a16="http://schemas.microsoft.com/office/drawing/2014/main" id="{8A2E2333-661F-499A-4099-13003D5327DE}"/>
              </a:ext>
            </a:extLst>
          </p:cNvPr>
          <p:cNvSpPr>
            <a:spLocks noGrp="1"/>
          </p:cNvSpPr>
          <p:nvPr>
            <p:ph type="body" sz="quarter" idx="30" hasCustomPrompt="1"/>
          </p:nvPr>
        </p:nvSpPr>
        <p:spPr>
          <a:xfrm>
            <a:off x="8831978" y="3591891"/>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4" name="Kuvan paikkamerkki 23">
            <a:extLst>
              <a:ext uri="{FF2B5EF4-FFF2-40B4-BE49-F238E27FC236}">
                <a16:creationId xmlns:a16="http://schemas.microsoft.com/office/drawing/2014/main" id="{BC2B0E64-6036-C50A-4B09-3307E136D0DB}"/>
              </a:ext>
            </a:extLst>
          </p:cNvPr>
          <p:cNvSpPr>
            <a:spLocks noGrp="1"/>
          </p:cNvSpPr>
          <p:nvPr>
            <p:ph type="pic" sz="quarter" idx="17"/>
          </p:nvPr>
        </p:nvSpPr>
        <p:spPr>
          <a:xfrm>
            <a:off x="1090665" y="4221285"/>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49" name="Tekstin paikkamerkki 48">
            <a:extLst>
              <a:ext uri="{FF2B5EF4-FFF2-40B4-BE49-F238E27FC236}">
                <a16:creationId xmlns:a16="http://schemas.microsoft.com/office/drawing/2014/main" id="{B1360129-7F80-B48D-D46B-A111F17E47B4}"/>
              </a:ext>
            </a:extLst>
          </p:cNvPr>
          <p:cNvSpPr>
            <a:spLocks noGrp="1"/>
          </p:cNvSpPr>
          <p:nvPr>
            <p:ph type="body" sz="quarter" idx="41" hasCustomPrompt="1"/>
          </p:nvPr>
        </p:nvSpPr>
        <p:spPr>
          <a:xfrm>
            <a:off x="1088136"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33" name="Tekstin paikkamerkki 28">
            <a:extLst>
              <a:ext uri="{FF2B5EF4-FFF2-40B4-BE49-F238E27FC236}">
                <a16:creationId xmlns:a16="http://schemas.microsoft.com/office/drawing/2014/main" id="{34A00EE2-7DE2-BF48-E0C1-81C2158B4107}"/>
              </a:ext>
            </a:extLst>
          </p:cNvPr>
          <p:cNvSpPr>
            <a:spLocks noGrp="1"/>
          </p:cNvSpPr>
          <p:nvPr>
            <p:ph type="body" sz="quarter" idx="24" hasCustomPrompt="1"/>
          </p:nvPr>
        </p:nvSpPr>
        <p:spPr>
          <a:xfrm>
            <a:off x="1185312" y="6150401"/>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6" name="Kuvan paikkamerkki 23">
            <a:extLst>
              <a:ext uri="{FF2B5EF4-FFF2-40B4-BE49-F238E27FC236}">
                <a16:creationId xmlns:a16="http://schemas.microsoft.com/office/drawing/2014/main" id="{90EE9725-A8CC-5A72-59F1-663EECC9FDF7}"/>
              </a:ext>
            </a:extLst>
          </p:cNvPr>
          <p:cNvSpPr>
            <a:spLocks noGrp="1"/>
          </p:cNvSpPr>
          <p:nvPr>
            <p:ph type="pic" sz="quarter" idx="19"/>
          </p:nvPr>
        </p:nvSpPr>
        <p:spPr>
          <a:xfrm>
            <a:off x="3638242" y="4218973"/>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52" name="Tekstin paikkamerkki 51">
            <a:extLst>
              <a:ext uri="{FF2B5EF4-FFF2-40B4-BE49-F238E27FC236}">
                <a16:creationId xmlns:a16="http://schemas.microsoft.com/office/drawing/2014/main" id="{874C74F1-405C-C6EE-A607-2236B9B08E00}"/>
              </a:ext>
            </a:extLst>
          </p:cNvPr>
          <p:cNvSpPr>
            <a:spLocks noGrp="1"/>
          </p:cNvSpPr>
          <p:nvPr>
            <p:ph type="body" sz="quarter" idx="42" hasCustomPrompt="1"/>
          </p:nvPr>
        </p:nvSpPr>
        <p:spPr>
          <a:xfrm>
            <a:off x="3636236"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45" name="Tekstin paikkamerkki 28">
            <a:extLst>
              <a:ext uri="{FF2B5EF4-FFF2-40B4-BE49-F238E27FC236}">
                <a16:creationId xmlns:a16="http://schemas.microsoft.com/office/drawing/2014/main" id="{F3B25311-1AE4-31EC-9514-AD4642A2B4F9}"/>
              </a:ext>
            </a:extLst>
          </p:cNvPr>
          <p:cNvSpPr>
            <a:spLocks noGrp="1"/>
          </p:cNvSpPr>
          <p:nvPr>
            <p:ph type="body" sz="quarter" idx="32" hasCustomPrompt="1"/>
          </p:nvPr>
        </p:nvSpPr>
        <p:spPr>
          <a:xfrm>
            <a:off x="3734201" y="6151618"/>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7" name="Kuvan paikkamerkki 23">
            <a:extLst>
              <a:ext uri="{FF2B5EF4-FFF2-40B4-BE49-F238E27FC236}">
                <a16:creationId xmlns:a16="http://schemas.microsoft.com/office/drawing/2014/main" id="{EA14E23B-F3B1-C7A2-B03A-1CEABC2E4CF2}"/>
              </a:ext>
            </a:extLst>
          </p:cNvPr>
          <p:cNvSpPr>
            <a:spLocks noGrp="1"/>
          </p:cNvSpPr>
          <p:nvPr>
            <p:ph type="pic" sz="quarter" idx="20"/>
          </p:nvPr>
        </p:nvSpPr>
        <p:spPr>
          <a:xfrm>
            <a:off x="6185819" y="4220129"/>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53" name="Tekstin paikkamerkki 52">
            <a:extLst>
              <a:ext uri="{FF2B5EF4-FFF2-40B4-BE49-F238E27FC236}">
                <a16:creationId xmlns:a16="http://schemas.microsoft.com/office/drawing/2014/main" id="{3914135F-F251-D319-FE2A-787B519F9071}"/>
              </a:ext>
            </a:extLst>
          </p:cNvPr>
          <p:cNvSpPr>
            <a:spLocks noGrp="1"/>
          </p:cNvSpPr>
          <p:nvPr>
            <p:ph type="body" sz="quarter" idx="43" hasCustomPrompt="1"/>
          </p:nvPr>
        </p:nvSpPr>
        <p:spPr>
          <a:xfrm>
            <a:off x="6183813"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48" name="Tekstin paikkamerkki 28">
            <a:extLst>
              <a:ext uri="{FF2B5EF4-FFF2-40B4-BE49-F238E27FC236}">
                <a16:creationId xmlns:a16="http://schemas.microsoft.com/office/drawing/2014/main" id="{A39619BE-B308-86FC-D02B-5B8AE1C8BF91}"/>
              </a:ext>
            </a:extLst>
          </p:cNvPr>
          <p:cNvSpPr>
            <a:spLocks noGrp="1"/>
          </p:cNvSpPr>
          <p:nvPr>
            <p:ph type="body" sz="quarter" idx="34" hasCustomPrompt="1"/>
          </p:nvPr>
        </p:nvSpPr>
        <p:spPr>
          <a:xfrm>
            <a:off x="6283090" y="6149184"/>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5" name="Kuvan paikkamerkki 23">
            <a:extLst>
              <a:ext uri="{FF2B5EF4-FFF2-40B4-BE49-F238E27FC236}">
                <a16:creationId xmlns:a16="http://schemas.microsoft.com/office/drawing/2014/main" id="{D44FC776-875A-9EAD-435C-F5D0F3DF3852}"/>
              </a:ext>
            </a:extLst>
          </p:cNvPr>
          <p:cNvSpPr>
            <a:spLocks noGrp="1"/>
          </p:cNvSpPr>
          <p:nvPr>
            <p:ph type="pic" sz="quarter" idx="18"/>
          </p:nvPr>
        </p:nvSpPr>
        <p:spPr>
          <a:xfrm>
            <a:off x="8733396" y="4222440"/>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54" name="Tekstin paikkamerkki 53">
            <a:extLst>
              <a:ext uri="{FF2B5EF4-FFF2-40B4-BE49-F238E27FC236}">
                <a16:creationId xmlns:a16="http://schemas.microsoft.com/office/drawing/2014/main" id="{B9DED069-060F-0176-B4A9-26120A147B76}"/>
              </a:ext>
            </a:extLst>
          </p:cNvPr>
          <p:cNvSpPr>
            <a:spLocks noGrp="1"/>
          </p:cNvSpPr>
          <p:nvPr>
            <p:ph type="body" sz="quarter" idx="44" hasCustomPrompt="1"/>
          </p:nvPr>
        </p:nvSpPr>
        <p:spPr>
          <a:xfrm>
            <a:off x="8731390"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51" name="Tekstin paikkamerkki 28">
            <a:extLst>
              <a:ext uri="{FF2B5EF4-FFF2-40B4-BE49-F238E27FC236}">
                <a16:creationId xmlns:a16="http://schemas.microsoft.com/office/drawing/2014/main" id="{4AD10861-EBBA-146D-C4EC-C0252F808B53}"/>
              </a:ext>
            </a:extLst>
          </p:cNvPr>
          <p:cNvSpPr>
            <a:spLocks noGrp="1"/>
          </p:cNvSpPr>
          <p:nvPr>
            <p:ph type="body" sz="quarter" idx="36" hasCustomPrompt="1"/>
          </p:nvPr>
        </p:nvSpPr>
        <p:spPr>
          <a:xfrm>
            <a:off x="8831978" y="6152835"/>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 name="Alatunnisteen paikkamerkki 1">
            <a:extLst>
              <a:ext uri="{FF2B5EF4-FFF2-40B4-BE49-F238E27FC236}">
                <a16:creationId xmlns:a16="http://schemas.microsoft.com/office/drawing/2014/main" id="{58B2A1B4-8B38-9645-3655-35A4232B984C}"/>
              </a:ext>
            </a:extLst>
          </p:cNvPr>
          <p:cNvSpPr>
            <a:spLocks noGrp="1"/>
          </p:cNvSpPr>
          <p:nvPr>
            <p:ph type="ftr" sz="quarter" idx="45"/>
          </p:nvPr>
        </p:nvSpPr>
        <p:spPr/>
        <p:txBody>
          <a:bodyPr rtlCol="0"/>
          <a:lstStyle/>
          <a:p>
            <a:pPr rtl="0"/>
            <a:r>
              <a:rPr lang="fi-FI" noProof="0"/>
              <a:t>Esityksen otsikko</a:t>
            </a:r>
          </a:p>
        </p:txBody>
      </p:sp>
      <p:sp>
        <p:nvSpPr>
          <p:cNvPr id="3" name="Dian numeron paikkamerkki 2">
            <a:extLst>
              <a:ext uri="{FF2B5EF4-FFF2-40B4-BE49-F238E27FC236}">
                <a16:creationId xmlns:a16="http://schemas.microsoft.com/office/drawing/2014/main" id="{FFD77F83-709B-A595-838B-A50CBBA8DB76}"/>
              </a:ext>
            </a:extLst>
          </p:cNvPr>
          <p:cNvSpPr>
            <a:spLocks noGrp="1"/>
          </p:cNvSpPr>
          <p:nvPr>
            <p:ph type="sldNum" sz="quarter" idx="46"/>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20836662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tsikollinen sisältö">
    <p:spTree>
      <p:nvGrpSpPr>
        <p:cNvPr id="1" name=""/>
        <p:cNvGrpSpPr/>
        <p:nvPr/>
      </p:nvGrpSpPr>
      <p:grpSpPr>
        <a:xfrm>
          <a:off x="0" y="0"/>
          <a:ext cx="0" cy="0"/>
          <a:chOff x="0" y="0"/>
          <a:chExt cx="0" cy="0"/>
        </a:xfrm>
      </p:grpSpPr>
      <p:sp>
        <p:nvSpPr>
          <p:cNvPr id="11" name="Otsikko 21">
            <a:extLst>
              <a:ext uri="{FF2B5EF4-FFF2-40B4-BE49-F238E27FC236}">
                <a16:creationId xmlns:a16="http://schemas.microsoft.com/office/drawing/2014/main" id="{3995F526-330B-DAB7-25A1-EFA47C9C8033}"/>
              </a:ext>
            </a:extLst>
          </p:cNvPr>
          <p:cNvSpPr>
            <a:spLocks noGrp="1"/>
          </p:cNvSpPr>
          <p:nvPr>
            <p:ph type="title" hasCustomPrompt="1"/>
          </p:nvPr>
        </p:nvSpPr>
        <p:spPr>
          <a:xfrm>
            <a:off x="847384" y="884982"/>
            <a:ext cx="5744335" cy="979204"/>
          </a:xfrm>
        </p:spPr>
        <p:txBody>
          <a:bodyPr lIns="0" tIns="0" rIns="0" bIns="0" rtlCol="0" anchor="t">
            <a:noAutofit/>
          </a:bodyPr>
          <a:lstStyle>
            <a:lvl1pPr>
              <a:defRPr sz="3600" cap="all" baseline="0"/>
            </a:lvl1pPr>
          </a:lstStyle>
          <a:p>
            <a:pPr rtl="0"/>
            <a:r>
              <a:rPr lang="fi-FI" noProof="0"/>
              <a:t>MUOKKAA OTSIKON PERUSTYYLIÄ NAPSAUTTAMALLA</a:t>
            </a:r>
          </a:p>
        </p:txBody>
      </p:sp>
      <p:sp>
        <p:nvSpPr>
          <p:cNvPr id="15" name="Tekstin paikkamerkki 28">
            <a:extLst>
              <a:ext uri="{FF2B5EF4-FFF2-40B4-BE49-F238E27FC236}">
                <a16:creationId xmlns:a16="http://schemas.microsoft.com/office/drawing/2014/main" id="{93B8605C-A60E-DE47-5851-9BF04601C891}"/>
              </a:ext>
            </a:extLst>
          </p:cNvPr>
          <p:cNvSpPr>
            <a:spLocks noGrp="1"/>
          </p:cNvSpPr>
          <p:nvPr>
            <p:ph type="body" sz="quarter" idx="31" hasCustomPrompt="1"/>
          </p:nvPr>
        </p:nvSpPr>
        <p:spPr>
          <a:xfrm>
            <a:off x="852790" y="1864186"/>
            <a:ext cx="5753520" cy="631867"/>
          </a:xfrm>
        </p:spPr>
        <p:txBody>
          <a:bodyPr lIns="0" tIns="0" rIns="0" bIns="0" rtlCol="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pPr rtl="0"/>
            <a:r>
              <a:rPr lang="fi-FI" noProof="0"/>
              <a:t>MUOKKAA ALAOTSIKON PERUSTYYLIÄ NAPSAUTTAMALLA</a:t>
            </a:r>
          </a:p>
        </p:txBody>
      </p:sp>
      <p:sp>
        <p:nvSpPr>
          <p:cNvPr id="40" name="Tekstin paikkamerkki 28">
            <a:extLst>
              <a:ext uri="{FF2B5EF4-FFF2-40B4-BE49-F238E27FC236}">
                <a16:creationId xmlns:a16="http://schemas.microsoft.com/office/drawing/2014/main" id="{7B436DCE-21AD-38E2-5C66-1BA09385112D}"/>
              </a:ext>
            </a:extLst>
          </p:cNvPr>
          <p:cNvSpPr>
            <a:spLocks noGrp="1"/>
          </p:cNvSpPr>
          <p:nvPr>
            <p:ph type="body" sz="quarter" idx="29" hasCustomPrompt="1"/>
          </p:nvPr>
        </p:nvSpPr>
        <p:spPr>
          <a:xfrm>
            <a:off x="851805" y="2553205"/>
            <a:ext cx="5257800" cy="1311566"/>
          </a:xfrm>
        </p:spPr>
        <p:txBody>
          <a:bodyPr vert="horz" lIns="0" tIns="0" rIns="0" bIns="0" rtlCol="0">
            <a:noAutofit/>
          </a:bodyPr>
          <a:lstStyle>
            <a:lvl1pPr marL="0" indent="0">
              <a:buFont typeface="Arial" panose="020B0604020202020204" pitchFamily="34" charset="0"/>
              <a:buChar char="•"/>
              <a:defRPr lang="en-US" sz="1400" spc="0" baseline="0" dirty="0"/>
            </a:lvl1pPr>
          </a:lstStyle>
          <a:p>
            <a:pPr marL="285750" lvl="0" indent="-285750" rtl="0">
              <a:lnSpc>
                <a:spcPct val="100000"/>
              </a:lnSpc>
              <a:spcBef>
                <a:spcPts val="0"/>
              </a:spcBef>
            </a:pPr>
            <a:r>
              <a:rPr lang="fi-FI" noProof="0"/>
              <a:t>Toinen taso</a:t>
            </a:r>
          </a:p>
          <a:p>
            <a:pPr marL="285750" lvl="0" indent="-285750" rtl="0">
              <a:lnSpc>
                <a:spcPct val="100000"/>
              </a:lnSpc>
              <a:spcBef>
                <a:spcPts val="0"/>
              </a:spcBef>
            </a:pPr>
            <a:endParaRPr lang="fi-FI" noProof="0"/>
          </a:p>
        </p:txBody>
      </p:sp>
      <p:sp>
        <p:nvSpPr>
          <p:cNvPr id="20" name="Tekstin paikkamerkki 28">
            <a:extLst>
              <a:ext uri="{FF2B5EF4-FFF2-40B4-BE49-F238E27FC236}">
                <a16:creationId xmlns:a16="http://schemas.microsoft.com/office/drawing/2014/main" id="{3A8FAFF0-E023-1B32-CC58-E8ABA8632D2E}"/>
              </a:ext>
            </a:extLst>
          </p:cNvPr>
          <p:cNvSpPr>
            <a:spLocks noGrp="1"/>
          </p:cNvSpPr>
          <p:nvPr>
            <p:ph type="body" sz="quarter" idx="33" hasCustomPrompt="1"/>
          </p:nvPr>
        </p:nvSpPr>
        <p:spPr>
          <a:xfrm>
            <a:off x="852790" y="4057317"/>
            <a:ext cx="5753520" cy="631867"/>
          </a:xfrm>
        </p:spPr>
        <p:txBody>
          <a:bodyPr lIns="0" tIns="0" rIns="0" bIns="0" rtlCol="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pPr rtl="0"/>
            <a:r>
              <a:rPr lang="fi-FI" noProof="0"/>
              <a:t>MUOKKAA ALAOTSIKON PERUSTYYLIÄ NAPSAUTTAMALLA</a:t>
            </a:r>
          </a:p>
        </p:txBody>
      </p:sp>
      <p:sp>
        <p:nvSpPr>
          <p:cNvPr id="19" name="Tekstin paikkamerkki 28">
            <a:extLst>
              <a:ext uri="{FF2B5EF4-FFF2-40B4-BE49-F238E27FC236}">
                <a16:creationId xmlns:a16="http://schemas.microsoft.com/office/drawing/2014/main" id="{B73215FA-B8EB-7DD7-837F-F76B74F83728}"/>
              </a:ext>
            </a:extLst>
          </p:cNvPr>
          <p:cNvSpPr>
            <a:spLocks noGrp="1"/>
          </p:cNvSpPr>
          <p:nvPr>
            <p:ph type="body" sz="quarter" idx="32" hasCustomPrompt="1"/>
          </p:nvPr>
        </p:nvSpPr>
        <p:spPr>
          <a:xfrm>
            <a:off x="851805" y="4746336"/>
            <a:ext cx="5257800" cy="1311566"/>
          </a:xfrm>
        </p:spPr>
        <p:txBody>
          <a:bodyPr vert="horz" lIns="0" tIns="0" rIns="0" bIns="0" rtlCol="0">
            <a:noAutofit/>
          </a:bodyPr>
          <a:lstStyle>
            <a:lvl1pPr marL="0" indent="0">
              <a:buFont typeface="Arial" panose="020B0604020202020204" pitchFamily="34" charset="0"/>
              <a:buChar char="•"/>
              <a:defRPr lang="en-US" sz="1400" spc="0" baseline="0" dirty="0"/>
            </a:lvl1pPr>
          </a:lstStyle>
          <a:p>
            <a:pPr marL="285750" lvl="0" indent="-285750" rtl="0">
              <a:lnSpc>
                <a:spcPct val="100000"/>
              </a:lnSpc>
              <a:spcBef>
                <a:spcPts val="0"/>
              </a:spcBef>
            </a:pPr>
            <a:r>
              <a:rPr lang="fi-FI" noProof="0"/>
              <a:t>Toinen taso</a:t>
            </a:r>
          </a:p>
          <a:p>
            <a:pPr marL="285750" lvl="0" indent="-285750" rtl="0">
              <a:lnSpc>
                <a:spcPct val="100000"/>
              </a:lnSpc>
              <a:spcBef>
                <a:spcPts val="0"/>
              </a:spcBef>
            </a:pPr>
            <a:endParaRPr lang="fi-FI" noProof="0"/>
          </a:p>
        </p:txBody>
      </p:sp>
      <p:sp>
        <p:nvSpPr>
          <p:cNvPr id="32" name="Suorakulmio 31">
            <a:extLst>
              <a:ext uri="{FF2B5EF4-FFF2-40B4-BE49-F238E27FC236}">
                <a16:creationId xmlns:a16="http://schemas.microsoft.com/office/drawing/2014/main" id="{4AED9AA9-2FB1-B400-47C0-803090B07B01}"/>
              </a:ext>
            </a:extLst>
          </p:cNvPr>
          <p:cNvSpPr/>
          <p:nvPr userDrawn="1"/>
        </p:nvSpPr>
        <p:spPr>
          <a:xfrm>
            <a:off x="7793831" y="810843"/>
            <a:ext cx="3091172" cy="5597912"/>
          </a:xfrm>
          <a:prstGeom prst="rect">
            <a:avLst/>
          </a:prstGeom>
          <a:solidFill>
            <a:schemeClr val="accent1">
              <a:alpha val="9323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18" name="Kuvan paikkamerkki 17">
            <a:extLst>
              <a:ext uri="{FF2B5EF4-FFF2-40B4-BE49-F238E27FC236}">
                <a16:creationId xmlns:a16="http://schemas.microsoft.com/office/drawing/2014/main" id="{C39E8D03-897F-C49F-D816-03B8BD63013D}"/>
              </a:ext>
            </a:extLst>
          </p:cNvPr>
          <p:cNvSpPr>
            <a:spLocks noGrp="1"/>
          </p:cNvSpPr>
          <p:nvPr>
            <p:ph type="pic" sz="quarter" idx="10"/>
          </p:nvPr>
        </p:nvSpPr>
        <p:spPr>
          <a:xfrm>
            <a:off x="7214510" y="1066373"/>
            <a:ext cx="2243137" cy="4929188"/>
          </a:xfrm>
          <a:solidFill>
            <a:schemeClr val="accent1">
              <a:lumMod val="20000"/>
              <a:lumOff val="80000"/>
            </a:schemeClr>
          </a:solidFill>
        </p:spPr>
        <p:txBody>
          <a:bodyPr rtlCol="0" anchor="ctr">
            <a:noAutofit/>
          </a:bodyPr>
          <a:lstStyle>
            <a:lvl1pPr algn="ctr">
              <a:defRPr/>
            </a:lvl1pPr>
          </a:lstStyle>
          <a:p>
            <a:pPr rtl="0"/>
            <a:r>
              <a:rPr lang="fi-FI" noProof="0"/>
              <a:t>Lisää kuva napsauttamalla kuvaketta</a:t>
            </a:r>
          </a:p>
        </p:txBody>
      </p:sp>
      <p:sp>
        <p:nvSpPr>
          <p:cNvPr id="22" name="Kuvan paikkamerkki 17">
            <a:extLst>
              <a:ext uri="{FF2B5EF4-FFF2-40B4-BE49-F238E27FC236}">
                <a16:creationId xmlns:a16="http://schemas.microsoft.com/office/drawing/2014/main" id="{DE571619-8CCB-E378-472D-84C8ED7F8AC4}"/>
              </a:ext>
            </a:extLst>
          </p:cNvPr>
          <p:cNvSpPr>
            <a:spLocks noGrp="1"/>
          </p:cNvSpPr>
          <p:nvPr>
            <p:ph type="pic" sz="quarter" idx="13"/>
          </p:nvPr>
        </p:nvSpPr>
        <p:spPr>
          <a:xfrm>
            <a:off x="9791099" y="1066373"/>
            <a:ext cx="1672682" cy="2278993"/>
          </a:xfrm>
          <a:solidFill>
            <a:schemeClr val="accent1">
              <a:lumMod val="20000"/>
              <a:lumOff val="80000"/>
            </a:schemeClr>
          </a:solidFill>
        </p:spPr>
        <p:txBody>
          <a:bodyPr rtlCol="0" anchor="ctr">
            <a:noAutofit/>
          </a:bodyPr>
          <a:lstStyle>
            <a:lvl1pPr algn="ctr">
              <a:defRPr/>
            </a:lvl1pPr>
          </a:lstStyle>
          <a:p>
            <a:pPr rtl="0"/>
            <a:r>
              <a:rPr lang="fi-FI" noProof="0"/>
              <a:t>Lisää kuva napsauttamalla kuvaketta</a:t>
            </a:r>
          </a:p>
        </p:txBody>
      </p:sp>
      <p:sp>
        <p:nvSpPr>
          <p:cNvPr id="23" name="Kuvan paikkamerkki 17">
            <a:extLst>
              <a:ext uri="{FF2B5EF4-FFF2-40B4-BE49-F238E27FC236}">
                <a16:creationId xmlns:a16="http://schemas.microsoft.com/office/drawing/2014/main" id="{4A772672-1696-B0AC-34A7-37560F101DFE}"/>
              </a:ext>
            </a:extLst>
          </p:cNvPr>
          <p:cNvSpPr>
            <a:spLocks noGrp="1"/>
          </p:cNvSpPr>
          <p:nvPr>
            <p:ph type="pic" sz="quarter" idx="14"/>
          </p:nvPr>
        </p:nvSpPr>
        <p:spPr>
          <a:xfrm>
            <a:off x="9791099" y="3716568"/>
            <a:ext cx="1672682" cy="2278993"/>
          </a:xfrm>
          <a:solidFill>
            <a:schemeClr val="accent1">
              <a:lumMod val="20000"/>
              <a:lumOff val="80000"/>
            </a:schemeClr>
          </a:solidFill>
        </p:spPr>
        <p:txBody>
          <a:bodyPr rtlCol="0" anchor="ctr">
            <a:noAutofit/>
          </a:bodyPr>
          <a:lstStyle>
            <a:lvl1pPr algn="ctr">
              <a:defRPr/>
            </a:lvl1pPr>
          </a:lstStyle>
          <a:p>
            <a:pPr rtl="0"/>
            <a:r>
              <a:rPr lang="fi-FI" noProof="0"/>
              <a:t>Lisää kuva napsauttamalla kuvaketta</a:t>
            </a:r>
          </a:p>
        </p:txBody>
      </p:sp>
      <p:sp>
        <p:nvSpPr>
          <p:cNvPr id="2" name="Alatunnisteen paikkamerkki 1">
            <a:extLst>
              <a:ext uri="{FF2B5EF4-FFF2-40B4-BE49-F238E27FC236}">
                <a16:creationId xmlns:a16="http://schemas.microsoft.com/office/drawing/2014/main" id="{5A615220-DA65-3A8D-609D-95B6D86B192A}"/>
              </a:ext>
            </a:extLst>
          </p:cNvPr>
          <p:cNvSpPr>
            <a:spLocks noGrp="1"/>
          </p:cNvSpPr>
          <p:nvPr>
            <p:ph type="ftr" sz="quarter" idx="34"/>
          </p:nvPr>
        </p:nvSpPr>
        <p:spPr/>
        <p:txBody>
          <a:bodyPr rtlCol="0"/>
          <a:lstStyle/>
          <a:p>
            <a:pPr rtl="0"/>
            <a:r>
              <a:rPr lang="fi-FI" noProof="0"/>
              <a:t>Esityksen otsikko</a:t>
            </a:r>
          </a:p>
        </p:txBody>
      </p:sp>
      <p:sp>
        <p:nvSpPr>
          <p:cNvPr id="3" name="Dian numeron paikkamerkki 2">
            <a:extLst>
              <a:ext uri="{FF2B5EF4-FFF2-40B4-BE49-F238E27FC236}">
                <a16:creationId xmlns:a16="http://schemas.microsoft.com/office/drawing/2014/main" id="{6AC2A57F-F2BF-F3B3-9D45-5DCD2608D80C}"/>
              </a:ext>
            </a:extLst>
          </p:cNvPr>
          <p:cNvSpPr>
            <a:spLocks noGrp="1"/>
          </p:cNvSpPr>
          <p:nvPr>
            <p:ph type="sldNum" sz="quarter" idx="35"/>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33813649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uva ja kuvateksti">
    <p:spTree>
      <p:nvGrpSpPr>
        <p:cNvPr id="1" name=""/>
        <p:cNvGrpSpPr/>
        <p:nvPr/>
      </p:nvGrpSpPr>
      <p:grpSpPr>
        <a:xfrm>
          <a:off x="0" y="0"/>
          <a:ext cx="0" cy="0"/>
          <a:chOff x="0" y="0"/>
          <a:chExt cx="0" cy="0"/>
        </a:xfrm>
      </p:grpSpPr>
      <p:sp>
        <p:nvSpPr>
          <p:cNvPr id="15" name="Otsikko 1">
            <a:extLst>
              <a:ext uri="{FF2B5EF4-FFF2-40B4-BE49-F238E27FC236}">
                <a16:creationId xmlns:a16="http://schemas.microsoft.com/office/drawing/2014/main" id="{821385B8-472C-422F-2A52-C71336190A24}"/>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2" name="Soikio 1">
            <a:extLst>
              <a:ext uri="{FF2B5EF4-FFF2-40B4-BE49-F238E27FC236}">
                <a16:creationId xmlns:a16="http://schemas.microsoft.com/office/drawing/2014/main" id="{9DE7CA9C-8486-4EA1-8701-DB28FF478598}"/>
              </a:ext>
            </a:extLst>
          </p:cNvPr>
          <p:cNvSpPr/>
          <p:nvPr userDrawn="1"/>
        </p:nvSpPr>
        <p:spPr>
          <a:xfrm>
            <a:off x="2060160"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26" name="Kuvan paikkamerkki 13">
            <a:extLst>
              <a:ext uri="{FF2B5EF4-FFF2-40B4-BE49-F238E27FC236}">
                <a16:creationId xmlns:a16="http://schemas.microsoft.com/office/drawing/2014/main" id="{5C378C59-971F-BF38-742D-D95B205A12CA}"/>
              </a:ext>
            </a:extLst>
          </p:cNvPr>
          <p:cNvSpPr>
            <a:spLocks noGrp="1"/>
          </p:cNvSpPr>
          <p:nvPr>
            <p:ph type="pic" sz="quarter" idx="32"/>
          </p:nvPr>
        </p:nvSpPr>
        <p:spPr>
          <a:xfrm>
            <a:off x="1540257" y="2001750"/>
            <a:ext cx="1159161" cy="1036101"/>
          </a:xfrm>
          <a:noFill/>
        </p:spPr>
        <p:txBody>
          <a:bodyPr rtlCol="0" anchor="ctr">
            <a:noAutofit/>
          </a:bodyPr>
          <a:lstStyle>
            <a:lvl1pPr algn="ctr">
              <a:defRPr sz="1600"/>
            </a:lvl1pPr>
          </a:lstStyle>
          <a:p>
            <a:pPr rtl="0"/>
            <a:r>
              <a:rPr lang="fi-FI" noProof="0"/>
              <a:t>Lisää kuva napsauttamalla kuvaketta</a:t>
            </a:r>
          </a:p>
        </p:txBody>
      </p:sp>
      <p:sp>
        <p:nvSpPr>
          <p:cNvPr id="21" name="Alaotsikko 2">
            <a:extLst>
              <a:ext uri="{FF2B5EF4-FFF2-40B4-BE49-F238E27FC236}">
                <a16:creationId xmlns:a16="http://schemas.microsoft.com/office/drawing/2014/main" id="{3BAF3E19-6FBE-8CBB-4079-33F65C860D3F}"/>
              </a:ext>
            </a:extLst>
          </p:cNvPr>
          <p:cNvSpPr>
            <a:spLocks noGrp="1"/>
          </p:cNvSpPr>
          <p:nvPr>
            <p:ph type="subTitle" idx="1" hasCustomPrompt="1"/>
          </p:nvPr>
        </p:nvSpPr>
        <p:spPr>
          <a:xfrm>
            <a:off x="844257" y="3029583"/>
            <a:ext cx="2940863" cy="1002007"/>
          </a:xfrm>
        </p:spPr>
        <p:txBody>
          <a:bodyPr rtlCol="0" anchor="b">
            <a:noAutofit/>
          </a:bodyPr>
          <a:lstStyle>
            <a:lvl1pPr marL="0" indent="0" algn="l">
              <a:lnSpc>
                <a:spcPct val="100000"/>
              </a:lnSpc>
              <a:buNone/>
              <a:defRPr sz="2000" b="1" i="0" cap="all" spc="300" baseline="0">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i-FI" noProof="0"/>
              <a:t>MUOKKAA ALAOTSIKON PERUSTYYLIÄ NAPSAUTTAMALLA</a:t>
            </a:r>
          </a:p>
        </p:txBody>
      </p:sp>
      <p:sp>
        <p:nvSpPr>
          <p:cNvPr id="12" name="Sisällön paikkamerkki 2">
            <a:extLst>
              <a:ext uri="{FF2B5EF4-FFF2-40B4-BE49-F238E27FC236}">
                <a16:creationId xmlns:a16="http://schemas.microsoft.com/office/drawing/2014/main" id="{16C42666-9F54-E92B-0327-85CCBAD21F0A}"/>
              </a:ext>
            </a:extLst>
          </p:cNvPr>
          <p:cNvSpPr>
            <a:spLocks noGrp="1"/>
          </p:cNvSpPr>
          <p:nvPr>
            <p:ph idx="10"/>
          </p:nvPr>
        </p:nvSpPr>
        <p:spPr>
          <a:xfrm>
            <a:off x="844257" y="4053021"/>
            <a:ext cx="2944737" cy="2284667"/>
          </a:xfrm>
        </p:spPr>
        <p:txBody>
          <a:bodyPr lIns="0" tIns="0" rIns="0" bIns="0" rtlCol="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3" name="Soikio 2">
            <a:extLst>
              <a:ext uri="{FF2B5EF4-FFF2-40B4-BE49-F238E27FC236}">
                <a16:creationId xmlns:a16="http://schemas.microsoft.com/office/drawing/2014/main" id="{FCFF2E1B-0868-370D-4DD5-C9FAA608FAF8}"/>
              </a:ext>
            </a:extLst>
          </p:cNvPr>
          <p:cNvSpPr/>
          <p:nvPr userDrawn="1"/>
        </p:nvSpPr>
        <p:spPr>
          <a:xfrm>
            <a:off x="5617535"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14" name="Kuvan paikkamerkki 13">
            <a:extLst>
              <a:ext uri="{FF2B5EF4-FFF2-40B4-BE49-F238E27FC236}">
                <a16:creationId xmlns:a16="http://schemas.microsoft.com/office/drawing/2014/main" id="{0B4A9B4F-A838-18BA-A205-674E6E13EB45}"/>
              </a:ext>
            </a:extLst>
          </p:cNvPr>
          <p:cNvSpPr>
            <a:spLocks noGrp="1"/>
          </p:cNvSpPr>
          <p:nvPr>
            <p:ph type="pic" sz="quarter" idx="30"/>
          </p:nvPr>
        </p:nvSpPr>
        <p:spPr>
          <a:xfrm>
            <a:off x="5107541" y="2001750"/>
            <a:ext cx="1159161" cy="1036101"/>
          </a:xfrm>
          <a:noFill/>
        </p:spPr>
        <p:txBody>
          <a:bodyPr rtlCol="0" anchor="ctr">
            <a:noAutofit/>
          </a:bodyPr>
          <a:lstStyle>
            <a:lvl1pPr algn="ctr">
              <a:defRPr sz="1600"/>
            </a:lvl1pPr>
          </a:lstStyle>
          <a:p>
            <a:pPr rtl="0"/>
            <a:r>
              <a:rPr lang="fi-FI" noProof="0"/>
              <a:t>Lisää kuva napsauttamalla kuvaketta</a:t>
            </a:r>
          </a:p>
        </p:txBody>
      </p:sp>
      <p:sp>
        <p:nvSpPr>
          <p:cNvPr id="31" name="Tekstin paikkamerkki 28">
            <a:extLst>
              <a:ext uri="{FF2B5EF4-FFF2-40B4-BE49-F238E27FC236}">
                <a16:creationId xmlns:a16="http://schemas.microsoft.com/office/drawing/2014/main" id="{35959781-AA1F-7789-57AC-F3583B408E73}"/>
              </a:ext>
            </a:extLst>
          </p:cNvPr>
          <p:cNvSpPr>
            <a:spLocks noGrp="1"/>
          </p:cNvSpPr>
          <p:nvPr>
            <p:ph type="body" sz="quarter" idx="28" hasCustomPrompt="1"/>
          </p:nvPr>
        </p:nvSpPr>
        <p:spPr>
          <a:xfrm>
            <a:off x="4617227" y="3064120"/>
            <a:ext cx="2940864" cy="988902"/>
          </a:xfrm>
        </p:spPr>
        <p:txBody>
          <a:bodyPr lIns="0" tIns="0" rIns="0" bIns="0" rtlCol="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pPr rtl="0"/>
            <a:r>
              <a:rPr lang="fi-FI" noProof="0"/>
              <a:t>MUOKKAA ALAOTSIKON PERUSTYYLIÄ NAPSAUTTAMALLA</a:t>
            </a:r>
          </a:p>
        </p:txBody>
      </p:sp>
      <p:sp>
        <p:nvSpPr>
          <p:cNvPr id="24" name="Sisällön paikkamerkki 2">
            <a:extLst>
              <a:ext uri="{FF2B5EF4-FFF2-40B4-BE49-F238E27FC236}">
                <a16:creationId xmlns:a16="http://schemas.microsoft.com/office/drawing/2014/main" id="{73AFA26A-367B-C958-6FDA-30DC18B38549}"/>
              </a:ext>
            </a:extLst>
          </p:cNvPr>
          <p:cNvSpPr>
            <a:spLocks noGrp="1"/>
          </p:cNvSpPr>
          <p:nvPr>
            <p:ph idx="12"/>
          </p:nvPr>
        </p:nvSpPr>
        <p:spPr>
          <a:xfrm>
            <a:off x="4617226" y="4066126"/>
            <a:ext cx="2944737" cy="2284667"/>
          </a:xfrm>
        </p:spPr>
        <p:txBody>
          <a:bodyPr tIns="0" bIns="0" rtlCol="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4" name="Soikio 3">
            <a:extLst>
              <a:ext uri="{FF2B5EF4-FFF2-40B4-BE49-F238E27FC236}">
                <a16:creationId xmlns:a16="http://schemas.microsoft.com/office/drawing/2014/main" id="{BE993317-B15E-4278-C4C8-D2C8F54AED79}"/>
              </a:ext>
            </a:extLst>
          </p:cNvPr>
          <p:cNvSpPr/>
          <p:nvPr userDrawn="1"/>
        </p:nvSpPr>
        <p:spPr>
          <a:xfrm>
            <a:off x="8836567"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25" name="Kuvan paikkamerkki 13">
            <a:extLst>
              <a:ext uri="{FF2B5EF4-FFF2-40B4-BE49-F238E27FC236}">
                <a16:creationId xmlns:a16="http://schemas.microsoft.com/office/drawing/2014/main" id="{320E0A84-9337-4401-9D13-157978C60776}"/>
              </a:ext>
            </a:extLst>
          </p:cNvPr>
          <p:cNvSpPr>
            <a:spLocks noGrp="1"/>
          </p:cNvSpPr>
          <p:nvPr>
            <p:ph type="pic" sz="quarter" idx="31"/>
          </p:nvPr>
        </p:nvSpPr>
        <p:spPr>
          <a:xfrm>
            <a:off x="8333421" y="2004710"/>
            <a:ext cx="1159161" cy="1036101"/>
          </a:xfrm>
          <a:noFill/>
        </p:spPr>
        <p:txBody>
          <a:bodyPr rtlCol="0" anchor="ctr">
            <a:noAutofit/>
          </a:bodyPr>
          <a:lstStyle>
            <a:lvl1pPr algn="ctr">
              <a:defRPr sz="1600"/>
            </a:lvl1pPr>
          </a:lstStyle>
          <a:p>
            <a:pPr rtl="0"/>
            <a:r>
              <a:rPr lang="fi-FI" noProof="0"/>
              <a:t>Lisää kuva napsauttamalla kuvaketta</a:t>
            </a:r>
          </a:p>
        </p:txBody>
      </p:sp>
      <p:sp>
        <p:nvSpPr>
          <p:cNvPr id="32" name="Tekstin paikkamerkki 28">
            <a:extLst>
              <a:ext uri="{FF2B5EF4-FFF2-40B4-BE49-F238E27FC236}">
                <a16:creationId xmlns:a16="http://schemas.microsoft.com/office/drawing/2014/main" id="{AC8F3009-6B00-DF9F-8517-05A826556634}"/>
              </a:ext>
            </a:extLst>
          </p:cNvPr>
          <p:cNvSpPr>
            <a:spLocks noGrp="1"/>
          </p:cNvSpPr>
          <p:nvPr>
            <p:ph type="body" sz="quarter" idx="29" hasCustomPrompt="1"/>
          </p:nvPr>
        </p:nvSpPr>
        <p:spPr>
          <a:xfrm>
            <a:off x="8403008" y="3029583"/>
            <a:ext cx="2940864" cy="988902"/>
          </a:xfrm>
        </p:spPr>
        <p:txBody>
          <a:bodyPr lIns="0" tIns="0" rIns="0" bIns="0" rtlCol="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pPr rtl="0"/>
            <a:r>
              <a:rPr lang="fi-FI" noProof="0"/>
              <a:t>MUOKKAA ALAOTSIKON PERUSTYYLIÄ NAPSAUTTAMALLA</a:t>
            </a:r>
          </a:p>
        </p:txBody>
      </p:sp>
      <p:sp>
        <p:nvSpPr>
          <p:cNvPr id="23" name="Sisällön paikkamerkki 2">
            <a:extLst>
              <a:ext uri="{FF2B5EF4-FFF2-40B4-BE49-F238E27FC236}">
                <a16:creationId xmlns:a16="http://schemas.microsoft.com/office/drawing/2014/main" id="{B51E11FB-D524-5781-B4B3-F6E5484F19F3}"/>
              </a:ext>
            </a:extLst>
          </p:cNvPr>
          <p:cNvSpPr>
            <a:spLocks noGrp="1"/>
          </p:cNvSpPr>
          <p:nvPr>
            <p:ph idx="11"/>
          </p:nvPr>
        </p:nvSpPr>
        <p:spPr>
          <a:xfrm>
            <a:off x="8398539" y="4031589"/>
            <a:ext cx="2944737" cy="2284667"/>
          </a:xfrm>
        </p:spPr>
        <p:txBody>
          <a:bodyPr tIns="0" bIns="0" rtlCol="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5" name="Alatunnisteen paikkamerkki 4">
            <a:extLst>
              <a:ext uri="{FF2B5EF4-FFF2-40B4-BE49-F238E27FC236}">
                <a16:creationId xmlns:a16="http://schemas.microsoft.com/office/drawing/2014/main" id="{A466B1E6-E67B-3B07-B464-6C782D2D21E7}"/>
              </a:ext>
            </a:extLst>
          </p:cNvPr>
          <p:cNvSpPr>
            <a:spLocks noGrp="1"/>
          </p:cNvSpPr>
          <p:nvPr>
            <p:ph type="ftr" sz="quarter" idx="33"/>
          </p:nvPr>
        </p:nvSpPr>
        <p:spPr/>
        <p:txBody>
          <a:bodyPr rtlCol="0"/>
          <a:lstStyle/>
          <a:p>
            <a:pPr rtl="0"/>
            <a:r>
              <a:rPr lang="fi-FI" noProof="0"/>
              <a:t>Esityksen otsikko</a:t>
            </a:r>
          </a:p>
        </p:txBody>
      </p:sp>
      <p:sp>
        <p:nvSpPr>
          <p:cNvPr id="6" name="Dian numeron paikkamerkki 5">
            <a:extLst>
              <a:ext uri="{FF2B5EF4-FFF2-40B4-BE49-F238E27FC236}">
                <a16:creationId xmlns:a16="http://schemas.microsoft.com/office/drawing/2014/main" id="{2B63D2A3-D5E9-1D68-8AB2-1DB5C21E9126}"/>
              </a:ext>
            </a:extLst>
          </p:cNvPr>
          <p:cNvSpPr>
            <a:spLocks noGrp="1"/>
          </p:cNvSpPr>
          <p:nvPr>
            <p:ph type="sldNum" sz="quarter" idx="34"/>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12835963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Mukautettu asettelu">
    <p:spTree>
      <p:nvGrpSpPr>
        <p:cNvPr id="1" name=""/>
        <p:cNvGrpSpPr/>
        <p:nvPr/>
      </p:nvGrpSpPr>
      <p:grpSpPr>
        <a:xfrm>
          <a:off x="0" y="0"/>
          <a:ext cx="0" cy="0"/>
          <a:chOff x="0" y="0"/>
          <a:chExt cx="0" cy="0"/>
        </a:xfrm>
      </p:grpSpPr>
      <p:sp>
        <p:nvSpPr>
          <p:cNvPr id="5" name="Otsikko 21">
            <a:extLst>
              <a:ext uri="{FF2B5EF4-FFF2-40B4-BE49-F238E27FC236}">
                <a16:creationId xmlns:a16="http://schemas.microsoft.com/office/drawing/2014/main" id="{592F592C-CC3F-8FC0-DAF8-24019474CAB1}"/>
              </a:ext>
            </a:extLst>
          </p:cNvPr>
          <p:cNvSpPr>
            <a:spLocks noGrp="1"/>
          </p:cNvSpPr>
          <p:nvPr>
            <p:ph type="title" hasCustomPrompt="1"/>
          </p:nvPr>
        </p:nvSpPr>
        <p:spPr>
          <a:xfrm>
            <a:off x="847384" y="884982"/>
            <a:ext cx="5744335" cy="979204"/>
          </a:xfrm>
        </p:spPr>
        <p:txBody>
          <a:bodyPr lIns="0" tIns="0" rIns="0" bIns="0" rtlCol="0" anchor="t">
            <a:noAutofit/>
          </a:bodyPr>
          <a:lstStyle>
            <a:lvl1pPr>
              <a:defRPr sz="3600" baseline="0">
                <a:latin typeface="+mj-lt"/>
              </a:defRPr>
            </a:lvl1pPr>
          </a:lstStyle>
          <a:p>
            <a:pPr rtl="0"/>
            <a:r>
              <a:rPr lang="fi-FI" noProof="0"/>
              <a:t>MUOKKAA OTSIKON PERUSTYYLIÄ NAPSAUTTAMALLA</a:t>
            </a:r>
          </a:p>
        </p:txBody>
      </p:sp>
      <p:sp>
        <p:nvSpPr>
          <p:cNvPr id="13" name="Tekstin paikkamerkki 2">
            <a:extLst>
              <a:ext uri="{FF2B5EF4-FFF2-40B4-BE49-F238E27FC236}">
                <a16:creationId xmlns:a16="http://schemas.microsoft.com/office/drawing/2014/main" id="{ED5AF112-F5BD-9AA8-0E64-A6972333DDB1}"/>
              </a:ext>
            </a:extLst>
          </p:cNvPr>
          <p:cNvSpPr>
            <a:spLocks noGrp="1"/>
          </p:cNvSpPr>
          <p:nvPr>
            <p:ph type="body" idx="1"/>
          </p:nvPr>
        </p:nvSpPr>
        <p:spPr>
          <a:xfrm>
            <a:off x="855915" y="2046038"/>
            <a:ext cx="4831207" cy="3568139"/>
          </a:xfrm>
        </p:spPr>
        <p:txBody>
          <a:bodyPr lIns="0" tIns="0" rIns="0" bIns="0" rtlCol="0">
            <a:no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i-FI" noProof="0"/>
              <a:t>Muokkaa tekstin perustyylejä napsauttamalla</a:t>
            </a:r>
          </a:p>
        </p:txBody>
      </p:sp>
      <p:sp>
        <p:nvSpPr>
          <p:cNvPr id="9" name="Kuvan paikkamerkki 8">
            <a:extLst>
              <a:ext uri="{FF2B5EF4-FFF2-40B4-BE49-F238E27FC236}">
                <a16:creationId xmlns:a16="http://schemas.microsoft.com/office/drawing/2014/main" id="{DD9A5508-A146-4C36-FF14-5B78325C526D}"/>
              </a:ext>
            </a:extLst>
          </p:cNvPr>
          <p:cNvSpPr>
            <a:spLocks noGrp="1"/>
          </p:cNvSpPr>
          <p:nvPr>
            <p:ph type="pic" sz="quarter" idx="12"/>
          </p:nvPr>
        </p:nvSpPr>
        <p:spPr>
          <a:xfrm>
            <a:off x="7868966" y="1112838"/>
            <a:ext cx="3475649" cy="4975225"/>
          </a:xfrm>
          <a:solidFill>
            <a:schemeClr val="accent1">
              <a:lumMod val="20000"/>
              <a:lumOff val="80000"/>
            </a:schemeClr>
          </a:solidFill>
        </p:spPr>
        <p:txBody>
          <a:bodyPr rtlCol="0" anchor="ctr"/>
          <a:lstStyle>
            <a:lvl1pPr algn="ctr">
              <a:defRPr/>
            </a:lvl1pPr>
          </a:lstStyle>
          <a:p>
            <a:pPr rtl="0"/>
            <a:r>
              <a:rPr lang="fi-FI" noProof="0"/>
              <a:t>Lisää kuva napsauttamalla kuvaketta</a:t>
            </a:r>
          </a:p>
        </p:txBody>
      </p:sp>
      <p:sp>
        <p:nvSpPr>
          <p:cNvPr id="14" name="Tekstin paikkamerkki 10">
            <a:extLst>
              <a:ext uri="{FF2B5EF4-FFF2-40B4-BE49-F238E27FC236}">
                <a16:creationId xmlns:a16="http://schemas.microsoft.com/office/drawing/2014/main" id="{104F5115-4987-5C8E-E191-E06A29A553D3}"/>
              </a:ext>
            </a:extLst>
          </p:cNvPr>
          <p:cNvSpPr>
            <a:spLocks noGrp="1"/>
          </p:cNvSpPr>
          <p:nvPr>
            <p:ph type="body" sz="quarter" idx="13"/>
          </p:nvPr>
        </p:nvSpPr>
        <p:spPr>
          <a:xfrm>
            <a:off x="7010733" y="2803273"/>
            <a:ext cx="2121408" cy="2121408"/>
          </a:xfrm>
          <a:prstGeom prst="ellipse">
            <a:avLst/>
          </a:prstGeom>
          <a:solidFill>
            <a:schemeClr val="accent1">
              <a:alpha val="89000"/>
            </a:schemeClr>
          </a:solidFill>
        </p:spPr>
        <p:txBody>
          <a:bodyPr rtlCol="0"/>
          <a:lstStyle>
            <a:lvl1pPr>
              <a:defRPr sz="300">
                <a:solidFill>
                  <a:schemeClr val="accent1">
                    <a:alpha val="0"/>
                  </a:schemeClr>
                </a:solidFill>
              </a:defRPr>
            </a:lvl1pPr>
          </a:lstStyle>
          <a:p>
            <a:pPr lvl="0" rtl="0"/>
            <a:r>
              <a:rPr lang="fi-FI" noProof="0"/>
              <a:t>Muokkaa tekstin perustyylejä napsauttamalla</a:t>
            </a:r>
          </a:p>
        </p:txBody>
      </p:sp>
      <p:sp>
        <p:nvSpPr>
          <p:cNvPr id="15" name="Tekstin paikkamerkki 10">
            <a:extLst>
              <a:ext uri="{FF2B5EF4-FFF2-40B4-BE49-F238E27FC236}">
                <a16:creationId xmlns:a16="http://schemas.microsoft.com/office/drawing/2014/main" id="{1EA969D2-43E7-374C-2BD3-3ED94ADEAE97}"/>
              </a:ext>
            </a:extLst>
          </p:cNvPr>
          <p:cNvSpPr>
            <a:spLocks noGrp="1"/>
          </p:cNvSpPr>
          <p:nvPr>
            <p:ph type="body" sz="quarter" idx="14"/>
          </p:nvPr>
        </p:nvSpPr>
        <p:spPr>
          <a:xfrm>
            <a:off x="11258537" y="4711495"/>
            <a:ext cx="192024" cy="1033272"/>
          </a:xfrm>
          <a:prstGeom prst="rect">
            <a:avLst/>
          </a:prstGeom>
          <a:solidFill>
            <a:schemeClr val="accent1">
              <a:alpha val="83000"/>
            </a:schemeClr>
          </a:solidFill>
        </p:spPr>
        <p:txBody>
          <a:bodyPr rtlCol="0"/>
          <a:lstStyle>
            <a:lvl1pPr>
              <a:defRPr sz="300">
                <a:solidFill>
                  <a:schemeClr val="accent1">
                    <a:alpha val="0"/>
                  </a:schemeClr>
                </a:solidFill>
              </a:defRPr>
            </a:lvl1pPr>
          </a:lstStyle>
          <a:p>
            <a:pPr lvl="0" rtl="0"/>
            <a:r>
              <a:rPr lang="fi-FI" noProof="0"/>
              <a:t>Muokkaa tekstin perustyylejä napsauttamalla</a:t>
            </a:r>
          </a:p>
        </p:txBody>
      </p:sp>
      <p:sp>
        <p:nvSpPr>
          <p:cNvPr id="3" name="Alatunnisteen paikkamerkki 2">
            <a:extLst>
              <a:ext uri="{FF2B5EF4-FFF2-40B4-BE49-F238E27FC236}">
                <a16:creationId xmlns:a16="http://schemas.microsoft.com/office/drawing/2014/main" id="{8DE7E217-DB17-AA1B-8753-DBFDF42AB32F}"/>
              </a:ext>
            </a:extLst>
          </p:cNvPr>
          <p:cNvSpPr>
            <a:spLocks noGrp="1"/>
          </p:cNvSpPr>
          <p:nvPr>
            <p:ph type="ftr" sz="quarter" idx="10"/>
          </p:nvPr>
        </p:nvSpPr>
        <p:spPr/>
        <p:txBody>
          <a:bodyPr rtlCol="0"/>
          <a:lstStyle/>
          <a:p>
            <a:pPr rtl="0"/>
            <a:r>
              <a:rPr lang="fi-FI" noProof="0"/>
              <a:t>Esityksen otsikko</a:t>
            </a:r>
          </a:p>
        </p:txBody>
      </p:sp>
      <p:sp>
        <p:nvSpPr>
          <p:cNvPr id="4" name="Dian numeron paikkamerkki 3">
            <a:extLst>
              <a:ext uri="{FF2B5EF4-FFF2-40B4-BE49-F238E27FC236}">
                <a16:creationId xmlns:a16="http://schemas.microsoft.com/office/drawing/2014/main" id="{CD6FA3F1-16D7-20B8-B929-59317A576C99}"/>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8803169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Mukautettu asettelu">
    <p:spTree>
      <p:nvGrpSpPr>
        <p:cNvPr id="1" name=""/>
        <p:cNvGrpSpPr/>
        <p:nvPr/>
      </p:nvGrpSpPr>
      <p:grpSpPr>
        <a:xfrm>
          <a:off x="0" y="0"/>
          <a:ext cx="0" cy="0"/>
          <a:chOff x="0" y="0"/>
          <a:chExt cx="0" cy="0"/>
        </a:xfrm>
      </p:grpSpPr>
      <p:pic>
        <p:nvPicPr>
          <p:cNvPr id="3" name="Kuva 2" descr="Suuri jalankulkuristeys, jossa on yksi henkilö">
            <a:extLst>
              <a:ext uri="{FF2B5EF4-FFF2-40B4-BE49-F238E27FC236}">
                <a16:creationId xmlns:a16="http://schemas.microsoft.com/office/drawing/2014/main" id="{09010683-ED2B-BF6C-90F9-AF09D38DB677}"/>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saturation sat="0"/>
                    </a14:imgEffect>
                    <a14:imgEffect>
                      <a14:brightnessContrast bright="27000" contrast="5000"/>
                    </a14:imgEffect>
                  </a14:imgLayer>
                </a14:imgProps>
              </a:ext>
              <a:ext uri="{28A0092B-C50C-407E-A947-70E740481C1C}">
                <a14:useLocalDpi xmlns:a14="http://schemas.microsoft.com/office/drawing/2010/main"/>
              </a:ext>
            </a:extLst>
          </a:blip>
          <a:srcRect/>
          <a:stretch/>
        </p:blipFill>
        <p:spPr>
          <a:xfrm>
            <a:off x="0" y="1"/>
            <a:ext cx="11811000" cy="6858000"/>
          </a:xfrm>
          <a:prstGeom prst="rect">
            <a:avLst/>
          </a:prstGeom>
        </p:spPr>
      </p:pic>
      <p:sp>
        <p:nvSpPr>
          <p:cNvPr id="13" name="Puolivapaa piirto 12">
            <a:extLst>
              <a:ext uri="{FF2B5EF4-FFF2-40B4-BE49-F238E27FC236}">
                <a16:creationId xmlns:a16="http://schemas.microsoft.com/office/drawing/2014/main" id="{C7A66511-B85E-197E-52D6-398E0BABD4A3}"/>
              </a:ext>
            </a:extLst>
          </p:cNvPr>
          <p:cNvSpPr/>
          <p:nvPr userDrawn="1"/>
        </p:nvSpPr>
        <p:spPr>
          <a:xfrm>
            <a:off x="777819" y="0"/>
            <a:ext cx="8272488" cy="6858000"/>
          </a:xfrm>
          <a:custGeom>
            <a:avLst/>
            <a:gdLst>
              <a:gd name="connsiteX0" fmla="*/ 2449074 w 8272488"/>
              <a:gd name="connsiteY0" fmla="*/ 0 h 6858000"/>
              <a:gd name="connsiteX1" fmla="*/ 5823415 w 8272488"/>
              <a:gd name="connsiteY1" fmla="*/ 0 h 6858000"/>
              <a:gd name="connsiteX2" fmla="*/ 5929477 w 8272488"/>
              <a:gd name="connsiteY2" fmla="*/ 47950 h 6858000"/>
              <a:gd name="connsiteX3" fmla="*/ 8272488 w 8272488"/>
              <a:gd name="connsiteY3" fmla="*/ 3776315 h 6858000"/>
              <a:gd name="connsiteX4" fmla="*/ 7025715 w 8272488"/>
              <a:gd name="connsiteY4" fmla="*/ 6735959 h 6858000"/>
              <a:gd name="connsiteX5" fmla="*/ 6893036 w 8272488"/>
              <a:gd name="connsiteY5" fmla="*/ 6858000 h 6858000"/>
              <a:gd name="connsiteX6" fmla="*/ 1379452 w 8272488"/>
              <a:gd name="connsiteY6" fmla="*/ 6858000 h 6858000"/>
              <a:gd name="connsiteX7" fmla="*/ 1246773 w 8272488"/>
              <a:gd name="connsiteY7" fmla="*/ 6735959 h 6858000"/>
              <a:gd name="connsiteX8" fmla="*/ 0 w 8272488"/>
              <a:gd name="connsiteY8" fmla="*/ 3776315 h 6858000"/>
              <a:gd name="connsiteX9" fmla="*/ 2343012 w 8272488"/>
              <a:gd name="connsiteY9" fmla="*/ 479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72488" h="6858000">
                <a:moveTo>
                  <a:pt x="2449074" y="0"/>
                </a:moveTo>
                <a:lnTo>
                  <a:pt x="5823415" y="0"/>
                </a:lnTo>
                <a:lnTo>
                  <a:pt x="5929477" y="47950"/>
                </a:lnTo>
                <a:cubicBezTo>
                  <a:pt x="7315814" y="715956"/>
                  <a:pt x="8272488" y="2134414"/>
                  <a:pt x="8272488" y="3776315"/>
                </a:cubicBezTo>
                <a:cubicBezTo>
                  <a:pt x="8272488" y="4936354"/>
                  <a:pt x="7794942" y="5984857"/>
                  <a:pt x="7025715" y="6735959"/>
                </a:cubicBezTo>
                <a:lnTo>
                  <a:pt x="6893036" y="6858000"/>
                </a:lnTo>
                <a:lnTo>
                  <a:pt x="1379452" y="6858000"/>
                </a:lnTo>
                <a:lnTo>
                  <a:pt x="1246773" y="6735959"/>
                </a:lnTo>
                <a:cubicBezTo>
                  <a:pt x="477546" y="5984857"/>
                  <a:pt x="0" y="4936354"/>
                  <a:pt x="0" y="3776315"/>
                </a:cubicBezTo>
                <a:cubicBezTo>
                  <a:pt x="0" y="2134414"/>
                  <a:pt x="956674" y="715956"/>
                  <a:pt x="2343012" y="47950"/>
                </a:cubicBezTo>
                <a:close/>
              </a:path>
            </a:pathLst>
          </a:custGeom>
          <a:solidFill>
            <a:schemeClr val="accent1">
              <a:alpha val="6736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solidFill>
                <a:schemeClr val="accent1"/>
              </a:solidFill>
            </a:endParaRPr>
          </a:p>
        </p:txBody>
      </p:sp>
      <p:sp>
        <p:nvSpPr>
          <p:cNvPr id="2" name="Otsikko 1">
            <a:extLst>
              <a:ext uri="{FF2B5EF4-FFF2-40B4-BE49-F238E27FC236}">
                <a16:creationId xmlns:a16="http://schemas.microsoft.com/office/drawing/2014/main" id="{71A36714-0A6D-7D0D-3336-B8081C409BA0}"/>
              </a:ext>
            </a:extLst>
          </p:cNvPr>
          <p:cNvSpPr>
            <a:spLocks noGrp="1"/>
          </p:cNvSpPr>
          <p:nvPr>
            <p:ph type="title" hasCustomPrompt="1"/>
          </p:nvPr>
        </p:nvSpPr>
        <p:spPr>
          <a:xfrm>
            <a:off x="1907196" y="2188196"/>
            <a:ext cx="5985159" cy="1594507"/>
          </a:xfrm>
        </p:spPr>
        <p:txBody>
          <a:bodyPr lIns="0" tIns="0" rIns="0" bIns="0" rtlCol="0" anchor="b">
            <a:noAutofit/>
          </a:bodyPr>
          <a:lstStyle>
            <a:lvl1pPr>
              <a:defRPr sz="3600" b="1" i="0" baseline="0">
                <a:solidFill>
                  <a:schemeClr val="bg1"/>
                </a:solidFill>
                <a:latin typeface="+mj-lt"/>
                <a:cs typeface="Arial Black" panose="020B0604020202020204" pitchFamily="34" charset="0"/>
              </a:defRPr>
            </a:lvl1pPr>
          </a:lstStyle>
          <a:p>
            <a:pPr rtl="0"/>
            <a:r>
              <a:rPr lang="fi-FI" noProof="0"/>
              <a:t>MUOKKAA OTSIKON PERUSTYYLIÄ NAPSAUTTAMALLA</a:t>
            </a:r>
          </a:p>
        </p:txBody>
      </p:sp>
      <p:sp>
        <p:nvSpPr>
          <p:cNvPr id="11" name="Tekstin paikkamerkki 2">
            <a:extLst>
              <a:ext uri="{FF2B5EF4-FFF2-40B4-BE49-F238E27FC236}">
                <a16:creationId xmlns:a16="http://schemas.microsoft.com/office/drawing/2014/main" id="{CFA9DBC5-E4A8-5230-9CE1-902849869495}"/>
              </a:ext>
            </a:extLst>
          </p:cNvPr>
          <p:cNvSpPr>
            <a:spLocks noGrp="1"/>
          </p:cNvSpPr>
          <p:nvPr>
            <p:ph type="body" idx="1"/>
          </p:nvPr>
        </p:nvSpPr>
        <p:spPr>
          <a:xfrm>
            <a:off x="1907196" y="3790988"/>
            <a:ext cx="5444517" cy="1731890"/>
          </a:xfrm>
        </p:spPr>
        <p:txBody>
          <a:bodyPr lIns="0" tIns="0" rIns="0" bIns="0" rtlCol="0" anchor="t">
            <a:noAutofit/>
          </a:bodyPr>
          <a:lstStyle>
            <a:lvl1pPr marL="0" indent="0">
              <a:buNone/>
              <a:defRPr sz="1800" b="0" i="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i-FI" noProof="0"/>
              <a:t>Muokkaa tekstin perustyylejä napsauttamalla</a:t>
            </a:r>
          </a:p>
        </p:txBody>
      </p:sp>
      <p:sp>
        <p:nvSpPr>
          <p:cNvPr id="10" name="Suorakulmio 9">
            <a:extLst>
              <a:ext uri="{FF2B5EF4-FFF2-40B4-BE49-F238E27FC236}">
                <a16:creationId xmlns:a16="http://schemas.microsoft.com/office/drawing/2014/main" id="{829F29DD-6F0C-B005-FD16-89C061AE31C9}"/>
              </a:ext>
            </a:extLst>
          </p:cNvPr>
          <p:cNvSpPr/>
          <p:nvPr userDrawn="1"/>
        </p:nvSpPr>
        <p:spPr>
          <a:xfrm>
            <a:off x="10408059" y="1151133"/>
            <a:ext cx="190346" cy="1037063"/>
          </a:xfrm>
          <a:prstGeom prst="rect">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12" name="Suorakulmio 11">
            <a:extLst>
              <a:ext uri="{FF2B5EF4-FFF2-40B4-BE49-F238E27FC236}">
                <a16:creationId xmlns:a16="http://schemas.microsoft.com/office/drawing/2014/main" id="{67980795-C54D-B27A-60D2-8758CAF840E2}"/>
              </a:ext>
            </a:extLst>
          </p:cNvPr>
          <p:cNvSpPr/>
          <p:nvPr userDrawn="1"/>
        </p:nvSpPr>
        <p:spPr>
          <a:xfrm>
            <a:off x="10987993" y="114070"/>
            <a:ext cx="190346" cy="1037063"/>
          </a:xfrm>
          <a:prstGeom prst="rect">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4" name="Alatunnisteen paikkamerkki 3">
            <a:extLst>
              <a:ext uri="{FF2B5EF4-FFF2-40B4-BE49-F238E27FC236}">
                <a16:creationId xmlns:a16="http://schemas.microsoft.com/office/drawing/2014/main" id="{7B05DD54-AC6C-8FD6-3ABF-282F1F124B40}"/>
              </a:ext>
            </a:extLst>
          </p:cNvPr>
          <p:cNvSpPr>
            <a:spLocks noGrp="1"/>
          </p:cNvSpPr>
          <p:nvPr>
            <p:ph type="ftr" sz="quarter" idx="10"/>
          </p:nvPr>
        </p:nvSpPr>
        <p:spPr/>
        <p:txBody>
          <a:bodyPr rtlCol="0"/>
          <a:lstStyle/>
          <a:p>
            <a:pPr rtl="0"/>
            <a:r>
              <a:rPr lang="fi-FI" noProof="0"/>
              <a:t>Esityksen otsikko</a:t>
            </a:r>
          </a:p>
        </p:txBody>
      </p:sp>
      <p:sp>
        <p:nvSpPr>
          <p:cNvPr id="5" name="Dian numeron paikkamerkki 4">
            <a:extLst>
              <a:ext uri="{FF2B5EF4-FFF2-40B4-BE49-F238E27FC236}">
                <a16:creationId xmlns:a16="http://schemas.microsoft.com/office/drawing/2014/main" id="{22CBBA03-8EAF-9651-6DC8-7316BA1FE5F7}"/>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3987043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2.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CD688C66-2A77-64CD-38B5-90492185CACE}"/>
              </a:ext>
            </a:extLst>
          </p:cNvPr>
          <p:cNvSpPr/>
          <p:nvPr userDrawn="1"/>
        </p:nvSpPr>
        <p:spPr>
          <a:xfrm rot="5400000" flipH="1" flipV="1">
            <a:off x="8570975" y="3236976"/>
            <a:ext cx="6858000" cy="384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noProof="0"/>
          </a:p>
        </p:txBody>
      </p:sp>
      <p:sp>
        <p:nvSpPr>
          <p:cNvPr id="7" name="Alatunnisteen paikkamerkki 4">
            <a:extLst>
              <a:ext uri="{FF2B5EF4-FFF2-40B4-BE49-F238E27FC236}">
                <a16:creationId xmlns:a16="http://schemas.microsoft.com/office/drawing/2014/main" id="{89035839-CD36-5568-9808-CCDD9953C933}"/>
              </a:ext>
            </a:extLst>
          </p:cNvPr>
          <p:cNvSpPr>
            <a:spLocks noGrp="1"/>
          </p:cNvSpPr>
          <p:nvPr>
            <p:ph type="ftr" sz="quarter" idx="3"/>
          </p:nvPr>
        </p:nvSpPr>
        <p:spPr>
          <a:xfrm rot="16200000">
            <a:off x="8854442" y="2953511"/>
            <a:ext cx="6291068" cy="384048"/>
          </a:xfrm>
          <a:prstGeom prst="rect">
            <a:avLst/>
          </a:prstGeom>
          <a:noFill/>
        </p:spPr>
        <p:txBody>
          <a:bodyPr vert="horz" lIns="210312" tIns="45720" rIns="91440" bIns="45720" rtlCol="0" anchor="ctr"/>
          <a:lstStyle>
            <a:lvl1pPr algn="l">
              <a:defRPr sz="1200" b="1" cap="all" spc="300" baseline="0">
                <a:solidFill>
                  <a:schemeClr val="bg1"/>
                </a:solidFill>
                <a:latin typeface="+mj-lt"/>
              </a:defRPr>
            </a:lvl1pPr>
          </a:lstStyle>
          <a:p>
            <a:pPr rtl="0"/>
            <a:r>
              <a:rPr lang="fi-FI" noProof="0"/>
              <a:t>Esityksen otsikko</a:t>
            </a:r>
          </a:p>
        </p:txBody>
      </p:sp>
      <p:sp>
        <p:nvSpPr>
          <p:cNvPr id="2" name="Otsikon paikkamerkki 1">
            <a:extLst>
              <a:ext uri="{FF2B5EF4-FFF2-40B4-BE49-F238E27FC236}">
                <a16:creationId xmlns:a16="http://schemas.microsoft.com/office/drawing/2014/main" id="{9198F9AA-2C87-421D-97C1-B4248DFDC2C2}"/>
              </a:ext>
            </a:extLst>
          </p:cNvPr>
          <p:cNvSpPr>
            <a:spLocks noGrp="1"/>
          </p:cNvSpPr>
          <p:nvPr>
            <p:ph type="title"/>
          </p:nvPr>
        </p:nvSpPr>
        <p:spPr>
          <a:xfrm>
            <a:off x="846438" y="409576"/>
            <a:ext cx="10972800" cy="1325563"/>
          </a:xfrm>
          <a:prstGeom prst="rect">
            <a:avLst/>
          </a:prstGeom>
        </p:spPr>
        <p:txBody>
          <a:bodyPr vert="horz" lIns="0" tIns="0" rIns="0" bIns="0" rtlCol="0" anchor="t">
            <a:noAutofit/>
          </a:bodyPr>
          <a:lstStyle/>
          <a:p>
            <a:pPr rtl="0"/>
            <a:r>
              <a:rPr lang="fi-FI" noProof="0"/>
              <a:t>MUOKKAA OTSIKON PERUSTYYLIÄ NAPSAUTTAMALLA</a:t>
            </a:r>
          </a:p>
        </p:txBody>
      </p:sp>
      <p:sp>
        <p:nvSpPr>
          <p:cNvPr id="3" name="Tekstin paikkamerkki 2">
            <a:extLst>
              <a:ext uri="{FF2B5EF4-FFF2-40B4-BE49-F238E27FC236}">
                <a16:creationId xmlns:a16="http://schemas.microsoft.com/office/drawing/2014/main" id="{AE98FC63-C8D2-4CE6-A3F1-EE8ED24590C4}"/>
              </a:ext>
            </a:extLst>
          </p:cNvPr>
          <p:cNvSpPr>
            <a:spLocks noGrp="1"/>
          </p:cNvSpPr>
          <p:nvPr>
            <p:ph type="body" idx="1"/>
          </p:nvPr>
        </p:nvSpPr>
        <p:spPr>
          <a:xfrm>
            <a:off x="745644" y="1825625"/>
            <a:ext cx="11098307" cy="4351338"/>
          </a:xfrm>
          <a:prstGeom prst="rect">
            <a:avLst/>
          </a:prstGeom>
        </p:spPr>
        <p:txBody>
          <a:bodyPr vert="horz" lIns="0" tIns="0" rIns="0" bIns="0" rtlCol="0">
            <a:noAutofit/>
          </a:body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8" name="Dian numeron paikkamerkki 5">
            <a:extLst>
              <a:ext uri="{FF2B5EF4-FFF2-40B4-BE49-F238E27FC236}">
                <a16:creationId xmlns:a16="http://schemas.microsoft.com/office/drawing/2014/main" id="{533E5E79-C396-3919-759D-5AD893CE4260}"/>
              </a:ext>
            </a:extLst>
          </p:cNvPr>
          <p:cNvSpPr>
            <a:spLocks noGrp="1"/>
          </p:cNvSpPr>
          <p:nvPr>
            <p:ph type="sldNum" sz="quarter" idx="4"/>
          </p:nvPr>
        </p:nvSpPr>
        <p:spPr>
          <a:xfrm rot="16200000">
            <a:off x="11716511" y="6382510"/>
            <a:ext cx="566928" cy="384048"/>
          </a:xfrm>
          <a:prstGeom prst="rect">
            <a:avLst/>
          </a:prstGeom>
        </p:spPr>
        <p:txBody>
          <a:bodyPr vert="horz" lIns="91440" tIns="45720" rIns="91440" bIns="45720" rtlCol="0" anchor="ctr"/>
          <a:lstStyle>
            <a:lvl1pPr algn="ctr">
              <a:defRPr sz="1400">
                <a:solidFill>
                  <a:schemeClr val="bg1"/>
                </a:solidFill>
              </a:defRPr>
            </a:lvl1pPr>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52" r:id="rId5"/>
    <p:sldLayoutId id="2147483665" r:id="rId6"/>
    <p:sldLayoutId id="2147483653" r:id="rId7"/>
    <p:sldLayoutId id="2147483654" r:id="rId8"/>
    <p:sldLayoutId id="2147483658" r:id="rId9"/>
    <p:sldLayoutId id="2147483655" r:id="rId10"/>
    <p:sldLayoutId id="2147483656" r:id="rId11"/>
    <p:sldLayoutId id="2147483657" r:id="rId12"/>
    <p:sldLayoutId id="2147483664" r:id="rId13"/>
    <p:sldLayoutId id="2147483663" r:id="rId14"/>
    <p:sldLayoutId id="2147483682" r:id="rId15"/>
  </p:sldLayoutIdLst>
  <p:hf hdr="0" dt="0"/>
  <p:txStyles>
    <p:titleStyle>
      <a:lvl1pPr algn="l" defTabSz="914400" rtl="0" eaLnBrk="1" latinLnBrk="0" hangingPunct="1">
        <a:lnSpc>
          <a:spcPct val="90000"/>
        </a:lnSpc>
        <a:spcBef>
          <a:spcPct val="0"/>
        </a:spcBef>
        <a:buNone/>
        <a:defRPr sz="4000" b="1" i="0" kern="1200" cap="all" spc="600" baseline="0">
          <a:solidFill>
            <a:schemeClr val="tx1"/>
          </a:solidFill>
          <a:latin typeface="+mj-lt"/>
          <a:ea typeface="+mj-ea"/>
          <a:cs typeface="Arial Black" panose="020B0604020202020204" pitchFamily="34" charset="0"/>
        </a:defRPr>
      </a:lvl1pPr>
    </p:titleStyle>
    <p:bodyStyle>
      <a:lvl1pPr marL="0" indent="0" algn="l" defTabSz="914400" rtl="0" eaLnBrk="1" latinLnBrk="0" hangingPunct="1">
        <a:lnSpc>
          <a:spcPct val="150000"/>
        </a:lnSpc>
        <a:spcBef>
          <a:spcPts val="1000"/>
        </a:spcBef>
        <a:buFontTx/>
        <a:buNone/>
        <a:defRPr sz="2400" b="0" i="0" kern="1200">
          <a:solidFill>
            <a:schemeClr val="tx1"/>
          </a:solidFill>
          <a:latin typeface="+mn-lt"/>
          <a:ea typeface="+mn-ea"/>
          <a:cs typeface="+mn-cs"/>
        </a:defRPr>
      </a:lvl1pPr>
      <a:lvl2pPr marL="457200" indent="0" algn="l" defTabSz="914400" rtl="0" eaLnBrk="1" latinLnBrk="0" hangingPunct="1">
        <a:lnSpc>
          <a:spcPct val="150000"/>
        </a:lnSpc>
        <a:spcBef>
          <a:spcPts val="500"/>
        </a:spcBef>
        <a:buFontTx/>
        <a:buNone/>
        <a:defRPr sz="2200" b="0" i="0" kern="1200">
          <a:solidFill>
            <a:schemeClr val="tx1"/>
          </a:solidFill>
          <a:latin typeface="Avenir Next LT Pro" panose="020B0504020202020204" pitchFamily="34" charset="77"/>
          <a:ea typeface="+mn-ea"/>
          <a:cs typeface="+mn-cs"/>
        </a:defRPr>
      </a:lvl2pPr>
      <a:lvl3pPr marL="914400" indent="0" algn="l" defTabSz="914400" rtl="0" eaLnBrk="1" latinLnBrk="0" hangingPunct="1">
        <a:lnSpc>
          <a:spcPct val="150000"/>
        </a:lnSpc>
        <a:spcBef>
          <a:spcPts val="500"/>
        </a:spcBef>
        <a:buFontTx/>
        <a:buNone/>
        <a:defRPr sz="2000" b="0" i="0" kern="1200">
          <a:solidFill>
            <a:schemeClr val="tx1"/>
          </a:solidFill>
          <a:latin typeface="Avenir Next LT Pro" panose="020B0504020202020204" pitchFamily="34" charset="77"/>
          <a:ea typeface="+mn-ea"/>
          <a:cs typeface="+mn-cs"/>
        </a:defRPr>
      </a:lvl3pPr>
      <a:lvl4pPr marL="1371600" indent="0" algn="l" defTabSz="914400" rtl="0" eaLnBrk="1" latinLnBrk="0" hangingPunct="1">
        <a:lnSpc>
          <a:spcPct val="150000"/>
        </a:lnSpc>
        <a:spcBef>
          <a:spcPts val="500"/>
        </a:spcBef>
        <a:buFontTx/>
        <a:buNone/>
        <a:defRPr sz="1800" b="0" i="0" kern="1200">
          <a:solidFill>
            <a:schemeClr val="tx1"/>
          </a:solidFill>
          <a:latin typeface="Avenir Next LT Pro" panose="020B0504020202020204" pitchFamily="34" charset="77"/>
          <a:ea typeface="+mn-ea"/>
          <a:cs typeface="+mn-cs"/>
        </a:defRPr>
      </a:lvl4pPr>
      <a:lvl5pPr marL="1828800" indent="0" algn="l" defTabSz="914400" rtl="0" eaLnBrk="1" latinLnBrk="0" hangingPunct="1">
        <a:lnSpc>
          <a:spcPct val="150000"/>
        </a:lnSpc>
        <a:spcBef>
          <a:spcPts val="500"/>
        </a:spcBef>
        <a:buFontTx/>
        <a:buNone/>
        <a:defRPr sz="1800" b="0" i="0" kern="1200">
          <a:solidFill>
            <a:schemeClr val="tx1"/>
          </a:solidFill>
          <a:latin typeface="Avenir Next LT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4" orient="horz" pos="1152" userDrawn="1">
          <p15:clr>
            <a:srgbClr val="547EBF"/>
          </p15:clr>
        </p15:guide>
        <p15:guide id="5" pos="7440" userDrawn="1">
          <p15:clr>
            <a:srgbClr val="547EBF"/>
          </p15:clr>
        </p15:guide>
        <p15:guide id="6" orient="horz" pos="4080" userDrawn="1">
          <p15:clr>
            <a:srgbClr val="547EBF"/>
          </p15:clr>
        </p15:guide>
        <p15:guide id="19" userDrawn="1">
          <p15:clr>
            <a:srgbClr val="547EBF"/>
          </p15:clr>
        </p15:guide>
        <p15:guide id="20" pos="7680" userDrawn="1">
          <p15:clr>
            <a:srgbClr val="547EBF"/>
          </p15:clr>
        </p15:guide>
        <p15:guide id="21" pos="528" userDrawn="1">
          <p15:clr>
            <a:srgbClr val="547EBF"/>
          </p15:clr>
        </p15:guide>
        <p15:guide id="22" pos="6912" userDrawn="1">
          <p15:clr>
            <a:srgbClr val="547EBF"/>
          </p15:clr>
        </p15:guide>
        <p15:guide id="23" orient="horz" pos="240" userDrawn="1">
          <p15:clr>
            <a:srgbClr val="547EBF"/>
          </p15:clr>
        </p15:guide>
        <p15:guide id="25" orient="horz" pos="552" userDrawn="1">
          <p15:clr>
            <a:srgbClr val="547EBF"/>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CD688C66-2A77-64CD-38B5-90492185CACE}"/>
              </a:ext>
            </a:extLst>
          </p:cNvPr>
          <p:cNvSpPr/>
          <p:nvPr userDrawn="1"/>
        </p:nvSpPr>
        <p:spPr>
          <a:xfrm rot="5400000" flipH="1" flipV="1">
            <a:off x="8570975" y="3236976"/>
            <a:ext cx="6858000" cy="384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noProof="0"/>
          </a:p>
        </p:txBody>
      </p:sp>
      <p:sp>
        <p:nvSpPr>
          <p:cNvPr id="7" name="Alatunnisteen paikkamerkki 4">
            <a:extLst>
              <a:ext uri="{FF2B5EF4-FFF2-40B4-BE49-F238E27FC236}">
                <a16:creationId xmlns:a16="http://schemas.microsoft.com/office/drawing/2014/main" id="{89035839-CD36-5568-9808-CCDD9953C933}"/>
              </a:ext>
            </a:extLst>
          </p:cNvPr>
          <p:cNvSpPr>
            <a:spLocks noGrp="1"/>
          </p:cNvSpPr>
          <p:nvPr>
            <p:ph type="ftr" sz="quarter" idx="3"/>
          </p:nvPr>
        </p:nvSpPr>
        <p:spPr>
          <a:xfrm rot="16200000">
            <a:off x="8854442" y="2953511"/>
            <a:ext cx="6291068" cy="384048"/>
          </a:xfrm>
          <a:prstGeom prst="rect">
            <a:avLst/>
          </a:prstGeom>
          <a:noFill/>
        </p:spPr>
        <p:txBody>
          <a:bodyPr vert="horz" lIns="210312" tIns="45720" rIns="91440" bIns="45720" rtlCol="0" anchor="ctr"/>
          <a:lstStyle>
            <a:lvl1pPr algn="l">
              <a:defRPr sz="1200" b="1" cap="all" spc="300" baseline="0">
                <a:solidFill>
                  <a:schemeClr val="bg1"/>
                </a:solidFill>
                <a:latin typeface="+mj-lt"/>
              </a:defRPr>
            </a:lvl1pPr>
          </a:lstStyle>
          <a:p>
            <a:pPr rtl="0"/>
            <a:r>
              <a:rPr lang="fi-FI" noProof="0"/>
              <a:t>Esityksen otsikko</a:t>
            </a:r>
          </a:p>
        </p:txBody>
      </p:sp>
      <p:sp>
        <p:nvSpPr>
          <p:cNvPr id="2" name="Otsikon paikkamerkki 1">
            <a:extLst>
              <a:ext uri="{FF2B5EF4-FFF2-40B4-BE49-F238E27FC236}">
                <a16:creationId xmlns:a16="http://schemas.microsoft.com/office/drawing/2014/main" id="{9198F9AA-2C87-421D-97C1-B4248DFDC2C2}"/>
              </a:ext>
            </a:extLst>
          </p:cNvPr>
          <p:cNvSpPr>
            <a:spLocks noGrp="1"/>
          </p:cNvSpPr>
          <p:nvPr>
            <p:ph type="title"/>
          </p:nvPr>
        </p:nvSpPr>
        <p:spPr>
          <a:xfrm>
            <a:off x="846438" y="409576"/>
            <a:ext cx="10972800" cy="1325563"/>
          </a:xfrm>
          <a:prstGeom prst="rect">
            <a:avLst/>
          </a:prstGeom>
        </p:spPr>
        <p:txBody>
          <a:bodyPr vert="horz" lIns="0" tIns="0" rIns="0" bIns="0" rtlCol="0" anchor="t">
            <a:noAutofit/>
          </a:bodyPr>
          <a:lstStyle/>
          <a:p>
            <a:pPr rtl="0"/>
            <a:r>
              <a:rPr lang="fi-FI" noProof="0"/>
              <a:t>MUOKKAA OTSIKON PERUSTYYLIÄ NAPSAUTTAMALLA</a:t>
            </a:r>
          </a:p>
        </p:txBody>
      </p:sp>
      <p:sp>
        <p:nvSpPr>
          <p:cNvPr id="3" name="Tekstin paikkamerkki 2">
            <a:extLst>
              <a:ext uri="{FF2B5EF4-FFF2-40B4-BE49-F238E27FC236}">
                <a16:creationId xmlns:a16="http://schemas.microsoft.com/office/drawing/2014/main" id="{AE98FC63-C8D2-4CE6-A3F1-EE8ED24590C4}"/>
              </a:ext>
            </a:extLst>
          </p:cNvPr>
          <p:cNvSpPr>
            <a:spLocks noGrp="1"/>
          </p:cNvSpPr>
          <p:nvPr>
            <p:ph type="body" idx="1"/>
          </p:nvPr>
        </p:nvSpPr>
        <p:spPr>
          <a:xfrm>
            <a:off x="745644" y="1825625"/>
            <a:ext cx="11098307" cy="4351338"/>
          </a:xfrm>
          <a:prstGeom prst="rect">
            <a:avLst/>
          </a:prstGeom>
        </p:spPr>
        <p:txBody>
          <a:bodyPr vert="horz" lIns="0" tIns="0" rIns="0" bIns="0" rtlCol="0">
            <a:noAutofit/>
          </a:body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8" name="Dian numeron paikkamerkki 5">
            <a:extLst>
              <a:ext uri="{FF2B5EF4-FFF2-40B4-BE49-F238E27FC236}">
                <a16:creationId xmlns:a16="http://schemas.microsoft.com/office/drawing/2014/main" id="{533E5E79-C396-3919-759D-5AD893CE4260}"/>
              </a:ext>
            </a:extLst>
          </p:cNvPr>
          <p:cNvSpPr>
            <a:spLocks noGrp="1"/>
          </p:cNvSpPr>
          <p:nvPr>
            <p:ph type="sldNum" sz="quarter" idx="4"/>
          </p:nvPr>
        </p:nvSpPr>
        <p:spPr>
          <a:xfrm rot="16200000">
            <a:off x="11716511" y="6382510"/>
            <a:ext cx="566928" cy="384048"/>
          </a:xfrm>
          <a:prstGeom prst="rect">
            <a:avLst/>
          </a:prstGeom>
        </p:spPr>
        <p:txBody>
          <a:bodyPr vert="horz" lIns="91440" tIns="45720" rIns="91440" bIns="45720" rtlCol="0" anchor="ctr"/>
          <a:lstStyle>
            <a:lvl1pPr algn="ctr">
              <a:defRPr sz="1400">
                <a:solidFill>
                  <a:schemeClr val="bg1"/>
                </a:solidFill>
              </a:defRPr>
            </a:lvl1pPr>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307343239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Lst>
  <p:hf hdr="0" dt="0"/>
  <p:txStyles>
    <p:titleStyle>
      <a:lvl1pPr algn="l" defTabSz="914400" rtl="0" eaLnBrk="1" latinLnBrk="0" hangingPunct="1">
        <a:lnSpc>
          <a:spcPct val="90000"/>
        </a:lnSpc>
        <a:spcBef>
          <a:spcPct val="0"/>
        </a:spcBef>
        <a:buNone/>
        <a:defRPr sz="4000" b="1" i="0" kern="1200" cap="all" spc="600" baseline="0">
          <a:solidFill>
            <a:schemeClr val="tx1"/>
          </a:solidFill>
          <a:latin typeface="+mj-lt"/>
          <a:ea typeface="+mj-ea"/>
          <a:cs typeface="Arial Black" panose="020B0604020202020204" pitchFamily="34" charset="0"/>
        </a:defRPr>
      </a:lvl1pPr>
    </p:titleStyle>
    <p:bodyStyle>
      <a:lvl1pPr marL="0" indent="0" algn="l" defTabSz="914400" rtl="0" eaLnBrk="1" latinLnBrk="0" hangingPunct="1">
        <a:lnSpc>
          <a:spcPct val="150000"/>
        </a:lnSpc>
        <a:spcBef>
          <a:spcPts val="1000"/>
        </a:spcBef>
        <a:buFontTx/>
        <a:buNone/>
        <a:defRPr sz="2400" b="0" i="0" kern="1200">
          <a:solidFill>
            <a:schemeClr val="tx1"/>
          </a:solidFill>
          <a:latin typeface="+mn-lt"/>
          <a:ea typeface="+mn-ea"/>
          <a:cs typeface="+mn-cs"/>
        </a:defRPr>
      </a:lvl1pPr>
      <a:lvl2pPr marL="457200" indent="0" algn="l" defTabSz="914400" rtl="0" eaLnBrk="1" latinLnBrk="0" hangingPunct="1">
        <a:lnSpc>
          <a:spcPct val="150000"/>
        </a:lnSpc>
        <a:spcBef>
          <a:spcPts val="500"/>
        </a:spcBef>
        <a:buFontTx/>
        <a:buNone/>
        <a:defRPr sz="2200" b="0" i="0" kern="1200">
          <a:solidFill>
            <a:schemeClr val="tx1"/>
          </a:solidFill>
          <a:latin typeface="Avenir Next LT Pro" panose="020B0504020202020204" pitchFamily="34" charset="77"/>
          <a:ea typeface="+mn-ea"/>
          <a:cs typeface="+mn-cs"/>
        </a:defRPr>
      </a:lvl2pPr>
      <a:lvl3pPr marL="914400" indent="0" algn="l" defTabSz="914400" rtl="0" eaLnBrk="1" latinLnBrk="0" hangingPunct="1">
        <a:lnSpc>
          <a:spcPct val="150000"/>
        </a:lnSpc>
        <a:spcBef>
          <a:spcPts val="500"/>
        </a:spcBef>
        <a:buFontTx/>
        <a:buNone/>
        <a:defRPr sz="2000" b="0" i="0" kern="1200">
          <a:solidFill>
            <a:schemeClr val="tx1"/>
          </a:solidFill>
          <a:latin typeface="Avenir Next LT Pro" panose="020B0504020202020204" pitchFamily="34" charset="77"/>
          <a:ea typeface="+mn-ea"/>
          <a:cs typeface="+mn-cs"/>
        </a:defRPr>
      </a:lvl3pPr>
      <a:lvl4pPr marL="1371600" indent="0" algn="l" defTabSz="914400" rtl="0" eaLnBrk="1" latinLnBrk="0" hangingPunct="1">
        <a:lnSpc>
          <a:spcPct val="150000"/>
        </a:lnSpc>
        <a:spcBef>
          <a:spcPts val="500"/>
        </a:spcBef>
        <a:buFontTx/>
        <a:buNone/>
        <a:defRPr sz="1800" b="0" i="0" kern="1200">
          <a:solidFill>
            <a:schemeClr val="tx1"/>
          </a:solidFill>
          <a:latin typeface="Avenir Next LT Pro" panose="020B0504020202020204" pitchFamily="34" charset="77"/>
          <a:ea typeface="+mn-ea"/>
          <a:cs typeface="+mn-cs"/>
        </a:defRPr>
      </a:lvl4pPr>
      <a:lvl5pPr marL="1828800" indent="0" algn="l" defTabSz="914400" rtl="0" eaLnBrk="1" latinLnBrk="0" hangingPunct="1">
        <a:lnSpc>
          <a:spcPct val="150000"/>
        </a:lnSpc>
        <a:spcBef>
          <a:spcPts val="500"/>
        </a:spcBef>
        <a:buFontTx/>
        <a:buNone/>
        <a:defRPr sz="1800" b="0" i="0" kern="1200">
          <a:solidFill>
            <a:schemeClr val="tx1"/>
          </a:solidFill>
          <a:latin typeface="Avenir Next LT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4" orient="horz" pos="1152">
          <p15:clr>
            <a:srgbClr val="547EBF"/>
          </p15:clr>
        </p15:guide>
        <p15:guide id="5" pos="7440">
          <p15:clr>
            <a:srgbClr val="547EBF"/>
          </p15:clr>
        </p15:guide>
        <p15:guide id="6" orient="horz" pos="4080">
          <p15:clr>
            <a:srgbClr val="547EBF"/>
          </p15:clr>
        </p15:guide>
        <p15:guide id="19">
          <p15:clr>
            <a:srgbClr val="547EBF"/>
          </p15:clr>
        </p15:guide>
        <p15:guide id="20" pos="7680">
          <p15:clr>
            <a:srgbClr val="547EBF"/>
          </p15:clr>
        </p15:guide>
        <p15:guide id="21" pos="528">
          <p15:clr>
            <a:srgbClr val="547EBF"/>
          </p15:clr>
        </p15:guide>
        <p15:guide id="22" pos="6912">
          <p15:clr>
            <a:srgbClr val="547EBF"/>
          </p15:clr>
        </p15:guide>
        <p15:guide id="23" orient="horz" pos="240">
          <p15:clr>
            <a:srgbClr val="547EBF"/>
          </p15:clr>
        </p15:guide>
        <p15:guide id="25" orient="horz" pos="552">
          <p15:clr>
            <a:srgbClr val="547EBF"/>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7.xml"/><Relationship Id="rId4" Type="http://schemas.microsoft.com/office/2007/relationships/hdphoto" Target="../media/hdphoto6.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microsoft.com/office/2007/relationships/hdphoto" Target="../media/hdphoto7.wdp"/></Relationships>
</file>

<file path=ppt/slides/_rels/slide17.xml.rels><?xml version="1.0" encoding="UTF-8" standalone="yes"?>
<Relationships xmlns="http://schemas.openxmlformats.org/package/2006/relationships"><Relationship Id="rId3" Type="http://schemas.microsoft.com/office/2011/relationships/webextension" Target="../webextensions/webextension1.xml"/><Relationship Id="rId2" Type="http://schemas.openxmlformats.org/officeDocument/2006/relationships/notesSlide" Target="../notesSlides/notesSlide15.xml"/><Relationship Id="rId1" Type="http://schemas.openxmlformats.org/officeDocument/2006/relationships/slideLayout" Target="../slideLayouts/slideLayout20.xml"/><Relationship Id="rId6" Type="http://schemas.microsoft.com/office/2007/relationships/hdphoto" Target="../media/hdphoto8.wdp"/><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microsoft.com/office/2007/relationships/hdphoto" Target="../media/hdphoto9.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orakulmio 5">
            <a:extLst>
              <a:ext uri="{FF2B5EF4-FFF2-40B4-BE49-F238E27FC236}">
                <a16:creationId xmlns:a16="http://schemas.microsoft.com/office/drawing/2014/main" id="{92E632DD-7039-0183-A4F2-8F30E07FE5E7}"/>
              </a:ext>
            </a:extLst>
          </p:cNvPr>
          <p:cNvSpPr/>
          <p:nvPr/>
        </p:nvSpPr>
        <p:spPr>
          <a:xfrm>
            <a:off x="661261" y="653461"/>
            <a:ext cx="10833621" cy="55499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Otsikko 4">
            <a:extLst>
              <a:ext uri="{FF2B5EF4-FFF2-40B4-BE49-F238E27FC236}">
                <a16:creationId xmlns:a16="http://schemas.microsoft.com/office/drawing/2014/main" id="{27228BAE-048B-681E-DD8D-BD96B22560E0}"/>
              </a:ext>
            </a:extLst>
          </p:cNvPr>
          <p:cNvSpPr>
            <a:spLocks noGrp="1"/>
          </p:cNvSpPr>
          <p:nvPr>
            <p:ph type="title"/>
          </p:nvPr>
        </p:nvSpPr>
        <p:spPr>
          <a:xfrm>
            <a:off x="6095997" y="654050"/>
            <a:ext cx="4834517" cy="2774361"/>
          </a:xfrm>
        </p:spPr>
        <p:txBody>
          <a:bodyPr rtlCol="0"/>
          <a:lstStyle/>
          <a:p>
            <a:pPr rtl="0"/>
            <a:r>
              <a:rPr lang="fi-FI" sz="4800" dirty="0">
                <a:solidFill>
                  <a:schemeClr val="bg2"/>
                </a:solidFill>
              </a:rPr>
              <a:t>Tulevaisuus-paja</a:t>
            </a:r>
          </a:p>
        </p:txBody>
      </p:sp>
      <p:pic>
        <p:nvPicPr>
          <p:cNvPr id="4" name="Kuvan paikkamerkki 3">
            <a:extLst>
              <a:ext uri="{FF2B5EF4-FFF2-40B4-BE49-F238E27FC236}">
                <a16:creationId xmlns:a16="http://schemas.microsoft.com/office/drawing/2014/main" id="{B300D09B-38A7-2487-0D5E-D8F660DA96DD}"/>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l="22354" r="22354"/>
          <a:stretch/>
        </p:blipFill>
        <p:spPr>
          <a:xfrm>
            <a:off x="979301" y="928786"/>
            <a:ext cx="4141396" cy="4999250"/>
          </a:xfrm>
        </p:spPr>
      </p:pic>
      <p:sp>
        <p:nvSpPr>
          <p:cNvPr id="7" name="Alaotsikko 6">
            <a:extLst>
              <a:ext uri="{FF2B5EF4-FFF2-40B4-BE49-F238E27FC236}">
                <a16:creationId xmlns:a16="http://schemas.microsoft.com/office/drawing/2014/main" id="{3AFD8D3D-82CB-EA16-814E-A3FED8BBF39B}"/>
              </a:ext>
            </a:extLst>
          </p:cNvPr>
          <p:cNvSpPr>
            <a:spLocks noGrp="1"/>
          </p:cNvSpPr>
          <p:nvPr>
            <p:ph idx="1"/>
          </p:nvPr>
        </p:nvSpPr>
        <p:spPr>
          <a:xfrm>
            <a:off x="6095997" y="3428411"/>
            <a:ext cx="4834517" cy="2774361"/>
          </a:xfrm>
        </p:spPr>
        <p:txBody>
          <a:bodyPr rtlCol="0"/>
          <a:lstStyle/>
          <a:p>
            <a:pPr rtl="0"/>
            <a:r>
              <a:rPr lang="fi-FI" sz="2800" dirty="0">
                <a:solidFill>
                  <a:schemeClr val="accent4"/>
                </a:solidFill>
              </a:rPr>
              <a:t>Pajakerta 4/4</a:t>
            </a:r>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5B7F8D-D146-9B6A-532C-3BAB50598297}"/>
              </a:ext>
            </a:extLst>
          </p:cNvPr>
          <p:cNvSpPr>
            <a:spLocks noGrp="1"/>
          </p:cNvSpPr>
          <p:nvPr>
            <p:ph type="title"/>
          </p:nvPr>
        </p:nvSpPr>
        <p:spPr>
          <a:xfrm>
            <a:off x="484632" y="484949"/>
            <a:ext cx="10972800" cy="1325563"/>
          </a:xfrm>
        </p:spPr>
        <p:txBody>
          <a:bodyPr/>
          <a:lstStyle/>
          <a:p>
            <a:r>
              <a:rPr lang="fi-FI" sz="3600" spc="300" dirty="0"/>
              <a:t>Ohje pajan vetäjälle</a:t>
            </a:r>
          </a:p>
        </p:txBody>
      </p:sp>
      <p:sp>
        <p:nvSpPr>
          <p:cNvPr id="3" name="Sisällön paikkamerkki 2">
            <a:extLst>
              <a:ext uri="{FF2B5EF4-FFF2-40B4-BE49-F238E27FC236}">
                <a16:creationId xmlns:a16="http://schemas.microsoft.com/office/drawing/2014/main" id="{256DC2AD-E73A-EBC2-6CF2-5DE1136212E2}"/>
              </a:ext>
            </a:extLst>
          </p:cNvPr>
          <p:cNvSpPr>
            <a:spLocks noGrp="1"/>
          </p:cNvSpPr>
          <p:nvPr>
            <p:ph idx="1"/>
          </p:nvPr>
        </p:nvSpPr>
        <p:spPr>
          <a:xfrm>
            <a:off x="641022" y="1810512"/>
            <a:ext cx="10444899" cy="4160520"/>
          </a:xfrm>
        </p:spPr>
        <p:txBody>
          <a:bodyPr/>
          <a:lstStyle/>
          <a:p>
            <a:pPr marL="342900" indent="-342900">
              <a:lnSpc>
                <a:spcPct val="100000"/>
              </a:lnSpc>
              <a:buFont typeface="Arial" panose="020B0604020202020204" pitchFamily="34" charset="0"/>
              <a:buChar char="•"/>
            </a:pPr>
            <a:r>
              <a:rPr lang="fi-FI" sz="2000" dirty="0">
                <a:latin typeface="+mn-lt"/>
              </a:rPr>
              <a:t>Mieti etukäteen mitä teette unelmakartoille, jotka tehdään osiossa 4 Matkareitit unelmiin : säästättekö ne, laitatteko esille, heitättekö roskiin, otatteko kuvat niistä muistoksi?</a:t>
            </a:r>
          </a:p>
          <a:p>
            <a:pPr marL="342900" indent="-342900">
              <a:lnSpc>
                <a:spcPct val="100000"/>
              </a:lnSpc>
              <a:buFont typeface="Arial" panose="020B0604020202020204" pitchFamily="34" charset="0"/>
              <a:buChar char="•"/>
            </a:pPr>
            <a:endParaRPr lang="fi-FI" sz="2000" dirty="0">
              <a:latin typeface="+mn-lt"/>
            </a:endParaRPr>
          </a:p>
          <a:p>
            <a:pPr marL="342900" indent="-342900">
              <a:lnSpc>
                <a:spcPct val="100000"/>
              </a:lnSpc>
              <a:buFont typeface="Arial" panose="020B0604020202020204" pitchFamily="34" charset="0"/>
              <a:buChar char="•"/>
            </a:pPr>
            <a:r>
              <a:rPr lang="fi-FI" sz="2000" dirty="0"/>
              <a:t>Legokisaa varten tarvitsette </a:t>
            </a:r>
            <a:r>
              <a:rPr lang="fi-FI" sz="2000" b="1" dirty="0"/>
              <a:t>kaksi samanlaista pientä legopakkausta </a:t>
            </a:r>
            <a:r>
              <a:rPr lang="fi-FI" sz="2000" dirty="0"/>
              <a:t>(esim. </a:t>
            </a:r>
            <a:r>
              <a:rPr lang="fi-FI" sz="2000" dirty="0" err="1"/>
              <a:t>Technic</a:t>
            </a:r>
            <a:r>
              <a:rPr lang="fi-FI" sz="2000" dirty="0"/>
              <a:t>, City, </a:t>
            </a:r>
            <a:r>
              <a:rPr lang="fi-FI" sz="2000" dirty="0" err="1"/>
              <a:t>Creator</a:t>
            </a:r>
            <a:r>
              <a:rPr lang="fi-FI" sz="2000" dirty="0"/>
              <a:t>)</a:t>
            </a:r>
            <a:endParaRPr lang="fi-FI" sz="2000" b="1" dirty="0"/>
          </a:p>
          <a:p>
            <a:pPr marL="800100" lvl="1" indent="-342900">
              <a:lnSpc>
                <a:spcPct val="100000"/>
              </a:lnSpc>
              <a:buFont typeface="Arial" panose="020B0604020202020204" pitchFamily="34" charset="0"/>
              <a:buChar char="•"/>
            </a:pPr>
            <a:r>
              <a:rPr lang="fi-FI" sz="2000" b="1" dirty="0">
                <a:latin typeface="+mn-lt"/>
              </a:rPr>
              <a:t>Poista ohjekirja toisesta pakkauksesta </a:t>
            </a:r>
            <a:r>
              <a:rPr lang="fi-FI" sz="2000" dirty="0">
                <a:latin typeface="+mn-lt"/>
              </a:rPr>
              <a:t>(joukkue B kasaa rakennelman ilman ohjeita)</a:t>
            </a:r>
          </a:p>
          <a:p>
            <a:pPr marL="800100" lvl="1" indent="-342900">
              <a:lnSpc>
                <a:spcPct val="100000"/>
              </a:lnSpc>
              <a:buFont typeface="Arial" panose="020B0604020202020204" pitchFamily="34" charset="0"/>
              <a:buChar char="•"/>
            </a:pPr>
            <a:r>
              <a:rPr lang="fi-FI" sz="2000" dirty="0">
                <a:latin typeface="+mn-lt"/>
              </a:rPr>
              <a:t>Jos saatavillasi on ylimääräisiä legoja, voit sekoittaa niitä B-joukkueen pakkaukseen (joko hankaloittavat rakentamista tai tarjoavat tilaisuuden luovuudelle)</a:t>
            </a:r>
          </a:p>
          <a:p>
            <a:pPr marL="800100" lvl="1" indent="-342900">
              <a:lnSpc>
                <a:spcPct val="100000"/>
              </a:lnSpc>
              <a:buFont typeface="Arial" panose="020B0604020202020204" pitchFamily="34" charset="0"/>
              <a:buChar char="•"/>
            </a:pPr>
            <a:r>
              <a:rPr lang="fi-FI" sz="2000" dirty="0">
                <a:latin typeface="+mn-lt"/>
              </a:rPr>
              <a:t>Tarkoituksena on, että aluksi asetelmaa pidetään epäreiluna, koska rakentaminen ohjeen kanssa on helpompaa, mutta jälkikäteen huomataan, että rakentaminen ilman ohjeita olikin mielekkäämpää. Toisaalta sekin on mahdollista, että ohjekirja hidastaa rakentamista, ja ilman ohjeita tehnyt joukkue pääseekin pidemmälle.</a:t>
            </a:r>
          </a:p>
        </p:txBody>
      </p:sp>
      <p:sp>
        <p:nvSpPr>
          <p:cNvPr id="4" name="Dian numeron paikkamerkki 3">
            <a:extLst>
              <a:ext uri="{FF2B5EF4-FFF2-40B4-BE49-F238E27FC236}">
                <a16:creationId xmlns:a16="http://schemas.microsoft.com/office/drawing/2014/main" id="{0EDA48C3-FAF5-C0FF-30AE-60F1840F02FD}"/>
              </a:ext>
            </a:extLst>
          </p:cNvPr>
          <p:cNvSpPr>
            <a:spLocks noGrp="1"/>
          </p:cNvSpPr>
          <p:nvPr>
            <p:ph type="sldNum" sz="quarter" idx="12"/>
          </p:nvPr>
        </p:nvSpPr>
        <p:spPr/>
        <p:txBody>
          <a:bodyPr/>
          <a:lstStyle/>
          <a:p>
            <a:pPr rtl="0"/>
            <a:fld id="{8D0AFDD5-844D-364D-8AEC-50CF4D36D55D}" type="slidenum">
              <a:rPr lang="fi-FI" noProof="0" smtClean="0"/>
              <a:t>2</a:t>
            </a:fld>
            <a:endParaRPr lang="fi-FI" noProof="0"/>
          </a:p>
        </p:txBody>
      </p:sp>
      <p:sp>
        <p:nvSpPr>
          <p:cNvPr id="5" name="Alatunnisteen paikkamerkki 4">
            <a:extLst>
              <a:ext uri="{FF2B5EF4-FFF2-40B4-BE49-F238E27FC236}">
                <a16:creationId xmlns:a16="http://schemas.microsoft.com/office/drawing/2014/main" id="{2D449C01-52A6-34A8-42AE-290B9BE2A151}"/>
              </a:ext>
            </a:extLst>
          </p:cNvPr>
          <p:cNvSpPr>
            <a:spLocks noGrp="1"/>
          </p:cNvSpPr>
          <p:nvPr>
            <p:ph type="ftr" sz="quarter" idx="11"/>
          </p:nvPr>
        </p:nvSpPr>
        <p:spPr/>
        <p:txBody>
          <a:bodyPr/>
          <a:lstStyle/>
          <a:p>
            <a:pPr rtl="0"/>
            <a:r>
              <a:rPr lang="fi-FI" noProof="0" dirty="0"/>
              <a:t>Tulevaisuuspaja 4/4</a:t>
            </a:r>
          </a:p>
        </p:txBody>
      </p:sp>
    </p:spTree>
    <p:extLst>
      <p:ext uri="{BB962C8B-B14F-4D97-AF65-F5344CB8AC3E}">
        <p14:creationId xmlns:p14="http://schemas.microsoft.com/office/powerpoint/2010/main" val="26782537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accent5"/>
        </a:solid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56DC2AD-E73A-EBC2-6CF2-5DE1136212E2}"/>
              </a:ext>
            </a:extLst>
          </p:cNvPr>
          <p:cNvSpPr>
            <a:spLocks noGrp="1"/>
          </p:cNvSpPr>
          <p:nvPr>
            <p:ph sz="half" idx="2"/>
          </p:nvPr>
        </p:nvSpPr>
        <p:spPr>
          <a:xfrm>
            <a:off x="850169" y="2346035"/>
            <a:ext cx="4020596" cy="3119909"/>
          </a:xfrm>
        </p:spPr>
        <p:txBody>
          <a:bodyPr anchor="t"/>
          <a:lstStyle/>
          <a:p>
            <a:pPr marL="342900" indent="-342900">
              <a:buFont typeface="Arial" panose="020B0604020202020204" pitchFamily="34" charset="0"/>
              <a:buChar char="•"/>
            </a:pPr>
            <a:r>
              <a:rPr lang="fi-FI" dirty="0"/>
              <a:t>Liimaa/teippiä </a:t>
            </a:r>
          </a:p>
          <a:p>
            <a:pPr marL="342900" indent="-342900">
              <a:buFont typeface="Arial" panose="020B0604020202020204" pitchFamily="34" charset="0"/>
              <a:buChar char="•"/>
            </a:pPr>
            <a:r>
              <a:rPr lang="fi-FI" dirty="0"/>
              <a:t>Unelmakuvat</a:t>
            </a:r>
          </a:p>
          <a:p>
            <a:pPr marL="342900" indent="-342900">
              <a:buFont typeface="Arial" panose="020B0604020202020204" pitchFamily="34" charset="0"/>
              <a:buChar char="•"/>
            </a:pPr>
            <a:r>
              <a:rPr lang="fi-FI" dirty="0"/>
              <a:t>Voimapaperia</a:t>
            </a:r>
          </a:p>
          <a:p>
            <a:pPr marL="342900" indent="-342900">
              <a:buFont typeface="Arial" panose="020B0604020202020204" pitchFamily="34" charset="0"/>
              <a:buChar char="•"/>
            </a:pPr>
            <a:r>
              <a:rPr lang="fi-FI" dirty="0"/>
              <a:t>Öljy- ja kuivapastelliliidut</a:t>
            </a:r>
          </a:p>
        </p:txBody>
      </p:sp>
      <p:sp>
        <p:nvSpPr>
          <p:cNvPr id="8" name="Sisällön paikkamerkki 7">
            <a:extLst>
              <a:ext uri="{FF2B5EF4-FFF2-40B4-BE49-F238E27FC236}">
                <a16:creationId xmlns:a16="http://schemas.microsoft.com/office/drawing/2014/main" id="{6D8C3832-F7F8-6B86-A909-DC478CF3C35C}"/>
              </a:ext>
            </a:extLst>
          </p:cNvPr>
          <p:cNvSpPr>
            <a:spLocks noGrp="1"/>
          </p:cNvSpPr>
          <p:nvPr>
            <p:ph sz="quarter" idx="4"/>
          </p:nvPr>
        </p:nvSpPr>
        <p:spPr>
          <a:xfrm>
            <a:off x="5911913" y="2346035"/>
            <a:ext cx="5171723" cy="3119910"/>
          </a:xfrm>
        </p:spPr>
        <p:txBody>
          <a:bodyPr anchor="t"/>
          <a:lstStyle/>
          <a:p>
            <a:pPr marL="342900" indent="-342900">
              <a:buFont typeface="Arial" panose="020B0604020202020204" pitchFamily="34" charset="0"/>
              <a:buChar char="•"/>
            </a:pPr>
            <a:r>
              <a:rPr lang="fi-FI" dirty="0"/>
              <a:t>Lyijykyniä</a:t>
            </a:r>
          </a:p>
          <a:p>
            <a:pPr marL="342900" indent="-342900">
              <a:buFont typeface="Arial" panose="020B0604020202020204" pitchFamily="34" charset="0"/>
              <a:buChar char="•"/>
            </a:pPr>
            <a:r>
              <a:rPr lang="fi-FI" dirty="0"/>
              <a:t>Kaksi samanlaista pientä legopakkausta </a:t>
            </a:r>
          </a:p>
          <a:p>
            <a:pPr marL="342900" indent="-342900">
              <a:buFont typeface="Arial" panose="020B0604020202020204" pitchFamily="34" charset="0"/>
              <a:buChar char="•"/>
            </a:pPr>
            <a:endParaRPr lang="fi-FI" dirty="0"/>
          </a:p>
        </p:txBody>
      </p:sp>
      <p:sp>
        <p:nvSpPr>
          <p:cNvPr id="2" name="Otsikko 1">
            <a:extLst>
              <a:ext uri="{FF2B5EF4-FFF2-40B4-BE49-F238E27FC236}">
                <a16:creationId xmlns:a16="http://schemas.microsoft.com/office/drawing/2014/main" id="{1D5B7F8D-D146-9B6A-532C-3BAB50598297}"/>
              </a:ext>
            </a:extLst>
          </p:cNvPr>
          <p:cNvSpPr>
            <a:spLocks noGrp="1"/>
          </p:cNvSpPr>
          <p:nvPr>
            <p:ph type="title"/>
          </p:nvPr>
        </p:nvSpPr>
        <p:spPr/>
        <p:txBody>
          <a:bodyPr/>
          <a:lstStyle/>
          <a:p>
            <a:pPr algn="l"/>
            <a:r>
              <a:rPr lang="fi-FI" sz="3600" spc="300" dirty="0"/>
              <a:t>tarvikkeet</a:t>
            </a:r>
          </a:p>
        </p:txBody>
      </p:sp>
      <p:sp>
        <p:nvSpPr>
          <p:cNvPr id="5" name="Alatunnisteen paikkamerkki 4">
            <a:extLst>
              <a:ext uri="{FF2B5EF4-FFF2-40B4-BE49-F238E27FC236}">
                <a16:creationId xmlns:a16="http://schemas.microsoft.com/office/drawing/2014/main" id="{2D449C01-52A6-34A8-42AE-290B9BE2A151}"/>
              </a:ext>
            </a:extLst>
          </p:cNvPr>
          <p:cNvSpPr>
            <a:spLocks noGrp="1"/>
          </p:cNvSpPr>
          <p:nvPr>
            <p:ph type="ftr" sz="quarter" idx="10"/>
          </p:nvPr>
        </p:nvSpPr>
        <p:spPr/>
        <p:txBody>
          <a:bodyPr/>
          <a:lstStyle/>
          <a:p>
            <a:pPr rtl="0"/>
            <a:r>
              <a:rPr lang="fi-FI" noProof="0" dirty="0"/>
              <a:t>Tulevaisuuspaja 4/4</a:t>
            </a:r>
          </a:p>
        </p:txBody>
      </p:sp>
      <p:sp>
        <p:nvSpPr>
          <p:cNvPr id="4" name="Dian numeron paikkamerkki 3">
            <a:extLst>
              <a:ext uri="{FF2B5EF4-FFF2-40B4-BE49-F238E27FC236}">
                <a16:creationId xmlns:a16="http://schemas.microsoft.com/office/drawing/2014/main" id="{0EDA48C3-FAF5-C0FF-30AE-60F1840F02FD}"/>
              </a:ext>
            </a:extLst>
          </p:cNvPr>
          <p:cNvSpPr>
            <a:spLocks noGrp="1"/>
          </p:cNvSpPr>
          <p:nvPr>
            <p:ph type="sldNum" sz="quarter" idx="11"/>
          </p:nvPr>
        </p:nvSpPr>
        <p:spPr/>
        <p:txBody>
          <a:bodyPr/>
          <a:lstStyle/>
          <a:p>
            <a:pPr rtl="0"/>
            <a:fld id="{8D0AFDD5-844D-364D-8AEC-50CF4D36D55D}" type="slidenum">
              <a:rPr lang="fi-FI" noProof="0" smtClean="0"/>
              <a:t>3</a:t>
            </a:fld>
            <a:endParaRPr lang="fi-FI" noProof="0"/>
          </a:p>
        </p:txBody>
      </p:sp>
    </p:spTree>
    <p:extLst>
      <p:ext uri="{BB962C8B-B14F-4D97-AF65-F5344CB8AC3E}">
        <p14:creationId xmlns:p14="http://schemas.microsoft.com/office/powerpoint/2010/main" val="2533810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B93353-5B36-F9CF-4061-2D138386D3FF}"/>
              </a:ext>
            </a:extLst>
          </p:cNvPr>
          <p:cNvSpPr>
            <a:spLocks noGrp="1"/>
          </p:cNvSpPr>
          <p:nvPr>
            <p:ph type="title"/>
          </p:nvPr>
        </p:nvSpPr>
        <p:spPr/>
        <p:txBody>
          <a:bodyPr/>
          <a:lstStyle/>
          <a:p>
            <a:r>
              <a:rPr lang="fi-FI" spc="300" dirty="0"/>
              <a:t>Pajan</a:t>
            </a:r>
            <a:r>
              <a:rPr lang="fi-FI" dirty="0"/>
              <a:t> sisältö</a:t>
            </a:r>
          </a:p>
        </p:txBody>
      </p:sp>
      <p:sp>
        <p:nvSpPr>
          <p:cNvPr id="4" name="Alatunnisteen paikkamerkki 3">
            <a:extLst>
              <a:ext uri="{FF2B5EF4-FFF2-40B4-BE49-F238E27FC236}">
                <a16:creationId xmlns:a16="http://schemas.microsoft.com/office/drawing/2014/main" id="{F6D75D12-C302-7B3D-DF17-D96A50FD4D42}"/>
              </a:ext>
            </a:extLst>
          </p:cNvPr>
          <p:cNvSpPr>
            <a:spLocks noGrp="1"/>
          </p:cNvSpPr>
          <p:nvPr>
            <p:ph type="ftr" sz="quarter" idx="10"/>
          </p:nvPr>
        </p:nvSpPr>
        <p:spPr/>
        <p:txBody>
          <a:bodyPr/>
          <a:lstStyle/>
          <a:p>
            <a:pPr rtl="0"/>
            <a:r>
              <a:rPr lang="fi-FI" noProof="0" dirty="0"/>
              <a:t>Tulevaisuuspaja 4/4</a:t>
            </a:r>
          </a:p>
        </p:txBody>
      </p:sp>
      <p:sp>
        <p:nvSpPr>
          <p:cNvPr id="5" name="Dian numeron paikkamerkki 4">
            <a:extLst>
              <a:ext uri="{FF2B5EF4-FFF2-40B4-BE49-F238E27FC236}">
                <a16:creationId xmlns:a16="http://schemas.microsoft.com/office/drawing/2014/main" id="{9E925FFC-812B-58A6-CA90-ACF91ECC5731}"/>
              </a:ext>
            </a:extLst>
          </p:cNvPr>
          <p:cNvSpPr>
            <a:spLocks noGrp="1"/>
          </p:cNvSpPr>
          <p:nvPr>
            <p:ph type="sldNum" sz="quarter" idx="11"/>
          </p:nvPr>
        </p:nvSpPr>
        <p:spPr/>
        <p:txBody>
          <a:bodyPr/>
          <a:lstStyle/>
          <a:p>
            <a:pPr rtl="0"/>
            <a:fld id="{09A01C0A-2BB6-49E7-91A3-DCB9F9F59583}" type="slidenum">
              <a:rPr lang="fi-FI" noProof="0" smtClean="0"/>
              <a:pPr rtl="0"/>
              <a:t>4</a:t>
            </a:fld>
            <a:endParaRPr lang="fi-FI" noProof="0"/>
          </a:p>
        </p:txBody>
      </p:sp>
      <p:sp>
        <p:nvSpPr>
          <p:cNvPr id="16" name="Tekstin paikkamerkki 2">
            <a:extLst>
              <a:ext uri="{FF2B5EF4-FFF2-40B4-BE49-F238E27FC236}">
                <a16:creationId xmlns:a16="http://schemas.microsoft.com/office/drawing/2014/main" id="{0A7AD614-0EFF-9855-AA5F-EF25597349DD}"/>
              </a:ext>
            </a:extLst>
          </p:cNvPr>
          <p:cNvSpPr txBox="1">
            <a:spLocks/>
          </p:cNvSpPr>
          <p:nvPr/>
        </p:nvSpPr>
        <p:spPr>
          <a:xfrm>
            <a:off x="1007651"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dirty="0">
                <a:ln>
                  <a:noFill/>
                </a:ln>
                <a:solidFill>
                  <a:srgbClr val="FFFFFF"/>
                </a:solidFill>
                <a:effectLst/>
                <a:uLnTx/>
                <a:uFillTx/>
                <a:latin typeface="+mn-lt"/>
                <a:ea typeface="+mn-ea"/>
                <a:cs typeface="+mn-cs"/>
              </a:rPr>
              <a:t>1</a:t>
            </a:r>
          </a:p>
        </p:txBody>
      </p:sp>
      <p:sp>
        <p:nvSpPr>
          <p:cNvPr id="17" name="Tekstin paikkamerkki 3">
            <a:extLst>
              <a:ext uri="{FF2B5EF4-FFF2-40B4-BE49-F238E27FC236}">
                <a16:creationId xmlns:a16="http://schemas.microsoft.com/office/drawing/2014/main" id="{05B97420-39A1-5558-8A41-9589B5A3919D}"/>
              </a:ext>
            </a:extLst>
          </p:cNvPr>
          <p:cNvSpPr txBox="1">
            <a:spLocks/>
          </p:cNvSpPr>
          <p:nvPr/>
        </p:nvSpPr>
        <p:spPr>
          <a:xfrm>
            <a:off x="3053721"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2</a:t>
            </a:r>
          </a:p>
        </p:txBody>
      </p:sp>
      <p:sp>
        <p:nvSpPr>
          <p:cNvPr id="18" name="Tekstin paikkamerkki 4">
            <a:extLst>
              <a:ext uri="{FF2B5EF4-FFF2-40B4-BE49-F238E27FC236}">
                <a16:creationId xmlns:a16="http://schemas.microsoft.com/office/drawing/2014/main" id="{06BAF47F-0235-FA26-0BFB-1C72A6AC9CA4}"/>
              </a:ext>
            </a:extLst>
          </p:cNvPr>
          <p:cNvSpPr txBox="1">
            <a:spLocks/>
          </p:cNvSpPr>
          <p:nvPr/>
        </p:nvSpPr>
        <p:spPr>
          <a:xfrm>
            <a:off x="5095562"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3</a:t>
            </a:r>
          </a:p>
        </p:txBody>
      </p:sp>
      <p:sp>
        <p:nvSpPr>
          <p:cNvPr id="19" name="Tekstin paikkamerkki 5">
            <a:extLst>
              <a:ext uri="{FF2B5EF4-FFF2-40B4-BE49-F238E27FC236}">
                <a16:creationId xmlns:a16="http://schemas.microsoft.com/office/drawing/2014/main" id="{D4CA9350-04A2-0B63-86A3-6E0858240705}"/>
              </a:ext>
            </a:extLst>
          </p:cNvPr>
          <p:cNvSpPr txBox="1">
            <a:spLocks/>
          </p:cNvSpPr>
          <p:nvPr/>
        </p:nvSpPr>
        <p:spPr>
          <a:xfrm>
            <a:off x="7137403"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4</a:t>
            </a:r>
          </a:p>
        </p:txBody>
      </p:sp>
      <p:sp>
        <p:nvSpPr>
          <p:cNvPr id="20" name="Tekstin paikkamerkki 6">
            <a:extLst>
              <a:ext uri="{FF2B5EF4-FFF2-40B4-BE49-F238E27FC236}">
                <a16:creationId xmlns:a16="http://schemas.microsoft.com/office/drawing/2014/main" id="{D5E538E1-C546-4EF2-B3BC-A2C0D24A7B6E}"/>
              </a:ext>
            </a:extLst>
          </p:cNvPr>
          <p:cNvSpPr txBox="1">
            <a:spLocks/>
          </p:cNvSpPr>
          <p:nvPr/>
        </p:nvSpPr>
        <p:spPr>
          <a:xfrm>
            <a:off x="9179244" y="2486715"/>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5</a:t>
            </a:r>
          </a:p>
        </p:txBody>
      </p:sp>
      <p:sp>
        <p:nvSpPr>
          <p:cNvPr id="21" name="Tekstin paikkamerkki 7">
            <a:extLst>
              <a:ext uri="{FF2B5EF4-FFF2-40B4-BE49-F238E27FC236}">
                <a16:creationId xmlns:a16="http://schemas.microsoft.com/office/drawing/2014/main" id="{0CEA0674-9DA1-7533-C45A-CE62BAE0A74A}"/>
              </a:ext>
            </a:extLst>
          </p:cNvPr>
          <p:cNvSpPr txBox="1">
            <a:spLocks/>
          </p:cNvSpPr>
          <p:nvPr/>
        </p:nvSpPr>
        <p:spPr>
          <a:xfrm>
            <a:off x="771249" y="4370380"/>
            <a:ext cx="2029134" cy="83714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rtl="0"/>
            <a:r>
              <a:rPr lang="fi-FI" dirty="0"/>
              <a:t>Fiiliskierros &amp; kotitehtävien purku</a:t>
            </a:r>
          </a:p>
        </p:txBody>
      </p:sp>
      <p:sp>
        <p:nvSpPr>
          <p:cNvPr id="22" name="Tekstin paikkamerkki 8">
            <a:extLst>
              <a:ext uri="{FF2B5EF4-FFF2-40B4-BE49-F238E27FC236}">
                <a16:creationId xmlns:a16="http://schemas.microsoft.com/office/drawing/2014/main" id="{DAD9D2CE-6D0A-10D1-FFCD-9CAE49AB6657}"/>
              </a:ext>
            </a:extLst>
          </p:cNvPr>
          <p:cNvSpPr txBox="1">
            <a:spLocks/>
          </p:cNvSpPr>
          <p:nvPr/>
        </p:nvSpPr>
        <p:spPr>
          <a:xfrm>
            <a:off x="2920021" y="4370380"/>
            <a:ext cx="1884961" cy="848613"/>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rtl="0"/>
            <a:r>
              <a:rPr lang="fi-FI" dirty="0"/>
              <a:t>Elämän ylä- &amp; alamäet</a:t>
            </a:r>
          </a:p>
        </p:txBody>
      </p:sp>
      <p:sp>
        <p:nvSpPr>
          <p:cNvPr id="23" name="Tekstin paikkamerkki 9">
            <a:extLst>
              <a:ext uri="{FF2B5EF4-FFF2-40B4-BE49-F238E27FC236}">
                <a16:creationId xmlns:a16="http://schemas.microsoft.com/office/drawing/2014/main" id="{188BC9BF-C639-3336-CF6B-84AA5E63E9BF}"/>
              </a:ext>
            </a:extLst>
          </p:cNvPr>
          <p:cNvSpPr txBox="1">
            <a:spLocks/>
          </p:cNvSpPr>
          <p:nvPr/>
        </p:nvSpPr>
        <p:spPr>
          <a:xfrm>
            <a:off x="4924620" y="4358910"/>
            <a:ext cx="2029134"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rtl="0"/>
            <a:r>
              <a:rPr lang="fi-FI" dirty="0"/>
              <a:t>Määränpäänä unelmat</a:t>
            </a:r>
          </a:p>
        </p:txBody>
      </p:sp>
      <p:sp>
        <p:nvSpPr>
          <p:cNvPr id="24" name="Tekstin paikkamerkki 10">
            <a:extLst>
              <a:ext uri="{FF2B5EF4-FFF2-40B4-BE49-F238E27FC236}">
                <a16:creationId xmlns:a16="http://schemas.microsoft.com/office/drawing/2014/main" id="{38700E73-5EFE-E183-30A8-8F1783C7BFD9}"/>
              </a:ext>
            </a:extLst>
          </p:cNvPr>
          <p:cNvSpPr txBox="1">
            <a:spLocks/>
          </p:cNvSpPr>
          <p:nvPr/>
        </p:nvSpPr>
        <p:spPr>
          <a:xfrm>
            <a:off x="7073392" y="4367936"/>
            <a:ext cx="1789952"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rtl="0"/>
            <a:r>
              <a:rPr lang="fi-FI" dirty="0"/>
              <a:t>Matkareitit unelmiin</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5" name="Tekstin paikkamerkki 11">
            <a:extLst>
              <a:ext uri="{FF2B5EF4-FFF2-40B4-BE49-F238E27FC236}">
                <a16:creationId xmlns:a16="http://schemas.microsoft.com/office/drawing/2014/main" id="{417F0B09-462D-CA48-6B5B-0C4F6865A194}"/>
              </a:ext>
            </a:extLst>
          </p:cNvPr>
          <p:cNvSpPr txBox="1">
            <a:spLocks/>
          </p:cNvSpPr>
          <p:nvPr/>
        </p:nvSpPr>
        <p:spPr>
          <a:xfrm>
            <a:off x="8982982" y="4358910"/>
            <a:ext cx="1989818"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rtl="0"/>
            <a:r>
              <a:rPr lang="fi-FI" dirty="0"/>
              <a:t>Tulevaisuuden rakennuspalikat</a:t>
            </a:r>
          </a:p>
        </p:txBody>
      </p:sp>
    </p:spTree>
    <p:extLst>
      <p:ext uri="{BB962C8B-B14F-4D97-AF65-F5344CB8AC3E}">
        <p14:creationId xmlns:p14="http://schemas.microsoft.com/office/powerpoint/2010/main" val="896938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isällön paikkamerkki 7" descr="Kuva, joka sisältää kohteen teksti, animaatio, hymiö, clipart&#10;&#10;Kuvaus luotu automaattisesti">
            <a:extLst>
              <a:ext uri="{FF2B5EF4-FFF2-40B4-BE49-F238E27FC236}">
                <a16:creationId xmlns:a16="http://schemas.microsoft.com/office/drawing/2014/main" id="{7B3454FD-65BC-CAC7-6C81-BC5C3CE0516F}"/>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tretch/>
        </p:blipFill>
        <p:spPr>
          <a:xfrm>
            <a:off x="1026059" y="68262"/>
            <a:ext cx="10139882" cy="6721475"/>
          </a:xfrm>
          <a:noFill/>
        </p:spPr>
      </p:pic>
      <p:sp>
        <p:nvSpPr>
          <p:cNvPr id="4" name="Alatunnisteen paikkamerkki 3">
            <a:extLst>
              <a:ext uri="{FF2B5EF4-FFF2-40B4-BE49-F238E27FC236}">
                <a16:creationId xmlns:a16="http://schemas.microsoft.com/office/drawing/2014/main" id="{FA845EFC-5003-260D-284F-04D82E144EAC}"/>
              </a:ext>
            </a:extLst>
          </p:cNvPr>
          <p:cNvSpPr>
            <a:spLocks noGrp="1"/>
          </p:cNvSpPr>
          <p:nvPr>
            <p:ph type="ftr" sz="quarter" idx="4294967295"/>
          </p:nvPr>
        </p:nvSpPr>
        <p:spPr>
          <a:xfrm rot="16200000">
            <a:off x="8854442" y="2953511"/>
            <a:ext cx="6291068" cy="384048"/>
          </a:xfrm>
        </p:spPr>
        <p:txBody>
          <a:bodyPr/>
          <a:lstStyle/>
          <a:p>
            <a:pPr rtl="0">
              <a:spcAft>
                <a:spcPts val="600"/>
              </a:spcAft>
            </a:pPr>
            <a:r>
              <a:rPr lang="fi-FI" noProof="0"/>
              <a:t>Esityksen otsikko</a:t>
            </a:r>
          </a:p>
        </p:txBody>
      </p:sp>
      <p:sp>
        <p:nvSpPr>
          <p:cNvPr id="5" name="Dian numeron paikkamerkki 4" hidden="1">
            <a:extLst>
              <a:ext uri="{FF2B5EF4-FFF2-40B4-BE49-F238E27FC236}">
                <a16:creationId xmlns:a16="http://schemas.microsoft.com/office/drawing/2014/main" id="{086389AE-5488-524E-FC41-08139B4422FB}"/>
              </a:ext>
            </a:extLst>
          </p:cNvPr>
          <p:cNvSpPr>
            <a:spLocks noGrp="1"/>
          </p:cNvSpPr>
          <p:nvPr>
            <p:ph type="sldNum" sz="quarter" idx="4294967295"/>
          </p:nvPr>
        </p:nvSpPr>
        <p:spPr>
          <a:xfrm rot="16200000">
            <a:off x="11716511" y="6382510"/>
            <a:ext cx="566928" cy="384048"/>
          </a:xfrm>
        </p:spPr>
        <p:txBody>
          <a:bodyPr/>
          <a:lstStyle/>
          <a:p>
            <a:pPr rtl="0">
              <a:spcAft>
                <a:spcPts val="600"/>
              </a:spcAft>
            </a:pPr>
            <a:fld id="{09A01C0A-2BB6-49E7-91A3-DCB9F9F59583}" type="slidenum">
              <a:rPr lang="fi-FI" noProof="0" smtClean="0"/>
              <a:pPr rtl="0">
                <a:spcAft>
                  <a:spcPts val="600"/>
                </a:spcAft>
              </a:pPr>
              <a:t>5</a:t>
            </a:fld>
            <a:endParaRPr lang="fi-FI" noProof="0"/>
          </a:p>
        </p:txBody>
      </p:sp>
    </p:spTree>
    <p:extLst>
      <p:ext uri="{BB962C8B-B14F-4D97-AF65-F5344CB8AC3E}">
        <p14:creationId xmlns:p14="http://schemas.microsoft.com/office/powerpoint/2010/main" val="2472848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4B7B636-584C-A102-7BB6-BEB33AFF1C87}"/>
              </a:ext>
            </a:extLst>
          </p:cNvPr>
          <p:cNvSpPr>
            <a:spLocks noGrp="1"/>
          </p:cNvSpPr>
          <p:nvPr>
            <p:ph type="title"/>
          </p:nvPr>
        </p:nvSpPr>
        <p:spPr>
          <a:xfrm>
            <a:off x="850169" y="876300"/>
            <a:ext cx="5320402" cy="952499"/>
          </a:xfrm>
        </p:spPr>
        <p:txBody>
          <a:bodyPr/>
          <a:lstStyle/>
          <a:p>
            <a:pPr algn="l"/>
            <a:r>
              <a:rPr lang="fi-FI" dirty="0"/>
              <a:t>Kotitehtävien purku</a:t>
            </a:r>
          </a:p>
        </p:txBody>
      </p:sp>
      <p:sp>
        <p:nvSpPr>
          <p:cNvPr id="3" name="Sisällön paikkamerkki 2">
            <a:extLst>
              <a:ext uri="{FF2B5EF4-FFF2-40B4-BE49-F238E27FC236}">
                <a16:creationId xmlns:a16="http://schemas.microsoft.com/office/drawing/2014/main" id="{0FC692A3-E64E-B1C6-B847-D36ABC64F60B}"/>
              </a:ext>
            </a:extLst>
          </p:cNvPr>
          <p:cNvSpPr>
            <a:spLocks noGrp="1"/>
          </p:cNvSpPr>
          <p:nvPr>
            <p:ph sz="half" idx="2"/>
          </p:nvPr>
        </p:nvSpPr>
        <p:spPr>
          <a:xfrm>
            <a:off x="850168" y="1828800"/>
            <a:ext cx="4719359" cy="4351338"/>
          </a:xfrm>
        </p:spPr>
        <p:txBody>
          <a:bodyPr anchor="ctr"/>
          <a:lstStyle/>
          <a:p>
            <a:pPr>
              <a:lnSpc>
                <a:spcPct val="100000"/>
              </a:lnSpc>
            </a:pPr>
            <a:r>
              <a:rPr lang="fi-FI" sz="2000" b="1" dirty="0"/>
              <a:t>Muutosvoimamarja- ja </a:t>
            </a:r>
            <a:r>
              <a:rPr lang="fi-FI" sz="2000" b="1" dirty="0" err="1"/>
              <a:t>itseenisijoittamisraha</a:t>
            </a:r>
            <a:r>
              <a:rPr lang="fi-FI" sz="2000" b="1" dirty="0"/>
              <a:t> -tehtävät </a:t>
            </a:r>
            <a:endParaRPr lang="fi-FI" sz="2000" dirty="0"/>
          </a:p>
          <a:p>
            <a:pPr>
              <a:lnSpc>
                <a:spcPct val="100000"/>
              </a:lnSpc>
            </a:pPr>
            <a:r>
              <a:rPr lang="fi-FI" sz="2000" dirty="0"/>
              <a:t>Keskustelkaa vastauksistanne 3-4 hlö ryhmissä.</a:t>
            </a:r>
          </a:p>
          <a:p>
            <a:pPr>
              <a:lnSpc>
                <a:spcPct val="100000"/>
              </a:lnSpc>
            </a:pPr>
            <a:endParaRPr lang="fi-FI" sz="2000" dirty="0"/>
          </a:p>
        </p:txBody>
      </p:sp>
      <p:sp>
        <p:nvSpPr>
          <p:cNvPr id="4" name="Alatunnisteen paikkamerkki 3">
            <a:extLst>
              <a:ext uri="{FF2B5EF4-FFF2-40B4-BE49-F238E27FC236}">
                <a16:creationId xmlns:a16="http://schemas.microsoft.com/office/drawing/2014/main" id="{4347C92B-5D5D-554C-64B1-2A5CEA7F694C}"/>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all" spc="300" normalizeH="0" baseline="0" noProof="0" dirty="0">
                <a:ln>
                  <a:noFill/>
                </a:ln>
                <a:solidFill>
                  <a:srgbClr val="DFDBD1"/>
                </a:solidFill>
                <a:effectLst/>
                <a:uLnTx/>
                <a:uFillTx/>
                <a:latin typeface="Tw Cen MT"/>
                <a:ea typeface="+mn-ea"/>
                <a:cs typeface="+mn-cs"/>
              </a:rPr>
              <a:t>Tulevaisuuspaja 4/4</a:t>
            </a:r>
          </a:p>
        </p:txBody>
      </p:sp>
      <p:sp>
        <p:nvSpPr>
          <p:cNvPr id="5" name="Dian numeron paikkamerkki 4">
            <a:extLst>
              <a:ext uri="{FF2B5EF4-FFF2-40B4-BE49-F238E27FC236}">
                <a16:creationId xmlns:a16="http://schemas.microsoft.com/office/drawing/2014/main" id="{5F939AB1-CA76-2844-47A0-660513CA6362}"/>
              </a:ext>
            </a:extLst>
          </p:cNvPr>
          <p:cNvSpPr>
            <a:spLocks noGrp="1"/>
          </p:cNvSpPr>
          <p:nvPr>
            <p:ph type="sldNum" sz="quarter" idx="11"/>
          </p:nvPr>
        </p:nvSpPr>
        <p:spPr/>
        <p:txBody>
          <a:bodyPr/>
          <a:lstStyle/>
          <a:p>
            <a:pPr rtl="0"/>
            <a:fld id="{09A01C0A-2BB6-49E7-91A3-DCB9F9F59583}" type="slidenum">
              <a:rPr lang="fi-FI" noProof="0" smtClean="0"/>
              <a:pPr rtl="0"/>
              <a:t>6</a:t>
            </a:fld>
            <a:endParaRPr lang="fi-FI" noProof="0"/>
          </a:p>
        </p:txBody>
      </p:sp>
      <p:pic>
        <p:nvPicPr>
          <p:cNvPr id="6" name="Kuvan paikkamerkki 7" descr="Kypsiä mansikoita kasvamassa varrella">
            <a:extLst>
              <a:ext uri="{FF2B5EF4-FFF2-40B4-BE49-F238E27FC236}">
                <a16:creationId xmlns:a16="http://schemas.microsoft.com/office/drawing/2014/main" id="{E329B30E-5D2D-ADA5-2ABD-6DC3921F30EA}"/>
              </a:ext>
            </a:extLst>
          </p:cNvPr>
          <p:cNvPicPr>
            <a:picLocks noChangeAspect="1"/>
          </p:cNvPicPr>
          <p:nvPr/>
        </p:nvPicPr>
        <p:blipFill>
          <a:blip r:embed="rId3" cstate="email">
            <a:extLst>
              <a:ext uri="{28A0092B-C50C-407E-A947-70E740481C1C}">
                <a14:useLocalDpi xmlns:a14="http://schemas.microsoft.com/office/drawing/2010/main"/>
              </a:ext>
            </a:extLst>
          </a:blip>
          <a:srcRect l="52049" t="3535" r="830"/>
          <a:stretch/>
        </p:blipFill>
        <p:spPr>
          <a:xfrm>
            <a:off x="7005721" y="876302"/>
            <a:ext cx="3967080" cy="5414767"/>
          </a:xfrm>
          <a:prstGeom prst="rect">
            <a:avLst/>
          </a:prstGeom>
        </p:spPr>
      </p:pic>
    </p:spTree>
    <p:extLst>
      <p:ext uri="{BB962C8B-B14F-4D97-AF65-F5344CB8AC3E}">
        <p14:creationId xmlns:p14="http://schemas.microsoft.com/office/powerpoint/2010/main" val="3478689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E6A06-1A5E-202F-80B9-95A29F626EB7}"/>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CD07DFF-F68B-3F6D-8565-17DBA4E24B39}"/>
              </a:ext>
            </a:extLst>
          </p:cNvPr>
          <p:cNvSpPr>
            <a:spLocks noGrp="1"/>
          </p:cNvSpPr>
          <p:nvPr>
            <p:ph type="title"/>
          </p:nvPr>
        </p:nvSpPr>
        <p:spPr>
          <a:xfrm>
            <a:off x="846438" y="409576"/>
            <a:ext cx="10972800" cy="1325563"/>
          </a:xfrm>
        </p:spPr>
        <p:txBody>
          <a:bodyPr anchor="ctr">
            <a:normAutofit/>
          </a:bodyPr>
          <a:lstStyle/>
          <a:p>
            <a:pPr algn="l"/>
            <a:r>
              <a:rPr lang="fi-FI" dirty="0"/>
              <a:t>Elämän ylä- ja alamäet</a:t>
            </a:r>
          </a:p>
        </p:txBody>
      </p:sp>
      <p:sp>
        <p:nvSpPr>
          <p:cNvPr id="3" name="Sisällön paikkamerkki 2">
            <a:extLst>
              <a:ext uri="{FF2B5EF4-FFF2-40B4-BE49-F238E27FC236}">
                <a16:creationId xmlns:a16="http://schemas.microsoft.com/office/drawing/2014/main" id="{6C46687A-1130-E3C2-8339-48319F101420}"/>
              </a:ext>
            </a:extLst>
          </p:cNvPr>
          <p:cNvSpPr>
            <a:spLocks noGrp="1"/>
          </p:cNvSpPr>
          <p:nvPr>
            <p:ph sz="half" idx="2"/>
          </p:nvPr>
        </p:nvSpPr>
        <p:spPr>
          <a:xfrm>
            <a:off x="850168" y="2042720"/>
            <a:ext cx="4516159" cy="3850556"/>
          </a:xfrm>
        </p:spPr>
        <p:txBody>
          <a:bodyPr anchor="ctr">
            <a:normAutofit/>
          </a:bodyPr>
          <a:lstStyle/>
          <a:p>
            <a:r>
              <a:rPr lang="fi-FI" sz="2000" dirty="0"/>
              <a:t>Myötä- ja vastoinkäymiset kuuluvat elämään. </a:t>
            </a:r>
          </a:p>
          <a:p>
            <a:endParaRPr lang="fi-FI" sz="2000" dirty="0"/>
          </a:p>
          <a:p>
            <a:r>
              <a:rPr lang="fi-FI" sz="2000" b="1" dirty="0"/>
              <a:t>Tehkää työkirjasta Siksak-harjoitus.</a:t>
            </a:r>
          </a:p>
        </p:txBody>
      </p:sp>
      <p:sp>
        <p:nvSpPr>
          <p:cNvPr id="4" name="Alatunnisteen paikkamerkki 3">
            <a:extLst>
              <a:ext uri="{FF2B5EF4-FFF2-40B4-BE49-F238E27FC236}">
                <a16:creationId xmlns:a16="http://schemas.microsoft.com/office/drawing/2014/main" id="{99A314EE-EB61-85A3-8C32-7B2C95BCE28A}"/>
              </a:ext>
            </a:extLst>
          </p:cNvPr>
          <p:cNvSpPr>
            <a:spLocks noGrp="1"/>
          </p:cNvSpPr>
          <p:nvPr>
            <p:ph type="ftr" sz="quarter" idx="10"/>
          </p:nvPr>
        </p:nvSpPr>
        <p:spPr>
          <a:xfrm rot="16200000">
            <a:off x="8854442" y="2953511"/>
            <a:ext cx="6291068" cy="384048"/>
          </a:xfrm>
        </p:spPr>
        <p:txBody>
          <a:bodyPr anchor="ctr">
            <a:normAutofit/>
          </a:bodyPr>
          <a:lstStyle/>
          <a:p>
            <a:pPr marL="0" marR="0" lvl="0" indent="0" defTabSz="914400" rtl="0" eaLnBrk="1" fontAlgn="auto" latinLnBrk="0" hangingPunct="1">
              <a:spcBef>
                <a:spcPts val="0"/>
              </a:spcBef>
              <a:spcAft>
                <a:spcPts val="600"/>
              </a:spcAft>
              <a:buClrTx/>
              <a:buSzTx/>
              <a:buFontTx/>
              <a:buNone/>
              <a:tabLst/>
              <a:defRPr/>
            </a:pPr>
            <a:r>
              <a:rPr kumimoji="0" lang="fi-FI" b="1" i="0" u="none" strike="noStrike" kern="1200" cap="all" spc="300" normalizeH="0" baseline="0" noProof="0" dirty="0">
                <a:ln>
                  <a:noFill/>
                </a:ln>
                <a:effectLst/>
                <a:uLnTx/>
                <a:uFillTx/>
              </a:rPr>
              <a:t>Tulevaisuuspaja 4/4</a:t>
            </a:r>
          </a:p>
        </p:txBody>
      </p:sp>
      <p:sp>
        <p:nvSpPr>
          <p:cNvPr id="5" name="Dian numeron paikkamerkki 4">
            <a:extLst>
              <a:ext uri="{FF2B5EF4-FFF2-40B4-BE49-F238E27FC236}">
                <a16:creationId xmlns:a16="http://schemas.microsoft.com/office/drawing/2014/main" id="{9460E8E2-8279-997A-878F-494F0C0B8902}"/>
              </a:ext>
            </a:extLst>
          </p:cNvPr>
          <p:cNvSpPr>
            <a:spLocks noGrp="1"/>
          </p:cNvSpPr>
          <p:nvPr>
            <p:ph type="sldNum" sz="quarter" idx="11"/>
          </p:nvPr>
        </p:nvSpPr>
        <p:spPr>
          <a:xfrm rot="16200000">
            <a:off x="11716511" y="6382510"/>
            <a:ext cx="566928" cy="384048"/>
          </a:xfrm>
        </p:spPr>
        <p:txBody>
          <a:bodyPr anchor="ctr">
            <a:normAutofit/>
          </a:bodyPr>
          <a:lstStyle/>
          <a:p>
            <a:pPr rtl="0">
              <a:spcAft>
                <a:spcPts val="600"/>
              </a:spcAft>
            </a:pPr>
            <a:fld id="{09A01C0A-2BB6-49E7-91A3-DCB9F9F59583}" type="slidenum">
              <a:rPr lang="fi-FI" noProof="0" smtClean="0"/>
              <a:pPr rtl="0">
                <a:spcAft>
                  <a:spcPts val="600"/>
                </a:spcAft>
              </a:pPr>
              <a:t>7</a:t>
            </a:fld>
            <a:endParaRPr lang="fi-FI" noProof="0"/>
          </a:p>
        </p:txBody>
      </p:sp>
      <p:pic>
        <p:nvPicPr>
          <p:cNvPr id="8" name="Kuva 7">
            <a:extLst>
              <a:ext uri="{FF2B5EF4-FFF2-40B4-BE49-F238E27FC236}">
                <a16:creationId xmlns:a16="http://schemas.microsoft.com/office/drawing/2014/main" id="{1FF1E1FB-A997-2083-C23A-CAAB59C88511}"/>
              </a:ext>
            </a:extLst>
          </p:cNvPr>
          <p:cNvPicPr>
            <a:picLocks noChangeAspect="1"/>
          </p:cNvPicPr>
          <p:nvPr/>
        </p:nvPicPr>
        <p:blipFill>
          <a:blip r:embed="rId3" cstate="email">
            <a:extLst>
              <a:ext uri="{28A0092B-C50C-407E-A947-70E740481C1C}">
                <a14:useLocalDpi xmlns:a14="http://schemas.microsoft.com/office/drawing/2010/main"/>
              </a:ext>
            </a:extLst>
          </a:blip>
          <a:srcRect l="5010" r="3353"/>
          <a:stretch/>
        </p:blipFill>
        <p:spPr>
          <a:xfrm>
            <a:off x="5929745" y="2042720"/>
            <a:ext cx="5412087" cy="3850556"/>
          </a:xfrm>
          <a:prstGeom prst="rect">
            <a:avLst/>
          </a:prstGeom>
        </p:spPr>
      </p:pic>
    </p:spTree>
    <p:extLst>
      <p:ext uri="{BB962C8B-B14F-4D97-AF65-F5344CB8AC3E}">
        <p14:creationId xmlns:p14="http://schemas.microsoft.com/office/powerpoint/2010/main" val="2222657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B93353-5B36-F9CF-4061-2D138386D3FF}"/>
              </a:ext>
            </a:extLst>
          </p:cNvPr>
          <p:cNvSpPr>
            <a:spLocks noGrp="1"/>
          </p:cNvSpPr>
          <p:nvPr>
            <p:ph type="title"/>
          </p:nvPr>
        </p:nvSpPr>
        <p:spPr/>
        <p:txBody>
          <a:bodyPr/>
          <a:lstStyle/>
          <a:p>
            <a:r>
              <a:rPr lang="fi-FI" spc="300" dirty="0"/>
              <a:t>tauko</a:t>
            </a:r>
            <a:endParaRPr lang="fi-FI" dirty="0"/>
          </a:p>
        </p:txBody>
      </p:sp>
      <p:sp>
        <p:nvSpPr>
          <p:cNvPr id="4" name="Alatunnisteen paikkamerkki 3">
            <a:extLst>
              <a:ext uri="{FF2B5EF4-FFF2-40B4-BE49-F238E27FC236}">
                <a16:creationId xmlns:a16="http://schemas.microsoft.com/office/drawing/2014/main" id="{F6D75D12-C302-7B3D-DF17-D96A50FD4D42}"/>
              </a:ext>
            </a:extLst>
          </p:cNvPr>
          <p:cNvSpPr>
            <a:spLocks noGrp="1"/>
          </p:cNvSpPr>
          <p:nvPr>
            <p:ph type="ftr" sz="quarter" idx="10"/>
          </p:nvPr>
        </p:nvSpPr>
        <p:spPr/>
        <p:txBody>
          <a:bodyPr/>
          <a:lstStyle/>
          <a:p>
            <a:pPr rtl="0"/>
            <a:r>
              <a:rPr lang="fi-FI" noProof="0" dirty="0"/>
              <a:t>Tulevaisuuspaja 4/4</a:t>
            </a:r>
          </a:p>
        </p:txBody>
      </p:sp>
      <p:sp>
        <p:nvSpPr>
          <p:cNvPr id="5" name="Dian numeron paikkamerkki 4">
            <a:extLst>
              <a:ext uri="{FF2B5EF4-FFF2-40B4-BE49-F238E27FC236}">
                <a16:creationId xmlns:a16="http://schemas.microsoft.com/office/drawing/2014/main" id="{9E925FFC-812B-58A6-CA90-ACF91ECC5731}"/>
              </a:ext>
            </a:extLst>
          </p:cNvPr>
          <p:cNvSpPr>
            <a:spLocks noGrp="1"/>
          </p:cNvSpPr>
          <p:nvPr>
            <p:ph type="sldNum" sz="quarter" idx="11"/>
          </p:nvPr>
        </p:nvSpPr>
        <p:spPr/>
        <p:txBody>
          <a:bodyPr/>
          <a:lstStyle/>
          <a:p>
            <a:pPr rtl="0"/>
            <a:fld id="{09A01C0A-2BB6-49E7-91A3-DCB9F9F59583}" type="slidenum">
              <a:rPr lang="fi-FI" noProof="0" smtClean="0"/>
              <a:pPr rtl="0"/>
              <a:t>8</a:t>
            </a:fld>
            <a:endParaRPr lang="fi-FI" noProof="0"/>
          </a:p>
        </p:txBody>
      </p:sp>
      <p:sp>
        <p:nvSpPr>
          <p:cNvPr id="16" name="Tekstin paikkamerkki 2">
            <a:extLst>
              <a:ext uri="{FF2B5EF4-FFF2-40B4-BE49-F238E27FC236}">
                <a16:creationId xmlns:a16="http://schemas.microsoft.com/office/drawing/2014/main" id="{0A7AD614-0EFF-9855-AA5F-EF25597349DD}"/>
              </a:ext>
            </a:extLst>
          </p:cNvPr>
          <p:cNvSpPr txBox="1">
            <a:spLocks/>
          </p:cNvSpPr>
          <p:nvPr/>
        </p:nvSpPr>
        <p:spPr>
          <a:xfrm>
            <a:off x="1007651"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dirty="0">
                <a:ln>
                  <a:noFill/>
                </a:ln>
                <a:solidFill>
                  <a:srgbClr val="FFFFFF"/>
                </a:solidFill>
                <a:effectLst/>
                <a:uLnTx/>
                <a:uFillTx/>
                <a:latin typeface="+mn-lt"/>
                <a:ea typeface="+mn-ea"/>
                <a:cs typeface="+mn-cs"/>
              </a:rPr>
              <a:t>1</a:t>
            </a:r>
          </a:p>
        </p:txBody>
      </p:sp>
      <p:sp>
        <p:nvSpPr>
          <p:cNvPr id="17" name="Tekstin paikkamerkki 3">
            <a:extLst>
              <a:ext uri="{FF2B5EF4-FFF2-40B4-BE49-F238E27FC236}">
                <a16:creationId xmlns:a16="http://schemas.microsoft.com/office/drawing/2014/main" id="{05B97420-39A1-5558-8A41-9589B5A3919D}"/>
              </a:ext>
            </a:extLst>
          </p:cNvPr>
          <p:cNvSpPr txBox="1">
            <a:spLocks/>
          </p:cNvSpPr>
          <p:nvPr/>
        </p:nvSpPr>
        <p:spPr>
          <a:xfrm>
            <a:off x="3053721"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2</a:t>
            </a:r>
          </a:p>
        </p:txBody>
      </p:sp>
      <p:sp>
        <p:nvSpPr>
          <p:cNvPr id="18" name="Tekstin paikkamerkki 4">
            <a:extLst>
              <a:ext uri="{FF2B5EF4-FFF2-40B4-BE49-F238E27FC236}">
                <a16:creationId xmlns:a16="http://schemas.microsoft.com/office/drawing/2014/main" id="{06BAF47F-0235-FA26-0BFB-1C72A6AC9CA4}"/>
              </a:ext>
            </a:extLst>
          </p:cNvPr>
          <p:cNvSpPr txBox="1">
            <a:spLocks/>
          </p:cNvSpPr>
          <p:nvPr/>
        </p:nvSpPr>
        <p:spPr>
          <a:xfrm>
            <a:off x="5095562"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3</a:t>
            </a:r>
          </a:p>
        </p:txBody>
      </p:sp>
      <p:sp>
        <p:nvSpPr>
          <p:cNvPr id="19" name="Tekstin paikkamerkki 5">
            <a:extLst>
              <a:ext uri="{FF2B5EF4-FFF2-40B4-BE49-F238E27FC236}">
                <a16:creationId xmlns:a16="http://schemas.microsoft.com/office/drawing/2014/main" id="{D4CA9350-04A2-0B63-86A3-6E0858240705}"/>
              </a:ext>
            </a:extLst>
          </p:cNvPr>
          <p:cNvSpPr txBox="1">
            <a:spLocks/>
          </p:cNvSpPr>
          <p:nvPr/>
        </p:nvSpPr>
        <p:spPr>
          <a:xfrm>
            <a:off x="7137403"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4</a:t>
            </a:r>
          </a:p>
        </p:txBody>
      </p:sp>
      <p:sp>
        <p:nvSpPr>
          <p:cNvPr id="20" name="Tekstin paikkamerkki 6">
            <a:extLst>
              <a:ext uri="{FF2B5EF4-FFF2-40B4-BE49-F238E27FC236}">
                <a16:creationId xmlns:a16="http://schemas.microsoft.com/office/drawing/2014/main" id="{D5E538E1-C546-4EF2-B3BC-A2C0D24A7B6E}"/>
              </a:ext>
            </a:extLst>
          </p:cNvPr>
          <p:cNvSpPr txBox="1">
            <a:spLocks/>
          </p:cNvSpPr>
          <p:nvPr/>
        </p:nvSpPr>
        <p:spPr>
          <a:xfrm>
            <a:off x="9179244" y="2486715"/>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5</a:t>
            </a:r>
          </a:p>
        </p:txBody>
      </p:sp>
      <p:sp>
        <p:nvSpPr>
          <p:cNvPr id="21" name="Tekstin paikkamerkki 7">
            <a:extLst>
              <a:ext uri="{FF2B5EF4-FFF2-40B4-BE49-F238E27FC236}">
                <a16:creationId xmlns:a16="http://schemas.microsoft.com/office/drawing/2014/main" id="{0CEA0674-9DA1-7533-C45A-CE62BAE0A74A}"/>
              </a:ext>
            </a:extLst>
          </p:cNvPr>
          <p:cNvSpPr txBox="1">
            <a:spLocks/>
          </p:cNvSpPr>
          <p:nvPr/>
        </p:nvSpPr>
        <p:spPr>
          <a:xfrm>
            <a:off x="771249" y="4370380"/>
            <a:ext cx="2029134" cy="83714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rtl="0"/>
            <a:r>
              <a:rPr lang="fi-FI" dirty="0"/>
              <a:t>Fiiliskierros &amp; kotitehtävien purku</a:t>
            </a:r>
          </a:p>
        </p:txBody>
      </p:sp>
      <p:sp>
        <p:nvSpPr>
          <p:cNvPr id="22" name="Tekstin paikkamerkki 8">
            <a:extLst>
              <a:ext uri="{FF2B5EF4-FFF2-40B4-BE49-F238E27FC236}">
                <a16:creationId xmlns:a16="http://schemas.microsoft.com/office/drawing/2014/main" id="{DAD9D2CE-6D0A-10D1-FFCD-9CAE49AB6657}"/>
              </a:ext>
            </a:extLst>
          </p:cNvPr>
          <p:cNvSpPr txBox="1">
            <a:spLocks/>
          </p:cNvSpPr>
          <p:nvPr/>
        </p:nvSpPr>
        <p:spPr>
          <a:xfrm>
            <a:off x="2920021" y="4370380"/>
            <a:ext cx="1884961" cy="848613"/>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rtl="0"/>
            <a:r>
              <a:rPr lang="fi-FI" dirty="0"/>
              <a:t>Elämän ylä- &amp; alamäet</a:t>
            </a:r>
          </a:p>
        </p:txBody>
      </p:sp>
      <p:sp>
        <p:nvSpPr>
          <p:cNvPr id="23" name="Tekstin paikkamerkki 9">
            <a:extLst>
              <a:ext uri="{FF2B5EF4-FFF2-40B4-BE49-F238E27FC236}">
                <a16:creationId xmlns:a16="http://schemas.microsoft.com/office/drawing/2014/main" id="{188BC9BF-C639-3336-CF6B-84AA5E63E9BF}"/>
              </a:ext>
            </a:extLst>
          </p:cNvPr>
          <p:cNvSpPr txBox="1">
            <a:spLocks/>
          </p:cNvSpPr>
          <p:nvPr/>
        </p:nvSpPr>
        <p:spPr>
          <a:xfrm>
            <a:off x="4924620" y="4358910"/>
            <a:ext cx="2029134"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rtl="0"/>
            <a:r>
              <a:rPr lang="fi-FI" dirty="0"/>
              <a:t>Määränpäänä unelmat</a:t>
            </a:r>
          </a:p>
        </p:txBody>
      </p:sp>
      <p:sp>
        <p:nvSpPr>
          <p:cNvPr id="24" name="Tekstin paikkamerkki 10">
            <a:extLst>
              <a:ext uri="{FF2B5EF4-FFF2-40B4-BE49-F238E27FC236}">
                <a16:creationId xmlns:a16="http://schemas.microsoft.com/office/drawing/2014/main" id="{38700E73-5EFE-E183-30A8-8F1783C7BFD9}"/>
              </a:ext>
            </a:extLst>
          </p:cNvPr>
          <p:cNvSpPr txBox="1">
            <a:spLocks/>
          </p:cNvSpPr>
          <p:nvPr/>
        </p:nvSpPr>
        <p:spPr>
          <a:xfrm>
            <a:off x="7073392" y="4367936"/>
            <a:ext cx="1789952"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rtl="0"/>
            <a:r>
              <a:rPr lang="fi-FI" dirty="0"/>
              <a:t>Matkareitit unelmiin</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5" name="Tekstin paikkamerkki 11">
            <a:extLst>
              <a:ext uri="{FF2B5EF4-FFF2-40B4-BE49-F238E27FC236}">
                <a16:creationId xmlns:a16="http://schemas.microsoft.com/office/drawing/2014/main" id="{417F0B09-462D-CA48-6B5B-0C4F6865A194}"/>
              </a:ext>
            </a:extLst>
          </p:cNvPr>
          <p:cNvSpPr txBox="1">
            <a:spLocks/>
          </p:cNvSpPr>
          <p:nvPr/>
        </p:nvSpPr>
        <p:spPr>
          <a:xfrm>
            <a:off x="8982982" y="4358910"/>
            <a:ext cx="1989818"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a:defRPr/>
            </a:pPr>
            <a:r>
              <a:rPr lang="fi-FI" dirty="0"/>
              <a:t>Tulevaisuuden rakennuspalikat</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400" b="0" i="0" u="none" strike="noStrike" kern="1200" cap="none" spc="0" normalizeH="0" baseline="0" noProof="0" dirty="0">
              <a:ln>
                <a:noFill/>
              </a:ln>
              <a:solidFill>
                <a:srgbClr val="3C3C3B"/>
              </a:solidFill>
              <a:effectLst/>
              <a:uLnTx/>
              <a:uFillTx/>
              <a:latin typeface="+mn-lt"/>
              <a:ea typeface="+mn-ea"/>
              <a:cs typeface="+mn-cs"/>
            </a:endParaRPr>
          </a:p>
        </p:txBody>
      </p:sp>
    </p:spTree>
    <p:extLst>
      <p:ext uri="{BB962C8B-B14F-4D97-AF65-F5344CB8AC3E}">
        <p14:creationId xmlns:p14="http://schemas.microsoft.com/office/powerpoint/2010/main" val="2731808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A67E1-0304-B9F8-7025-EC539620C9B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9A2C6E62-643A-5596-D20E-B564F246C40F}"/>
              </a:ext>
            </a:extLst>
          </p:cNvPr>
          <p:cNvSpPr>
            <a:spLocks noGrp="1"/>
          </p:cNvSpPr>
          <p:nvPr>
            <p:ph type="title"/>
          </p:nvPr>
        </p:nvSpPr>
        <p:spPr>
          <a:xfrm>
            <a:off x="850168" y="876300"/>
            <a:ext cx="5245832" cy="952499"/>
          </a:xfrm>
        </p:spPr>
        <p:txBody>
          <a:bodyPr/>
          <a:lstStyle/>
          <a:p>
            <a:pPr algn="l"/>
            <a:r>
              <a:rPr lang="fi-FI" dirty="0"/>
              <a:t>Arvojen aarrearkku</a:t>
            </a:r>
          </a:p>
        </p:txBody>
      </p:sp>
      <p:sp>
        <p:nvSpPr>
          <p:cNvPr id="3" name="Sisällön paikkamerkki 2">
            <a:extLst>
              <a:ext uri="{FF2B5EF4-FFF2-40B4-BE49-F238E27FC236}">
                <a16:creationId xmlns:a16="http://schemas.microsoft.com/office/drawing/2014/main" id="{6652A552-08F6-C527-C870-B646C049D437}"/>
              </a:ext>
            </a:extLst>
          </p:cNvPr>
          <p:cNvSpPr>
            <a:spLocks noGrp="1"/>
          </p:cNvSpPr>
          <p:nvPr>
            <p:ph sz="half" idx="2"/>
          </p:nvPr>
        </p:nvSpPr>
        <p:spPr>
          <a:xfrm>
            <a:off x="850168" y="1828800"/>
            <a:ext cx="4998371" cy="4351338"/>
          </a:xfr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2000" dirty="0"/>
              <a:t>Arvot ovat niitä asioita, joita jokainen pitää elämässään tärkeimpänä. Omien arvojen tunteminen helpottaa valintojen tekemistä, tavoitteiden asettamista ja unelmointia siitä, miltä itselle mieluisa tulevaisuus ja elämä näyttää.</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sz="2000" b="1" dirty="0"/>
              <a:t>Käykää purkukeskustelu 3-4 hlö pienryhmissä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2000" dirty="0"/>
              <a:t>Onko omat arvot teille selkeitä vai pitikö tehtävää miettiä pitkään?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2000" dirty="0"/>
              <a:t>Oliko helppo valita viisi tärkeintä arvoa?</a:t>
            </a:r>
          </a:p>
        </p:txBody>
      </p:sp>
      <p:sp>
        <p:nvSpPr>
          <p:cNvPr id="4" name="Alatunnisteen paikkamerkki 3">
            <a:extLst>
              <a:ext uri="{FF2B5EF4-FFF2-40B4-BE49-F238E27FC236}">
                <a16:creationId xmlns:a16="http://schemas.microsoft.com/office/drawing/2014/main" id="{83CDA07A-37E6-839F-028E-6C36474974A0}"/>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all" spc="300" normalizeH="0" baseline="0" noProof="0" dirty="0">
                <a:ln>
                  <a:noFill/>
                </a:ln>
                <a:solidFill>
                  <a:srgbClr val="DFDBD1"/>
                </a:solidFill>
                <a:effectLst/>
                <a:uLnTx/>
                <a:uFillTx/>
                <a:latin typeface="Tw Cen MT"/>
                <a:ea typeface="+mn-ea"/>
                <a:cs typeface="+mn-cs"/>
              </a:rPr>
              <a:t>Tulevaisuuspaja 4/4</a:t>
            </a:r>
          </a:p>
        </p:txBody>
      </p:sp>
      <p:sp>
        <p:nvSpPr>
          <p:cNvPr id="5" name="Dian numeron paikkamerkki 4">
            <a:extLst>
              <a:ext uri="{FF2B5EF4-FFF2-40B4-BE49-F238E27FC236}">
                <a16:creationId xmlns:a16="http://schemas.microsoft.com/office/drawing/2014/main" id="{7EDC8901-AF13-0417-B074-EF297A5929EA}"/>
              </a:ext>
            </a:extLst>
          </p:cNvPr>
          <p:cNvSpPr>
            <a:spLocks noGrp="1"/>
          </p:cNvSpPr>
          <p:nvPr>
            <p:ph type="sldNum" sz="quarter" idx="11"/>
          </p:nvPr>
        </p:nvSpPr>
        <p:spPr/>
        <p:txBody>
          <a:bodyPr/>
          <a:lstStyle/>
          <a:p>
            <a:pPr rtl="0"/>
            <a:fld id="{09A01C0A-2BB6-49E7-91A3-DCB9F9F59583}" type="slidenum">
              <a:rPr lang="fi-FI" noProof="0" smtClean="0"/>
              <a:pPr rtl="0"/>
              <a:t>9</a:t>
            </a:fld>
            <a:endParaRPr lang="fi-FI" noProof="0"/>
          </a:p>
        </p:txBody>
      </p:sp>
      <p:pic>
        <p:nvPicPr>
          <p:cNvPr id="6" name="Kuvan paikkamerkki 7">
            <a:extLst>
              <a:ext uri="{FF2B5EF4-FFF2-40B4-BE49-F238E27FC236}">
                <a16:creationId xmlns:a16="http://schemas.microsoft.com/office/drawing/2014/main" id="{7BB642E5-1E23-3653-2C7A-C2B7C8AFE813}"/>
              </a:ext>
            </a:extLst>
          </p:cNvPr>
          <p:cNvPicPr>
            <a:picLocks noChangeAspect="1"/>
          </p:cNvPicPr>
          <p:nvPr/>
        </p:nvPicPr>
        <p:blipFill>
          <a:blip r:embed="rId3" cstate="email">
            <a:extLst>
              <a:ext uri="{28A0092B-C50C-407E-A947-70E740481C1C}">
                <a14:useLocalDpi xmlns:a14="http://schemas.microsoft.com/office/drawing/2010/main"/>
              </a:ext>
            </a:extLst>
          </a:blip>
          <a:srcRect l="7297" r="392"/>
          <a:stretch/>
        </p:blipFill>
        <p:spPr>
          <a:xfrm>
            <a:off x="7222835" y="1828932"/>
            <a:ext cx="4118997" cy="4462137"/>
          </a:xfrm>
          <a:prstGeom prst="rect">
            <a:avLst/>
          </a:prstGeom>
        </p:spPr>
      </p:pic>
      <p:sp>
        <p:nvSpPr>
          <p:cNvPr id="7" name="Tekstiruutu 6">
            <a:extLst>
              <a:ext uri="{FF2B5EF4-FFF2-40B4-BE49-F238E27FC236}">
                <a16:creationId xmlns:a16="http://schemas.microsoft.com/office/drawing/2014/main" id="{853692F8-531B-6FDD-92E1-F4355E7903D2}"/>
              </a:ext>
            </a:extLst>
          </p:cNvPr>
          <p:cNvSpPr txBox="1"/>
          <p:nvPr/>
        </p:nvSpPr>
        <p:spPr>
          <a:xfrm>
            <a:off x="7222835" y="6291069"/>
            <a:ext cx="4122727" cy="246221"/>
          </a:xfrm>
          <a:prstGeom prst="rect">
            <a:avLst/>
          </a:prstGeom>
          <a:noFill/>
        </p:spPr>
        <p:txBody>
          <a:bodyPr wrap="square" rtlCol="0">
            <a:spAutoFit/>
          </a:bodyPr>
          <a:lstStyle/>
          <a:p>
            <a:pPr algn="ctr"/>
            <a:r>
              <a:rPr lang="fi-FI" sz="1000" dirty="0"/>
              <a:t>Kuvituskuva luotu tekoälyllä</a:t>
            </a:r>
          </a:p>
        </p:txBody>
      </p:sp>
    </p:spTree>
    <p:extLst>
      <p:ext uri="{BB962C8B-B14F-4D97-AF65-F5344CB8AC3E}">
        <p14:creationId xmlns:p14="http://schemas.microsoft.com/office/powerpoint/2010/main" val="1604263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F8BBA-97EF-FF66-B4BE-0EDA0D5F688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A5658B66-77D0-C57F-D3B7-F827182C3DC1}"/>
              </a:ext>
            </a:extLst>
          </p:cNvPr>
          <p:cNvSpPr>
            <a:spLocks noGrp="1"/>
          </p:cNvSpPr>
          <p:nvPr>
            <p:ph type="title"/>
          </p:nvPr>
        </p:nvSpPr>
        <p:spPr>
          <a:xfrm>
            <a:off x="850168" y="876300"/>
            <a:ext cx="5245832" cy="952499"/>
          </a:xfrm>
        </p:spPr>
        <p:txBody>
          <a:bodyPr/>
          <a:lstStyle/>
          <a:p>
            <a:pPr algn="l"/>
            <a:r>
              <a:rPr lang="fi-FI" dirty="0"/>
              <a:t>unelmakuvat</a:t>
            </a:r>
          </a:p>
        </p:txBody>
      </p:sp>
      <p:sp>
        <p:nvSpPr>
          <p:cNvPr id="3" name="Sisällön paikkamerkki 2">
            <a:extLst>
              <a:ext uri="{FF2B5EF4-FFF2-40B4-BE49-F238E27FC236}">
                <a16:creationId xmlns:a16="http://schemas.microsoft.com/office/drawing/2014/main" id="{00A4172A-F468-5D36-0485-626774A5AD89}"/>
              </a:ext>
            </a:extLst>
          </p:cNvPr>
          <p:cNvSpPr>
            <a:spLocks noGrp="1"/>
          </p:cNvSpPr>
          <p:nvPr>
            <p:ph sz="half" idx="2"/>
          </p:nvPr>
        </p:nvSpPr>
        <p:spPr>
          <a:xfrm>
            <a:off x="850168" y="1828800"/>
            <a:ext cx="4998371" cy="4351338"/>
          </a:xfr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2000" b="1" dirty="0"/>
              <a:t>Valitse itsellesi 3-4 kuvaa</a:t>
            </a:r>
            <a:r>
              <a:rPr lang="fi-FI" sz="2000" dirty="0"/>
              <a:t>, joiden toivot jollain tavalla liittyvän tulevaisuuteesi. Voit päättää kuvan merkityksen itse.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sz="2000" dirty="0"/>
              <a:t>Säilytä kuvat unelmakartta-tehtävää varten.</a:t>
            </a:r>
          </a:p>
        </p:txBody>
      </p:sp>
      <p:sp>
        <p:nvSpPr>
          <p:cNvPr id="4" name="Alatunnisteen paikkamerkki 3">
            <a:extLst>
              <a:ext uri="{FF2B5EF4-FFF2-40B4-BE49-F238E27FC236}">
                <a16:creationId xmlns:a16="http://schemas.microsoft.com/office/drawing/2014/main" id="{CDB61EED-456B-936A-37C3-76BEBF7366E4}"/>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all" spc="300" normalizeH="0" baseline="0" noProof="0" dirty="0">
                <a:ln>
                  <a:noFill/>
                </a:ln>
                <a:solidFill>
                  <a:srgbClr val="DFDBD1"/>
                </a:solidFill>
                <a:effectLst/>
                <a:uLnTx/>
                <a:uFillTx/>
                <a:latin typeface="Tw Cen MT"/>
                <a:ea typeface="+mn-ea"/>
                <a:cs typeface="+mn-cs"/>
              </a:rPr>
              <a:t>Tulevaisuuspaja 4/4</a:t>
            </a:r>
          </a:p>
        </p:txBody>
      </p:sp>
      <p:sp>
        <p:nvSpPr>
          <p:cNvPr id="5" name="Dian numeron paikkamerkki 4">
            <a:extLst>
              <a:ext uri="{FF2B5EF4-FFF2-40B4-BE49-F238E27FC236}">
                <a16:creationId xmlns:a16="http://schemas.microsoft.com/office/drawing/2014/main" id="{40FC3961-B094-D028-47BA-1AAD36CBE927}"/>
              </a:ext>
            </a:extLst>
          </p:cNvPr>
          <p:cNvSpPr>
            <a:spLocks noGrp="1"/>
          </p:cNvSpPr>
          <p:nvPr>
            <p:ph type="sldNum" sz="quarter" idx="11"/>
          </p:nvPr>
        </p:nvSpPr>
        <p:spPr/>
        <p:txBody>
          <a:bodyPr/>
          <a:lstStyle/>
          <a:p>
            <a:pPr rtl="0"/>
            <a:fld id="{09A01C0A-2BB6-49E7-91A3-DCB9F9F59583}" type="slidenum">
              <a:rPr lang="fi-FI" noProof="0" smtClean="0"/>
              <a:pPr rtl="0"/>
              <a:t>10</a:t>
            </a:fld>
            <a:endParaRPr lang="fi-FI" noProof="0"/>
          </a:p>
        </p:txBody>
      </p:sp>
      <p:pic>
        <p:nvPicPr>
          <p:cNvPr id="6" name="Kuvan paikkamerkki 7" descr="Monivärisiä ilmapalloja taivaalla">
            <a:extLst>
              <a:ext uri="{FF2B5EF4-FFF2-40B4-BE49-F238E27FC236}">
                <a16:creationId xmlns:a16="http://schemas.microsoft.com/office/drawing/2014/main" id="{A4A9C7A5-31A7-F3A7-9ABD-0F15D49816B6}"/>
              </a:ext>
            </a:extLst>
          </p:cNvPr>
          <p:cNvPicPr>
            <a:picLocks noChangeAspect="1"/>
          </p:cNvPicPr>
          <p:nvPr/>
        </p:nvPicPr>
        <p:blipFill>
          <a:blip r:embed="rId3" cstate="email">
            <a:extLst>
              <a:ext uri="{28A0092B-C50C-407E-A947-70E740481C1C}">
                <a14:useLocalDpi xmlns:a14="http://schemas.microsoft.com/office/drawing/2010/main"/>
              </a:ext>
            </a:extLst>
          </a:blip>
          <a:srcRect l="19780" t="6954" r="15802"/>
          <a:stretch/>
        </p:blipFill>
        <p:spPr>
          <a:xfrm>
            <a:off x="7222835" y="1773400"/>
            <a:ext cx="4118997" cy="4462137"/>
          </a:xfrm>
          <a:prstGeom prst="rect">
            <a:avLst/>
          </a:prstGeom>
        </p:spPr>
      </p:pic>
    </p:spTree>
    <p:extLst>
      <p:ext uri="{BB962C8B-B14F-4D97-AF65-F5344CB8AC3E}">
        <p14:creationId xmlns:p14="http://schemas.microsoft.com/office/powerpoint/2010/main" val="3561633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F9F203B0-0025-F807-ACD1-F58E8D3AEA02}"/>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B2AAAC89-43F4-931A-711B-DD8088EDD240}"/>
              </a:ext>
            </a:extLst>
          </p:cNvPr>
          <p:cNvSpPr>
            <a:spLocks noGrp="1"/>
          </p:cNvSpPr>
          <p:nvPr>
            <p:ph type="title"/>
          </p:nvPr>
        </p:nvSpPr>
        <p:spPr>
          <a:xfrm>
            <a:off x="6696222" y="729000"/>
            <a:ext cx="4834517" cy="1009266"/>
          </a:xfrm>
        </p:spPr>
        <p:txBody>
          <a:bodyPr/>
          <a:lstStyle/>
          <a:p>
            <a:r>
              <a:rPr lang="fi-FI" spc="300" dirty="0">
                <a:solidFill>
                  <a:schemeClr val="bg2"/>
                </a:solidFill>
              </a:rPr>
              <a:t>Määränpäänä unelmat</a:t>
            </a:r>
            <a:endParaRPr lang="fi-FI" dirty="0">
              <a:solidFill>
                <a:schemeClr val="bg2"/>
              </a:solidFill>
            </a:endParaRPr>
          </a:p>
        </p:txBody>
      </p:sp>
      <p:sp>
        <p:nvSpPr>
          <p:cNvPr id="4" name="Sisällön paikkamerkki 3">
            <a:extLst>
              <a:ext uri="{FF2B5EF4-FFF2-40B4-BE49-F238E27FC236}">
                <a16:creationId xmlns:a16="http://schemas.microsoft.com/office/drawing/2014/main" id="{51DBE21A-0A00-B3DA-CC34-133BF9953C7D}"/>
              </a:ext>
            </a:extLst>
          </p:cNvPr>
          <p:cNvSpPr>
            <a:spLocks noGrp="1"/>
          </p:cNvSpPr>
          <p:nvPr>
            <p:ph idx="1"/>
          </p:nvPr>
        </p:nvSpPr>
        <p:spPr>
          <a:xfrm>
            <a:off x="6696221" y="2362955"/>
            <a:ext cx="4834517" cy="3766046"/>
          </a:xfrm>
        </p:spPr>
        <p:txBody>
          <a:bodyPr/>
          <a:lstStyle/>
          <a:p>
            <a:r>
              <a:rPr lang="fi-FI" b="1" cap="none" dirty="0">
                <a:solidFill>
                  <a:schemeClr val="bg2"/>
                </a:solidFill>
              </a:rPr>
              <a:t>Olisitko valmis, jos kaikki unelmasi toteutuisivat juuri nyt?</a:t>
            </a:r>
          </a:p>
          <a:p>
            <a:r>
              <a:rPr lang="fi-FI" cap="none" dirty="0">
                <a:solidFill>
                  <a:schemeClr val="bg2"/>
                </a:solidFill>
              </a:rPr>
              <a:t>Joskus on hyvä, että unelmaan on etäisyyttä – ehdimme valmistautumaan sen toteutumiseen ja nauttimaan matkasta!</a:t>
            </a:r>
          </a:p>
          <a:p>
            <a:endParaRPr lang="fi-FI" cap="none" dirty="0">
              <a:solidFill>
                <a:schemeClr val="bg2"/>
              </a:solidFill>
            </a:endParaRPr>
          </a:p>
        </p:txBody>
      </p:sp>
      <p:pic>
        <p:nvPicPr>
          <p:cNvPr id="7" name="Kuva 6" descr="Henkilö seisoo vuorenhuipulla kädet ylhäällä">
            <a:extLst>
              <a:ext uri="{FF2B5EF4-FFF2-40B4-BE49-F238E27FC236}">
                <a16:creationId xmlns:a16="http://schemas.microsoft.com/office/drawing/2014/main" id="{96791233-B5DC-23DA-2A2E-D28B1A321431}"/>
              </a:ext>
            </a:extLst>
          </p:cNvPr>
          <p:cNvPicPr>
            <a:picLocks noChangeAspect="1"/>
          </p:cNvPicPr>
          <p:nvPr/>
        </p:nvPicPr>
        <p:blipFill>
          <a:blip r:embed="rId3" cstate="email">
            <a:extLst>
              <a:ext uri="{BEBA8EAE-BF5A-486C-A8C5-ECC9F3942E4B}">
                <a14:imgProps xmlns:a14="http://schemas.microsoft.com/office/drawing/2010/main">
                  <a14:imgLayer r:embed="rId4">
                    <a14:imgEffect>
                      <a14:saturation sat="145000"/>
                    </a14:imgEffect>
                    <a14:imgEffect>
                      <a14:brightnessContrast bright="5000" contrast="-21000"/>
                    </a14:imgEffect>
                  </a14:imgLayer>
                </a14:imgProps>
              </a:ext>
              <a:ext uri="{28A0092B-C50C-407E-A947-70E740481C1C}">
                <a14:useLocalDpi xmlns:a14="http://schemas.microsoft.com/office/drawing/2010/main"/>
              </a:ext>
            </a:extLst>
          </a:blip>
          <a:srcRect l="16633" r="16633"/>
          <a:stretch/>
        </p:blipFill>
        <p:spPr>
          <a:xfrm>
            <a:off x="661261" y="729000"/>
            <a:ext cx="5400001" cy="5400001"/>
          </a:xfrm>
          <a:prstGeom prst="ellipse">
            <a:avLst/>
          </a:prstGeom>
          <a:ln w="63500" cap="rnd">
            <a:noFill/>
          </a:ln>
          <a:effectLst/>
        </p:spPr>
      </p:pic>
    </p:spTree>
    <p:extLst>
      <p:ext uri="{BB962C8B-B14F-4D97-AF65-F5344CB8AC3E}">
        <p14:creationId xmlns:p14="http://schemas.microsoft.com/office/powerpoint/2010/main" val="2136941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B93353-5B36-F9CF-4061-2D138386D3FF}"/>
              </a:ext>
            </a:extLst>
          </p:cNvPr>
          <p:cNvSpPr>
            <a:spLocks noGrp="1"/>
          </p:cNvSpPr>
          <p:nvPr>
            <p:ph type="title"/>
          </p:nvPr>
        </p:nvSpPr>
        <p:spPr/>
        <p:txBody>
          <a:bodyPr/>
          <a:lstStyle/>
          <a:p>
            <a:r>
              <a:rPr lang="fi-FI" spc="300" dirty="0"/>
              <a:t>tauko</a:t>
            </a:r>
            <a:endParaRPr lang="fi-FI" dirty="0"/>
          </a:p>
        </p:txBody>
      </p:sp>
      <p:sp>
        <p:nvSpPr>
          <p:cNvPr id="4" name="Alatunnisteen paikkamerkki 3">
            <a:extLst>
              <a:ext uri="{FF2B5EF4-FFF2-40B4-BE49-F238E27FC236}">
                <a16:creationId xmlns:a16="http://schemas.microsoft.com/office/drawing/2014/main" id="{F6D75D12-C302-7B3D-DF17-D96A50FD4D42}"/>
              </a:ext>
            </a:extLst>
          </p:cNvPr>
          <p:cNvSpPr>
            <a:spLocks noGrp="1"/>
          </p:cNvSpPr>
          <p:nvPr>
            <p:ph type="ftr" sz="quarter" idx="10"/>
          </p:nvPr>
        </p:nvSpPr>
        <p:spPr/>
        <p:txBody>
          <a:bodyPr/>
          <a:lstStyle/>
          <a:p>
            <a:pPr rtl="0"/>
            <a:r>
              <a:rPr lang="fi-FI" noProof="0" dirty="0"/>
              <a:t>Tulevaisuuspaja 4/4</a:t>
            </a:r>
          </a:p>
        </p:txBody>
      </p:sp>
      <p:sp>
        <p:nvSpPr>
          <p:cNvPr id="5" name="Dian numeron paikkamerkki 4">
            <a:extLst>
              <a:ext uri="{FF2B5EF4-FFF2-40B4-BE49-F238E27FC236}">
                <a16:creationId xmlns:a16="http://schemas.microsoft.com/office/drawing/2014/main" id="{9E925FFC-812B-58A6-CA90-ACF91ECC5731}"/>
              </a:ext>
            </a:extLst>
          </p:cNvPr>
          <p:cNvSpPr>
            <a:spLocks noGrp="1"/>
          </p:cNvSpPr>
          <p:nvPr>
            <p:ph type="sldNum" sz="quarter" idx="11"/>
          </p:nvPr>
        </p:nvSpPr>
        <p:spPr/>
        <p:txBody>
          <a:bodyPr/>
          <a:lstStyle/>
          <a:p>
            <a:pPr rtl="0"/>
            <a:fld id="{09A01C0A-2BB6-49E7-91A3-DCB9F9F59583}" type="slidenum">
              <a:rPr lang="fi-FI" noProof="0" smtClean="0"/>
              <a:pPr rtl="0"/>
              <a:t>12</a:t>
            </a:fld>
            <a:endParaRPr lang="fi-FI" noProof="0"/>
          </a:p>
        </p:txBody>
      </p:sp>
      <p:sp>
        <p:nvSpPr>
          <p:cNvPr id="16" name="Tekstin paikkamerkki 2">
            <a:extLst>
              <a:ext uri="{FF2B5EF4-FFF2-40B4-BE49-F238E27FC236}">
                <a16:creationId xmlns:a16="http://schemas.microsoft.com/office/drawing/2014/main" id="{0A7AD614-0EFF-9855-AA5F-EF25597349DD}"/>
              </a:ext>
            </a:extLst>
          </p:cNvPr>
          <p:cNvSpPr txBox="1">
            <a:spLocks/>
          </p:cNvSpPr>
          <p:nvPr/>
        </p:nvSpPr>
        <p:spPr>
          <a:xfrm>
            <a:off x="1007651"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dirty="0">
                <a:ln>
                  <a:noFill/>
                </a:ln>
                <a:solidFill>
                  <a:srgbClr val="FFFFFF"/>
                </a:solidFill>
                <a:effectLst/>
                <a:uLnTx/>
                <a:uFillTx/>
                <a:latin typeface="+mn-lt"/>
                <a:ea typeface="+mn-ea"/>
                <a:cs typeface="+mn-cs"/>
              </a:rPr>
              <a:t>1</a:t>
            </a:r>
          </a:p>
        </p:txBody>
      </p:sp>
      <p:sp>
        <p:nvSpPr>
          <p:cNvPr id="17" name="Tekstin paikkamerkki 3">
            <a:extLst>
              <a:ext uri="{FF2B5EF4-FFF2-40B4-BE49-F238E27FC236}">
                <a16:creationId xmlns:a16="http://schemas.microsoft.com/office/drawing/2014/main" id="{05B97420-39A1-5558-8A41-9589B5A3919D}"/>
              </a:ext>
            </a:extLst>
          </p:cNvPr>
          <p:cNvSpPr txBox="1">
            <a:spLocks/>
          </p:cNvSpPr>
          <p:nvPr/>
        </p:nvSpPr>
        <p:spPr>
          <a:xfrm>
            <a:off x="3053721"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2</a:t>
            </a:r>
          </a:p>
        </p:txBody>
      </p:sp>
      <p:sp>
        <p:nvSpPr>
          <p:cNvPr id="18" name="Tekstin paikkamerkki 4">
            <a:extLst>
              <a:ext uri="{FF2B5EF4-FFF2-40B4-BE49-F238E27FC236}">
                <a16:creationId xmlns:a16="http://schemas.microsoft.com/office/drawing/2014/main" id="{06BAF47F-0235-FA26-0BFB-1C72A6AC9CA4}"/>
              </a:ext>
            </a:extLst>
          </p:cNvPr>
          <p:cNvSpPr txBox="1">
            <a:spLocks/>
          </p:cNvSpPr>
          <p:nvPr/>
        </p:nvSpPr>
        <p:spPr>
          <a:xfrm>
            <a:off x="5095562"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3</a:t>
            </a:r>
          </a:p>
        </p:txBody>
      </p:sp>
      <p:sp>
        <p:nvSpPr>
          <p:cNvPr id="19" name="Tekstin paikkamerkki 5">
            <a:extLst>
              <a:ext uri="{FF2B5EF4-FFF2-40B4-BE49-F238E27FC236}">
                <a16:creationId xmlns:a16="http://schemas.microsoft.com/office/drawing/2014/main" id="{D4CA9350-04A2-0B63-86A3-6E0858240705}"/>
              </a:ext>
            </a:extLst>
          </p:cNvPr>
          <p:cNvSpPr txBox="1">
            <a:spLocks/>
          </p:cNvSpPr>
          <p:nvPr/>
        </p:nvSpPr>
        <p:spPr>
          <a:xfrm>
            <a:off x="7137403"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4</a:t>
            </a:r>
          </a:p>
        </p:txBody>
      </p:sp>
      <p:sp>
        <p:nvSpPr>
          <p:cNvPr id="20" name="Tekstin paikkamerkki 6">
            <a:extLst>
              <a:ext uri="{FF2B5EF4-FFF2-40B4-BE49-F238E27FC236}">
                <a16:creationId xmlns:a16="http://schemas.microsoft.com/office/drawing/2014/main" id="{D5E538E1-C546-4EF2-B3BC-A2C0D24A7B6E}"/>
              </a:ext>
            </a:extLst>
          </p:cNvPr>
          <p:cNvSpPr txBox="1">
            <a:spLocks/>
          </p:cNvSpPr>
          <p:nvPr/>
        </p:nvSpPr>
        <p:spPr>
          <a:xfrm>
            <a:off x="9179244" y="2486715"/>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5</a:t>
            </a:r>
          </a:p>
        </p:txBody>
      </p:sp>
      <p:sp>
        <p:nvSpPr>
          <p:cNvPr id="21" name="Tekstin paikkamerkki 7">
            <a:extLst>
              <a:ext uri="{FF2B5EF4-FFF2-40B4-BE49-F238E27FC236}">
                <a16:creationId xmlns:a16="http://schemas.microsoft.com/office/drawing/2014/main" id="{0CEA0674-9DA1-7533-C45A-CE62BAE0A74A}"/>
              </a:ext>
            </a:extLst>
          </p:cNvPr>
          <p:cNvSpPr txBox="1">
            <a:spLocks/>
          </p:cNvSpPr>
          <p:nvPr/>
        </p:nvSpPr>
        <p:spPr>
          <a:xfrm>
            <a:off x="771249" y="4370380"/>
            <a:ext cx="2029134" cy="83714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rtl="0"/>
            <a:r>
              <a:rPr lang="fi-FI" dirty="0"/>
              <a:t>Fiiliskierros &amp; kotitehtävien purku</a:t>
            </a:r>
          </a:p>
        </p:txBody>
      </p:sp>
      <p:sp>
        <p:nvSpPr>
          <p:cNvPr id="22" name="Tekstin paikkamerkki 8">
            <a:extLst>
              <a:ext uri="{FF2B5EF4-FFF2-40B4-BE49-F238E27FC236}">
                <a16:creationId xmlns:a16="http://schemas.microsoft.com/office/drawing/2014/main" id="{DAD9D2CE-6D0A-10D1-FFCD-9CAE49AB6657}"/>
              </a:ext>
            </a:extLst>
          </p:cNvPr>
          <p:cNvSpPr txBox="1">
            <a:spLocks/>
          </p:cNvSpPr>
          <p:nvPr/>
        </p:nvSpPr>
        <p:spPr>
          <a:xfrm>
            <a:off x="2920021" y="4370380"/>
            <a:ext cx="1884961" cy="848613"/>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a:defRPr/>
            </a:pPr>
            <a:r>
              <a:rPr lang="fi-FI" dirty="0"/>
              <a:t>Elämän ylä- &amp; alamäet</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3" name="Tekstin paikkamerkki 9">
            <a:extLst>
              <a:ext uri="{FF2B5EF4-FFF2-40B4-BE49-F238E27FC236}">
                <a16:creationId xmlns:a16="http://schemas.microsoft.com/office/drawing/2014/main" id="{188BC9BF-C639-3336-CF6B-84AA5E63E9BF}"/>
              </a:ext>
            </a:extLst>
          </p:cNvPr>
          <p:cNvSpPr txBox="1">
            <a:spLocks/>
          </p:cNvSpPr>
          <p:nvPr/>
        </p:nvSpPr>
        <p:spPr>
          <a:xfrm>
            <a:off x="4924620" y="4358910"/>
            <a:ext cx="2029134"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rtl="0"/>
            <a:r>
              <a:rPr lang="fi-FI" dirty="0"/>
              <a:t>Määränpäänä unelmat</a:t>
            </a:r>
          </a:p>
        </p:txBody>
      </p:sp>
      <p:sp>
        <p:nvSpPr>
          <p:cNvPr id="24" name="Tekstin paikkamerkki 10">
            <a:extLst>
              <a:ext uri="{FF2B5EF4-FFF2-40B4-BE49-F238E27FC236}">
                <a16:creationId xmlns:a16="http://schemas.microsoft.com/office/drawing/2014/main" id="{38700E73-5EFE-E183-30A8-8F1783C7BFD9}"/>
              </a:ext>
            </a:extLst>
          </p:cNvPr>
          <p:cNvSpPr txBox="1">
            <a:spLocks/>
          </p:cNvSpPr>
          <p:nvPr/>
        </p:nvSpPr>
        <p:spPr>
          <a:xfrm>
            <a:off x="7073392" y="4367936"/>
            <a:ext cx="1789952"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rtl="0"/>
            <a:r>
              <a:rPr lang="fi-FI" dirty="0"/>
              <a:t>Matkareitit unelmiin</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5" name="Tekstin paikkamerkki 11">
            <a:extLst>
              <a:ext uri="{FF2B5EF4-FFF2-40B4-BE49-F238E27FC236}">
                <a16:creationId xmlns:a16="http://schemas.microsoft.com/office/drawing/2014/main" id="{417F0B09-462D-CA48-6B5B-0C4F6865A194}"/>
              </a:ext>
            </a:extLst>
          </p:cNvPr>
          <p:cNvSpPr txBox="1">
            <a:spLocks/>
          </p:cNvSpPr>
          <p:nvPr/>
        </p:nvSpPr>
        <p:spPr>
          <a:xfrm>
            <a:off x="8982982" y="4358910"/>
            <a:ext cx="1989818"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rtl="0"/>
            <a:r>
              <a:rPr lang="fi-FI" dirty="0"/>
              <a:t>Tulevaisuuden rakennuspalikat</a:t>
            </a:r>
          </a:p>
        </p:txBody>
      </p:sp>
    </p:spTree>
    <p:extLst>
      <p:ext uri="{BB962C8B-B14F-4D97-AF65-F5344CB8AC3E}">
        <p14:creationId xmlns:p14="http://schemas.microsoft.com/office/powerpoint/2010/main" val="3894717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3369D-AAF5-9325-78B5-FE9187309BF4}"/>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B6F4930-8378-F10D-A6C6-497735FEC032}"/>
              </a:ext>
            </a:extLst>
          </p:cNvPr>
          <p:cNvSpPr>
            <a:spLocks noGrp="1"/>
          </p:cNvSpPr>
          <p:nvPr>
            <p:ph type="title"/>
          </p:nvPr>
        </p:nvSpPr>
        <p:spPr>
          <a:xfrm>
            <a:off x="850168" y="876301"/>
            <a:ext cx="5695868" cy="652054"/>
          </a:xfrm>
        </p:spPr>
        <p:txBody>
          <a:bodyPr/>
          <a:lstStyle/>
          <a:p>
            <a:pPr algn="l"/>
            <a:r>
              <a:rPr lang="fi-FI" dirty="0"/>
              <a:t>unelmakartta</a:t>
            </a:r>
          </a:p>
        </p:txBody>
      </p:sp>
      <p:sp>
        <p:nvSpPr>
          <p:cNvPr id="3" name="Sisällön paikkamerkki 2">
            <a:extLst>
              <a:ext uri="{FF2B5EF4-FFF2-40B4-BE49-F238E27FC236}">
                <a16:creationId xmlns:a16="http://schemas.microsoft.com/office/drawing/2014/main" id="{4C92AED2-71A8-33E0-C217-409510680361}"/>
              </a:ext>
            </a:extLst>
          </p:cNvPr>
          <p:cNvSpPr>
            <a:spLocks noGrp="1"/>
          </p:cNvSpPr>
          <p:nvPr>
            <p:ph sz="half" idx="2"/>
          </p:nvPr>
        </p:nvSpPr>
        <p:spPr>
          <a:xfrm>
            <a:off x="850169" y="1828800"/>
            <a:ext cx="4779710" cy="4351338"/>
          </a:xfrm>
        </p:spPr>
        <p:txBody>
          <a:bodyPr anchor="ct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2000" b="1" i="0" u="none" strike="noStrike" kern="1200" cap="none" spc="0" normalizeH="0" baseline="0" noProof="0" dirty="0">
                <a:ln>
                  <a:noFill/>
                </a:ln>
                <a:effectLst/>
                <a:uLnTx/>
                <a:uFillTx/>
                <a:ea typeface="+mn-ea"/>
                <a:cs typeface="+mn-cs"/>
              </a:rPr>
              <a:t>Aloittakaa unelmakartan piirtäminen korkeuskäyristä. </a:t>
            </a:r>
            <a:r>
              <a:rPr kumimoji="0" lang="fi-FI" sz="2000" b="0" i="0" u="none" strike="noStrike" kern="1200" cap="none" spc="0" normalizeH="0" baseline="0" noProof="0" dirty="0">
                <a:ln>
                  <a:noFill/>
                </a:ln>
                <a:effectLst/>
                <a:uLnTx/>
                <a:uFillTx/>
                <a:ea typeface="+mn-ea"/>
                <a:cs typeface="+mn-cs"/>
              </a:rPr>
              <a:t>Piirtäkää ne voimapaperille öljypastelliliidulla, jonka väri erottuu mahdollisimman hyvin paperista. </a:t>
            </a:r>
          </a:p>
          <a:p>
            <a:pPr marR="0" lvl="0" algn="l" defTabSz="914400" rtl="0" eaLnBrk="1" fontAlgn="auto" latinLnBrk="0" hangingPunct="1">
              <a:lnSpc>
                <a:spcPct val="100000"/>
              </a:lnSpc>
              <a:spcBef>
                <a:spcPts val="0"/>
              </a:spcBef>
              <a:spcAft>
                <a:spcPts val="0"/>
              </a:spcAft>
              <a:buClrTx/>
              <a:buSzTx/>
              <a:tabLst/>
              <a:defRPr/>
            </a:pPr>
            <a:endParaRPr kumimoji="0" lang="fi-FI" sz="2000" b="0" i="0" u="none" strike="noStrike" kern="1200" cap="none" spc="0" normalizeH="0" baseline="0" noProof="0" dirty="0">
              <a:ln>
                <a:noFill/>
              </a:ln>
              <a:effectLst/>
              <a:uLnTx/>
              <a:uFillTx/>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2"/>
              <a:tabLst/>
              <a:defRPr/>
            </a:pPr>
            <a:r>
              <a:rPr kumimoji="0" lang="fi-FI" sz="2000" b="1" i="0" u="none" strike="noStrike" kern="1200" cap="none" spc="0" normalizeH="0" baseline="0" noProof="0" dirty="0">
                <a:ln>
                  <a:noFill/>
                </a:ln>
                <a:effectLst/>
                <a:uLnTx/>
                <a:uFillTx/>
                <a:ea typeface="+mn-ea"/>
                <a:cs typeface="+mn-cs"/>
              </a:rPr>
              <a:t>Piirtäkää seuraavaksi väriläiskät kartan päälle. </a:t>
            </a:r>
            <a:r>
              <a:rPr kumimoji="0" lang="fi-FI" sz="2000" b="0" i="0" u="none" strike="noStrike" kern="1200" cap="none" spc="0" normalizeH="0" baseline="0" noProof="0" dirty="0">
                <a:ln>
                  <a:noFill/>
                </a:ln>
                <a:effectLst/>
                <a:uLnTx/>
                <a:uFillTx/>
                <a:ea typeface="+mn-ea"/>
                <a:cs typeface="+mn-cs"/>
              </a:rPr>
              <a:t>Käyttäkää haluamanne väristä kuivapastelliliitua.</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2"/>
              <a:tabLst/>
              <a:defRPr/>
            </a:pPr>
            <a:endParaRPr kumimoji="0" lang="fi-FI" sz="2000" b="0" i="0" u="none" strike="noStrike" kern="1200" cap="none" spc="0" normalizeH="0" baseline="0" noProof="0" dirty="0">
              <a:ln>
                <a:noFill/>
              </a:ln>
              <a:effectLst/>
              <a:uLnTx/>
              <a:uFillTx/>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2"/>
              <a:tabLst/>
              <a:defRPr/>
            </a:pPr>
            <a:r>
              <a:rPr kumimoji="0" lang="fi-FI" sz="2000" b="1" i="0" u="none" strike="noStrike" kern="1200" cap="none" spc="0" normalizeH="0" baseline="0" noProof="0" dirty="0">
                <a:ln>
                  <a:noFill/>
                </a:ln>
                <a:effectLst/>
                <a:uLnTx/>
                <a:uFillTx/>
                <a:ea typeface="+mn-ea"/>
                <a:cs typeface="+mn-cs"/>
              </a:rPr>
              <a:t>Kiinnittäkää aiemmin valitsemanne unelmakuvat kartan oikeaan yläkulmaan</a:t>
            </a:r>
            <a:r>
              <a:rPr lang="fi-FI" sz="2000" dirty="0"/>
              <a:t>, kun kartta on valmis.</a:t>
            </a:r>
            <a:r>
              <a:rPr kumimoji="0" lang="fi-FI" sz="2000" b="0" i="0" u="none" strike="noStrike" kern="1200" cap="none" spc="0" normalizeH="0" baseline="0" noProof="0" dirty="0">
                <a:ln>
                  <a:noFill/>
                </a:ln>
                <a:effectLst/>
                <a:uLnTx/>
                <a:uFillTx/>
                <a:ea typeface="+mn-ea"/>
                <a:cs typeface="+mn-cs"/>
              </a:rPr>
              <a:t>  </a:t>
            </a:r>
            <a:endParaRPr kumimoji="0" lang="fi-FI" sz="2000" b="0" u="none" strike="noStrike" kern="1200" cap="none" spc="0" normalizeH="0" baseline="0" noProof="0" dirty="0">
              <a:ln>
                <a:noFill/>
              </a:ln>
              <a:effectLst/>
              <a:uLnTx/>
              <a:uFillTx/>
              <a:ea typeface="+mn-ea"/>
              <a:cs typeface="+mn-cs"/>
            </a:endParaRPr>
          </a:p>
        </p:txBody>
      </p:sp>
      <p:sp>
        <p:nvSpPr>
          <p:cNvPr id="4" name="Alatunnisteen paikkamerkki 3">
            <a:extLst>
              <a:ext uri="{FF2B5EF4-FFF2-40B4-BE49-F238E27FC236}">
                <a16:creationId xmlns:a16="http://schemas.microsoft.com/office/drawing/2014/main" id="{66859681-5B0B-56C1-26AD-514E7F8AFDCE}"/>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all" spc="300" normalizeH="0" baseline="0" noProof="0" dirty="0">
                <a:ln>
                  <a:noFill/>
                </a:ln>
                <a:solidFill>
                  <a:srgbClr val="DFDBD1"/>
                </a:solidFill>
                <a:effectLst/>
                <a:uLnTx/>
                <a:uFillTx/>
                <a:latin typeface="Tw Cen MT"/>
                <a:ea typeface="+mn-ea"/>
                <a:cs typeface="+mn-cs"/>
              </a:rPr>
              <a:t>Tulevaisuuspaja 4/4</a:t>
            </a:r>
          </a:p>
        </p:txBody>
      </p:sp>
      <p:sp>
        <p:nvSpPr>
          <p:cNvPr id="5" name="Dian numeron paikkamerkki 4">
            <a:extLst>
              <a:ext uri="{FF2B5EF4-FFF2-40B4-BE49-F238E27FC236}">
                <a16:creationId xmlns:a16="http://schemas.microsoft.com/office/drawing/2014/main" id="{196C22EE-7320-26F5-CD4F-DA96A8A493AB}"/>
              </a:ext>
            </a:extLst>
          </p:cNvPr>
          <p:cNvSpPr>
            <a:spLocks noGrp="1"/>
          </p:cNvSpPr>
          <p:nvPr>
            <p:ph type="sldNum" sz="quarter" idx="11"/>
          </p:nvPr>
        </p:nvSpPr>
        <p:spPr/>
        <p:txBody>
          <a:bodyPr/>
          <a:lstStyle/>
          <a:p>
            <a:pPr rtl="0"/>
            <a:fld id="{09A01C0A-2BB6-49E7-91A3-DCB9F9F59583}" type="slidenum">
              <a:rPr lang="fi-FI" noProof="0" smtClean="0"/>
              <a:pPr rtl="0"/>
              <a:t>13</a:t>
            </a:fld>
            <a:endParaRPr lang="fi-FI" noProof="0"/>
          </a:p>
        </p:txBody>
      </p:sp>
      <p:pic>
        <p:nvPicPr>
          <p:cNvPr id="10" name="Kuva 9">
            <a:extLst>
              <a:ext uri="{FF2B5EF4-FFF2-40B4-BE49-F238E27FC236}">
                <a16:creationId xmlns:a16="http://schemas.microsoft.com/office/drawing/2014/main" id="{58CB2F11-F000-40B1-82F6-F86888195840}"/>
              </a:ext>
            </a:extLst>
          </p:cNvPr>
          <p:cNvPicPr>
            <a:picLocks noChangeAspect="1"/>
          </p:cNvPicPr>
          <p:nvPr/>
        </p:nvPicPr>
        <p:blipFill>
          <a:blip r:embed="rId3" cstate="email">
            <a:extLst>
              <a:ext uri="{28A0092B-C50C-407E-A947-70E740481C1C}">
                <a14:useLocalDpi xmlns:a14="http://schemas.microsoft.com/office/drawing/2010/main"/>
              </a:ext>
            </a:extLst>
          </a:blip>
          <a:srcRect l="2075" t="11863" r="3771" b="1706"/>
          <a:stretch/>
        </p:blipFill>
        <p:spPr>
          <a:xfrm>
            <a:off x="6096000" y="2085724"/>
            <a:ext cx="5245831" cy="3895975"/>
          </a:xfrm>
          <a:prstGeom prst="rect">
            <a:avLst/>
          </a:prstGeom>
        </p:spPr>
      </p:pic>
    </p:spTree>
    <p:extLst>
      <p:ext uri="{BB962C8B-B14F-4D97-AF65-F5344CB8AC3E}">
        <p14:creationId xmlns:p14="http://schemas.microsoft.com/office/powerpoint/2010/main" val="1921148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3E83C-033B-6165-C57F-F946DDAC3EB1}"/>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97CAF44-0BB9-FB4D-52E2-CE2AF00CAE20}"/>
              </a:ext>
            </a:extLst>
          </p:cNvPr>
          <p:cNvSpPr>
            <a:spLocks noGrp="1"/>
          </p:cNvSpPr>
          <p:nvPr>
            <p:ph type="title"/>
          </p:nvPr>
        </p:nvSpPr>
        <p:spPr>
          <a:xfrm>
            <a:off x="850168" y="876301"/>
            <a:ext cx="5695868" cy="652054"/>
          </a:xfrm>
        </p:spPr>
        <p:txBody>
          <a:bodyPr/>
          <a:lstStyle/>
          <a:p>
            <a:pPr algn="l"/>
            <a:r>
              <a:rPr lang="fi-FI" dirty="0"/>
              <a:t>unelmakartta</a:t>
            </a:r>
          </a:p>
        </p:txBody>
      </p:sp>
      <p:sp>
        <p:nvSpPr>
          <p:cNvPr id="3" name="Sisällön paikkamerkki 2">
            <a:extLst>
              <a:ext uri="{FF2B5EF4-FFF2-40B4-BE49-F238E27FC236}">
                <a16:creationId xmlns:a16="http://schemas.microsoft.com/office/drawing/2014/main" id="{D3D5720C-4615-1F90-BE2F-9064B41629E4}"/>
              </a:ext>
            </a:extLst>
          </p:cNvPr>
          <p:cNvSpPr>
            <a:spLocks noGrp="1"/>
          </p:cNvSpPr>
          <p:nvPr>
            <p:ph sz="half" idx="2"/>
          </p:nvPr>
        </p:nvSpPr>
        <p:spPr>
          <a:xfrm>
            <a:off x="850169" y="1828800"/>
            <a:ext cx="4779710" cy="4351338"/>
          </a:xfrm>
        </p:spPr>
        <p:txBody>
          <a:bodyPr anchor="ct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4"/>
              <a:tabLst/>
              <a:defRPr/>
            </a:pPr>
            <a:r>
              <a:rPr kumimoji="0" lang="fi-FI" sz="2000" b="1" i="0" u="none" strike="noStrike" kern="1200" cap="none" spc="0" normalizeH="0" baseline="0" noProof="0" dirty="0">
                <a:ln>
                  <a:noFill/>
                </a:ln>
                <a:effectLst/>
                <a:uLnTx/>
                <a:uFillTx/>
                <a:ea typeface="+mn-ea"/>
                <a:cs typeface="+mn-cs"/>
              </a:rPr>
              <a:t>Suunnitelkaa parhain reitti jokaiseen unelmaan. </a:t>
            </a:r>
            <a:r>
              <a:rPr kumimoji="0" lang="fi-FI" sz="2000" i="0" u="none" strike="noStrike" kern="1200" cap="none" spc="0" normalizeH="0" baseline="0" noProof="0" dirty="0">
                <a:ln>
                  <a:noFill/>
                </a:ln>
                <a:effectLst/>
                <a:uLnTx/>
                <a:uFillTx/>
                <a:ea typeface="+mn-ea"/>
                <a:cs typeface="+mn-cs"/>
              </a:rPr>
              <a:t>Pohtikaa ensin kuinka haastavaan matkaan olette valmiita: unelman voi saavuttaa nopeammin, jos ponnistelee kovemmin esteiden yli, tai voitte valita pidemmän kiertoreitin, jos koette, ettei unelman saavuttamisella ole kiire tai jos haluatte ennemmin nautiskella matkasta.</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4"/>
              <a:tabLst/>
              <a:defRPr/>
            </a:pPr>
            <a:endParaRPr kumimoji="0" lang="fi-FI" sz="2000" i="0" u="none" strike="noStrike" kern="1200" cap="none" spc="0" normalizeH="0" baseline="0" noProof="0" dirty="0">
              <a:ln>
                <a:noFill/>
              </a:ln>
              <a:effectLst/>
              <a:uLnTx/>
              <a:uFillTx/>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4"/>
              <a:tabLst/>
              <a:defRPr/>
            </a:pPr>
            <a:r>
              <a:rPr kumimoji="0" lang="fi-FI" sz="2000" b="1" i="0" u="none" strike="noStrike" kern="1200" cap="none" spc="0" normalizeH="0" baseline="0" noProof="0" dirty="0">
                <a:ln>
                  <a:noFill/>
                </a:ln>
                <a:effectLst/>
                <a:uLnTx/>
                <a:uFillTx/>
                <a:ea typeface="+mn-ea"/>
                <a:cs typeface="+mn-cs"/>
              </a:rPr>
              <a:t>Piirtäkää jokaiseen unelmaan oma reittinsä. </a:t>
            </a:r>
            <a:r>
              <a:rPr kumimoji="0" lang="fi-FI" sz="2000" i="0" u="none" strike="noStrike" kern="1200" cap="none" spc="0" normalizeH="0" baseline="0" noProof="0" dirty="0">
                <a:ln>
                  <a:noFill/>
                </a:ln>
                <a:effectLst/>
                <a:uLnTx/>
                <a:uFillTx/>
                <a:ea typeface="+mn-ea"/>
                <a:cs typeface="+mn-cs"/>
              </a:rPr>
              <a:t>Jokainen reitti alkaa kartan lähtöpisteestä (vasen alakulma).</a:t>
            </a:r>
            <a:endParaRPr kumimoji="0" lang="fi-FI" sz="2000" u="none" strike="noStrike" kern="1200" cap="none" spc="0" normalizeH="0" baseline="0" noProof="0" dirty="0">
              <a:ln>
                <a:noFill/>
              </a:ln>
              <a:effectLst/>
              <a:uLnTx/>
              <a:uFillTx/>
              <a:ea typeface="+mn-ea"/>
              <a:cs typeface="+mn-cs"/>
            </a:endParaRPr>
          </a:p>
        </p:txBody>
      </p:sp>
      <p:sp>
        <p:nvSpPr>
          <p:cNvPr id="4" name="Alatunnisteen paikkamerkki 3">
            <a:extLst>
              <a:ext uri="{FF2B5EF4-FFF2-40B4-BE49-F238E27FC236}">
                <a16:creationId xmlns:a16="http://schemas.microsoft.com/office/drawing/2014/main" id="{DDC27DEB-C68A-5987-5D19-1AFE5626FC33}"/>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all" spc="300" normalizeH="0" baseline="0" noProof="0" dirty="0">
                <a:ln>
                  <a:noFill/>
                </a:ln>
                <a:solidFill>
                  <a:srgbClr val="DFDBD1"/>
                </a:solidFill>
                <a:effectLst/>
                <a:uLnTx/>
                <a:uFillTx/>
                <a:latin typeface="Tw Cen MT"/>
                <a:ea typeface="+mn-ea"/>
                <a:cs typeface="+mn-cs"/>
              </a:rPr>
              <a:t>Tulevaisuuspaja 4/4</a:t>
            </a:r>
          </a:p>
        </p:txBody>
      </p:sp>
      <p:sp>
        <p:nvSpPr>
          <p:cNvPr id="5" name="Dian numeron paikkamerkki 4">
            <a:extLst>
              <a:ext uri="{FF2B5EF4-FFF2-40B4-BE49-F238E27FC236}">
                <a16:creationId xmlns:a16="http://schemas.microsoft.com/office/drawing/2014/main" id="{78D11367-5282-B4B3-0351-AD0D527D1FF2}"/>
              </a:ext>
            </a:extLst>
          </p:cNvPr>
          <p:cNvSpPr>
            <a:spLocks noGrp="1"/>
          </p:cNvSpPr>
          <p:nvPr>
            <p:ph type="sldNum" sz="quarter" idx="11"/>
          </p:nvPr>
        </p:nvSpPr>
        <p:spPr/>
        <p:txBody>
          <a:bodyPr/>
          <a:lstStyle/>
          <a:p>
            <a:pPr rtl="0"/>
            <a:fld id="{09A01C0A-2BB6-49E7-91A3-DCB9F9F59583}" type="slidenum">
              <a:rPr lang="fi-FI" noProof="0" smtClean="0"/>
              <a:pPr rtl="0"/>
              <a:t>14</a:t>
            </a:fld>
            <a:endParaRPr lang="fi-FI" noProof="0"/>
          </a:p>
        </p:txBody>
      </p:sp>
      <p:pic>
        <p:nvPicPr>
          <p:cNvPr id="10" name="Kuva 9">
            <a:extLst>
              <a:ext uri="{FF2B5EF4-FFF2-40B4-BE49-F238E27FC236}">
                <a16:creationId xmlns:a16="http://schemas.microsoft.com/office/drawing/2014/main" id="{20CB2F0B-3652-4B91-4BBA-53A8CF53A34D}"/>
              </a:ext>
            </a:extLst>
          </p:cNvPr>
          <p:cNvPicPr>
            <a:picLocks noChangeAspect="1"/>
          </p:cNvPicPr>
          <p:nvPr/>
        </p:nvPicPr>
        <p:blipFill>
          <a:blip r:embed="rId3" cstate="email">
            <a:extLst>
              <a:ext uri="{28A0092B-C50C-407E-A947-70E740481C1C}">
                <a14:useLocalDpi xmlns:a14="http://schemas.microsoft.com/office/drawing/2010/main"/>
              </a:ext>
            </a:extLst>
          </a:blip>
          <a:srcRect l="2143" t="11309" r="3647" b="5070"/>
          <a:stretch/>
        </p:blipFill>
        <p:spPr>
          <a:xfrm>
            <a:off x="6096000" y="2085724"/>
            <a:ext cx="5245831" cy="3895975"/>
          </a:xfrm>
          <a:prstGeom prst="rect">
            <a:avLst/>
          </a:prstGeom>
        </p:spPr>
      </p:pic>
    </p:spTree>
    <p:extLst>
      <p:ext uri="{BB962C8B-B14F-4D97-AF65-F5344CB8AC3E}">
        <p14:creationId xmlns:p14="http://schemas.microsoft.com/office/powerpoint/2010/main" val="1359979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B93353-5B36-F9CF-4061-2D138386D3FF}"/>
              </a:ext>
            </a:extLst>
          </p:cNvPr>
          <p:cNvSpPr>
            <a:spLocks noGrp="1"/>
          </p:cNvSpPr>
          <p:nvPr>
            <p:ph type="title"/>
          </p:nvPr>
        </p:nvSpPr>
        <p:spPr/>
        <p:txBody>
          <a:bodyPr/>
          <a:lstStyle/>
          <a:p>
            <a:r>
              <a:rPr lang="fi-FI" spc="300" dirty="0"/>
              <a:t>tauko</a:t>
            </a:r>
            <a:endParaRPr lang="fi-FI" dirty="0"/>
          </a:p>
        </p:txBody>
      </p:sp>
      <p:sp>
        <p:nvSpPr>
          <p:cNvPr id="4" name="Alatunnisteen paikkamerkki 3">
            <a:extLst>
              <a:ext uri="{FF2B5EF4-FFF2-40B4-BE49-F238E27FC236}">
                <a16:creationId xmlns:a16="http://schemas.microsoft.com/office/drawing/2014/main" id="{F6D75D12-C302-7B3D-DF17-D96A50FD4D42}"/>
              </a:ext>
            </a:extLst>
          </p:cNvPr>
          <p:cNvSpPr>
            <a:spLocks noGrp="1"/>
          </p:cNvSpPr>
          <p:nvPr>
            <p:ph type="ftr" sz="quarter" idx="10"/>
          </p:nvPr>
        </p:nvSpPr>
        <p:spPr/>
        <p:txBody>
          <a:bodyPr/>
          <a:lstStyle/>
          <a:p>
            <a:pPr rtl="0"/>
            <a:r>
              <a:rPr lang="fi-FI" noProof="0" dirty="0"/>
              <a:t>Tulevaisuuspaja 4/4</a:t>
            </a:r>
          </a:p>
        </p:txBody>
      </p:sp>
      <p:sp>
        <p:nvSpPr>
          <p:cNvPr id="5" name="Dian numeron paikkamerkki 4">
            <a:extLst>
              <a:ext uri="{FF2B5EF4-FFF2-40B4-BE49-F238E27FC236}">
                <a16:creationId xmlns:a16="http://schemas.microsoft.com/office/drawing/2014/main" id="{9E925FFC-812B-58A6-CA90-ACF91ECC5731}"/>
              </a:ext>
            </a:extLst>
          </p:cNvPr>
          <p:cNvSpPr>
            <a:spLocks noGrp="1"/>
          </p:cNvSpPr>
          <p:nvPr>
            <p:ph type="sldNum" sz="quarter" idx="11"/>
          </p:nvPr>
        </p:nvSpPr>
        <p:spPr/>
        <p:txBody>
          <a:bodyPr/>
          <a:lstStyle/>
          <a:p>
            <a:pPr rtl="0"/>
            <a:fld id="{09A01C0A-2BB6-49E7-91A3-DCB9F9F59583}" type="slidenum">
              <a:rPr lang="fi-FI" noProof="0" smtClean="0"/>
              <a:pPr rtl="0"/>
              <a:t>15</a:t>
            </a:fld>
            <a:endParaRPr lang="fi-FI" noProof="0"/>
          </a:p>
        </p:txBody>
      </p:sp>
      <p:sp>
        <p:nvSpPr>
          <p:cNvPr id="16" name="Tekstin paikkamerkki 2">
            <a:extLst>
              <a:ext uri="{FF2B5EF4-FFF2-40B4-BE49-F238E27FC236}">
                <a16:creationId xmlns:a16="http://schemas.microsoft.com/office/drawing/2014/main" id="{0A7AD614-0EFF-9855-AA5F-EF25597349DD}"/>
              </a:ext>
            </a:extLst>
          </p:cNvPr>
          <p:cNvSpPr txBox="1">
            <a:spLocks/>
          </p:cNvSpPr>
          <p:nvPr/>
        </p:nvSpPr>
        <p:spPr>
          <a:xfrm>
            <a:off x="1007651"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dirty="0">
                <a:ln>
                  <a:noFill/>
                </a:ln>
                <a:solidFill>
                  <a:srgbClr val="FFFFFF"/>
                </a:solidFill>
                <a:effectLst/>
                <a:uLnTx/>
                <a:uFillTx/>
                <a:latin typeface="+mn-lt"/>
                <a:ea typeface="+mn-ea"/>
                <a:cs typeface="+mn-cs"/>
              </a:rPr>
              <a:t>1</a:t>
            </a:r>
          </a:p>
        </p:txBody>
      </p:sp>
      <p:sp>
        <p:nvSpPr>
          <p:cNvPr id="17" name="Tekstin paikkamerkki 3">
            <a:extLst>
              <a:ext uri="{FF2B5EF4-FFF2-40B4-BE49-F238E27FC236}">
                <a16:creationId xmlns:a16="http://schemas.microsoft.com/office/drawing/2014/main" id="{05B97420-39A1-5558-8A41-9589B5A3919D}"/>
              </a:ext>
            </a:extLst>
          </p:cNvPr>
          <p:cNvSpPr txBox="1">
            <a:spLocks/>
          </p:cNvSpPr>
          <p:nvPr/>
        </p:nvSpPr>
        <p:spPr>
          <a:xfrm>
            <a:off x="3053721"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2</a:t>
            </a:r>
          </a:p>
        </p:txBody>
      </p:sp>
      <p:sp>
        <p:nvSpPr>
          <p:cNvPr id="18" name="Tekstin paikkamerkki 4">
            <a:extLst>
              <a:ext uri="{FF2B5EF4-FFF2-40B4-BE49-F238E27FC236}">
                <a16:creationId xmlns:a16="http://schemas.microsoft.com/office/drawing/2014/main" id="{06BAF47F-0235-FA26-0BFB-1C72A6AC9CA4}"/>
              </a:ext>
            </a:extLst>
          </p:cNvPr>
          <p:cNvSpPr txBox="1">
            <a:spLocks/>
          </p:cNvSpPr>
          <p:nvPr/>
        </p:nvSpPr>
        <p:spPr>
          <a:xfrm>
            <a:off x="5095562"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3</a:t>
            </a:r>
          </a:p>
        </p:txBody>
      </p:sp>
      <p:sp>
        <p:nvSpPr>
          <p:cNvPr id="19" name="Tekstin paikkamerkki 5">
            <a:extLst>
              <a:ext uri="{FF2B5EF4-FFF2-40B4-BE49-F238E27FC236}">
                <a16:creationId xmlns:a16="http://schemas.microsoft.com/office/drawing/2014/main" id="{D4CA9350-04A2-0B63-86A3-6E0858240705}"/>
              </a:ext>
            </a:extLst>
          </p:cNvPr>
          <p:cNvSpPr txBox="1">
            <a:spLocks/>
          </p:cNvSpPr>
          <p:nvPr/>
        </p:nvSpPr>
        <p:spPr>
          <a:xfrm>
            <a:off x="7137403"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4</a:t>
            </a:r>
          </a:p>
        </p:txBody>
      </p:sp>
      <p:sp>
        <p:nvSpPr>
          <p:cNvPr id="20" name="Tekstin paikkamerkki 6">
            <a:extLst>
              <a:ext uri="{FF2B5EF4-FFF2-40B4-BE49-F238E27FC236}">
                <a16:creationId xmlns:a16="http://schemas.microsoft.com/office/drawing/2014/main" id="{D5E538E1-C546-4EF2-B3BC-A2C0D24A7B6E}"/>
              </a:ext>
            </a:extLst>
          </p:cNvPr>
          <p:cNvSpPr txBox="1">
            <a:spLocks/>
          </p:cNvSpPr>
          <p:nvPr/>
        </p:nvSpPr>
        <p:spPr>
          <a:xfrm>
            <a:off x="9179244" y="2486715"/>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5</a:t>
            </a:r>
          </a:p>
        </p:txBody>
      </p:sp>
      <p:sp>
        <p:nvSpPr>
          <p:cNvPr id="21" name="Tekstin paikkamerkki 7">
            <a:extLst>
              <a:ext uri="{FF2B5EF4-FFF2-40B4-BE49-F238E27FC236}">
                <a16:creationId xmlns:a16="http://schemas.microsoft.com/office/drawing/2014/main" id="{0CEA0674-9DA1-7533-C45A-CE62BAE0A74A}"/>
              </a:ext>
            </a:extLst>
          </p:cNvPr>
          <p:cNvSpPr txBox="1">
            <a:spLocks/>
          </p:cNvSpPr>
          <p:nvPr/>
        </p:nvSpPr>
        <p:spPr>
          <a:xfrm>
            <a:off x="771249" y="4370380"/>
            <a:ext cx="2029134" cy="83714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rtl="0"/>
            <a:r>
              <a:rPr lang="fi-FI" dirty="0"/>
              <a:t>Fiiliskierros &amp; kotitehtävien purku</a:t>
            </a:r>
          </a:p>
        </p:txBody>
      </p:sp>
      <p:sp>
        <p:nvSpPr>
          <p:cNvPr id="22" name="Tekstin paikkamerkki 8">
            <a:extLst>
              <a:ext uri="{FF2B5EF4-FFF2-40B4-BE49-F238E27FC236}">
                <a16:creationId xmlns:a16="http://schemas.microsoft.com/office/drawing/2014/main" id="{DAD9D2CE-6D0A-10D1-FFCD-9CAE49AB6657}"/>
              </a:ext>
            </a:extLst>
          </p:cNvPr>
          <p:cNvSpPr txBox="1">
            <a:spLocks/>
          </p:cNvSpPr>
          <p:nvPr/>
        </p:nvSpPr>
        <p:spPr>
          <a:xfrm>
            <a:off x="2920021" y="4370380"/>
            <a:ext cx="1884961" cy="848613"/>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a:defRPr/>
            </a:pPr>
            <a:r>
              <a:rPr lang="fi-FI" dirty="0"/>
              <a:t>Elämän ylä- &amp; alamäet</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3" name="Tekstin paikkamerkki 9">
            <a:extLst>
              <a:ext uri="{FF2B5EF4-FFF2-40B4-BE49-F238E27FC236}">
                <a16:creationId xmlns:a16="http://schemas.microsoft.com/office/drawing/2014/main" id="{188BC9BF-C639-3336-CF6B-84AA5E63E9BF}"/>
              </a:ext>
            </a:extLst>
          </p:cNvPr>
          <p:cNvSpPr txBox="1">
            <a:spLocks/>
          </p:cNvSpPr>
          <p:nvPr/>
        </p:nvSpPr>
        <p:spPr>
          <a:xfrm>
            <a:off x="4924620" y="4358910"/>
            <a:ext cx="2029134"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rtl="0"/>
            <a:r>
              <a:rPr lang="fi-FI" dirty="0"/>
              <a:t>Määränpäänä unelmat</a:t>
            </a:r>
          </a:p>
        </p:txBody>
      </p:sp>
      <p:sp>
        <p:nvSpPr>
          <p:cNvPr id="24" name="Tekstin paikkamerkki 10">
            <a:extLst>
              <a:ext uri="{FF2B5EF4-FFF2-40B4-BE49-F238E27FC236}">
                <a16:creationId xmlns:a16="http://schemas.microsoft.com/office/drawing/2014/main" id="{38700E73-5EFE-E183-30A8-8F1783C7BFD9}"/>
              </a:ext>
            </a:extLst>
          </p:cNvPr>
          <p:cNvSpPr txBox="1">
            <a:spLocks/>
          </p:cNvSpPr>
          <p:nvPr/>
        </p:nvSpPr>
        <p:spPr>
          <a:xfrm>
            <a:off x="7073392" y="4367936"/>
            <a:ext cx="1789952"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rtl="0"/>
            <a:r>
              <a:rPr lang="fi-FI" dirty="0"/>
              <a:t>Matkareitit unelmiin</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5" name="Tekstin paikkamerkki 11">
            <a:extLst>
              <a:ext uri="{FF2B5EF4-FFF2-40B4-BE49-F238E27FC236}">
                <a16:creationId xmlns:a16="http://schemas.microsoft.com/office/drawing/2014/main" id="{417F0B09-462D-CA48-6B5B-0C4F6865A194}"/>
              </a:ext>
            </a:extLst>
          </p:cNvPr>
          <p:cNvSpPr txBox="1">
            <a:spLocks/>
          </p:cNvSpPr>
          <p:nvPr/>
        </p:nvSpPr>
        <p:spPr>
          <a:xfrm>
            <a:off x="8982982" y="4358910"/>
            <a:ext cx="1989818"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rtl="0"/>
            <a:r>
              <a:rPr lang="fi-FI" dirty="0"/>
              <a:t>Tulevaisuuden rakennuspalikat</a:t>
            </a:r>
          </a:p>
        </p:txBody>
      </p:sp>
    </p:spTree>
    <p:extLst>
      <p:ext uri="{BB962C8B-B14F-4D97-AF65-F5344CB8AC3E}">
        <p14:creationId xmlns:p14="http://schemas.microsoft.com/office/powerpoint/2010/main" val="4248992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78AD7-ED40-AE0C-DDB2-D3F785BF18F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D7FAA5BF-056A-7013-6464-A923D5F17E49}"/>
              </a:ext>
            </a:extLst>
          </p:cNvPr>
          <p:cNvSpPr>
            <a:spLocks noGrp="1"/>
          </p:cNvSpPr>
          <p:nvPr>
            <p:ph type="title"/>
          </p:nvPr>
        </p:nvSpPr>
        <p:spPr>
          <a:xfrm>
            <a:off x="850168" y="876300"/>
            <a:ext cx="5245832" cy="952499"/>
          </a:xfrm>
        </p:spPr>
        <p:txBody>
          <a:bodyPr/>
          <a:lstStyle/>
          <a:p>
            <a:pPr algn="l"/>
            <a:r>
              <a:rPr lang="fi-FI" dirty="0"/>
              <a:t>legokisa</a:t>
            </a:r>
          </a:p>
        </p:txBody>
      </p:sp>
      <p:sp>
        <p:nvSpPr>
          <p:cNvPr id="3" name="Sisällön paikkamerkki 2">
            <a:extLst>
              <a:ext uri="{FF2B5EF4-FFF2-40B4-BE49-F238E27FC236}">
                <a16:creationId xmlns:a16="http://schemas.microsoft.com/office/drawing/2014/main" id="{FBCA48A8-DE33-21D8-6DD8-5170E54A4E7E}"/>
              </a:ext>
            </a:extLst>
          </p:cNvPr>
          <p:cNvSpPr>
            <a:spLocks noGrp="1"/>
          </p:cNvSpPr>
          <p:nvPr>
            <p:ph sz="half" idx="2"/>
          </p:nvPr>
        </p:nvSpPr>
        <p:spPr>
          <a:xfrm>
            <a:off x="850168" y="1828800"/>
            <a:ext cx="5245832" cy="4351338"/>
          </a:xfrm>
        </p:spPr>
        <p:txBody>
          <a:bodyPr anchor="ctr"/>
          <a:lstStyle/>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lang="fi-FI" sz="2000" dirty="0"/>
              <a:t>Jakautukaa kahteen joukkueeseen: A ja B.</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endParaRPr lang="fi-FI" sz="2000" dirty="0"/>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lang="fi-FI" sz="2000" dirty="0"/>
              <a:t>Joukkueet saavat samanlaiset lego-pakkaukset. Joukkueella A on </a:t>
            </a:r>
            <a:r>
              <a:rPr lang="fi-FI" sz="2000" b="1" dirty="0"/>
              <a:t>ohjekirja käytössään</a:t>
            </a:r>
            <a:r>
              <a:rPr lang="fi-FI" sz="2000" dirty="0"/>
              <a:t>. Joukkue B joutuu rakentamaan </a:t>
            </a:r>
            <a:r>
              <a:rPr lang="fi-FI" sz="2000" b="1" dirty="0"/>
              <a:t>ilman ohjekirjaa</a:t>
            </a:r>
            <a:r>
              <a:rPr lang="fi-FI" sz="2000" dirty="0"/>
              <a:t>, pelkän mallikuvan avulla.</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endParaRPr lang="fi-FI" sz="2000" dirty="0"/>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lang="fi-FI" sz="2000" dirty="0"/>
              <a:t>Yrittäkää saada lego-rakennelmanne mahdollisimman valmiiksi </a:t>
            </a:r>
            <a:r>
              <a:rPr lang="fi-FI" sz="2000" b="1" dirty="0"/>
              <a:t>15 minuutissa</a:t>
            </a:r>
            <a:r>
              <a:rPr lang="fi-FI" sz="2000" dirty="0"/>
              <a:t>.</a:t>
            </a:r>
          </a:p>
        </p:txBody>
      </p:sp>
      <p:sp>
        <p:nvSpPr>
          <p:cNvPr id="4" name="Alatunnisteen paikkamerkki 3">
            <a:extLst>
              <a:ext uri="{FF2B5EF4-FFF2-40B4-BE49-F238E27FC236}">
                <a16:creationId xmlns:a16="http://schemas.microsoft.com/office/drawing/2014/main" id="{A3A15EA3-AAEF-8A0F-CDFA-9C8B7C123BC0}"/>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all" spc="300" normalizeH="0" baseline="0" noProof="0" dirty="0">
                <a:ln>
                  <a:noFill/>
                </a:ln>
                <a:solidFill>
                  <a:srgbClr val="DFDBD1"/>
                </a:solidFill>
                <a:effectLst/>
                <a:uLnTx/>
                <a:uFillTx/>
                <a:latin typeface="Tw Cen MT"/>
                <a:ea typeface="+mn-ea"/>
                <a:cs typeface="+mn-cs"/>
              </a:rPr>
              <a:t>Tulevaisuuspaja 4/4</a:t>
            </a:r>
          </a:p>
        </p:txBody>
      </p:sp>
      <p:sp>
        <p:nvSpPr>
          <p:cNvPr id="5" name="Dian numeron paikkamerkki 4">
            <a:extLst>
              <a:ext uri="{FF2B5EF4-FFF2-40B4-BE49-F238E27FC236}">
                <a16:creationId xmlns:a16="http://schemas.microsoft.com/office/drawing/2014/main" id="{0B0C3FEB-A598-1D92-9421-A50BF4471194}"/>
              </a:ext>
            </a:extLst>
          </p:cNvPr>
          <p:cNvSpPr>
            <a:spLocks noGrp="1"/>
          </p:cNvSpPr>
          <p:nvPr>
            <p:ph type="sldNum" sz="quarter" idx="11"/>
          </p:nvPr>
        </p:nvSpPr>
        <p:spPr/>
        <p:txBody>
          <a:bodyPr/>
          <a:lstStyle/>
          <a:p>
            <a:pPr rtl="0"/>
            <a:fld id="{09A01C0A-2BB6-49E7-91A3-DCB9F9F59583}" type="slidenum">
              <a:rPr lang="fi-FI" noProof="0" smtClean="0"/>
              <a:pPr rtl="0"/>
              <a:t>16</a:t>
            </a:fld>
            <a:endParaRPr lang="fi-FI" noProof="0"/>
          </a:p>
        </p:txBody>
      </p:sp>
      <p:pic>
        <p:nvPicPr>
          <p:cNvPr id="6" name="Kuvan paikkamerkki 7">
            <a:extLst>
              <a:ext uri="{FF2B5EF4-FFF2-40B4-BE49-F238E27FC236}">
                <a16:creationId xmlns:a16="http://schemas.microsoft.com/office/drawing/2014/main" id="{389A78AE-2BBF-4F10-603F-1CBBBDCE89D1}"/>
              </a:ext>
            </a:extLst>
          </p:cNvPr>
          <p:cNvPicPr>
            <a:picLocks noChangeAspect="1"/>
          </p:cNvPicPr>
          <p:nvPr/>
        </p:nvPicPr>
        <p:blipFill>
          <a:blip r:embed="rId3" cstate="email">
            <a:extLst>
              <a:ext uri="{BEBA8EAE-BF5A-486C-A8C5-ECC9F3942E4B}">
                <a14:imgProps xmlns:a14="http://schemas.microsoft.com/office/drawing/2010/main">
                  <a14:imgLayer r:embed="rId4">
                    <a14:imgEffect>
                      <a14:colorTemperature colorTemp="5900"/>
                    </a14:imgEffect>
                    <a14:imgEffect>
                      <a14:brightnessContrast contrast="20000"/>
                    </a14:imgEffect>
                  </a14:imgLayer>
                </a14:imgProps>
              </a:ext>
              <a:ext uri="{28A0092B-C50C-407E-A947-70E740481C1C}">
                <a14:useLocalDpi xmlns:a14="http://schemas.microsoft.com/office/drawing/2010/main"/>
              </a:ext>
            </a:extLst>
          </a:blip>
          <a:srcRect l="19227" r="19227"/>
          <a:stretch/>
        </p:blipFill>
        <p:spPr>
          <a:xfrm>
            <a:off x="7222835" y="1773400"/>
            <a:ext cx="4118997" cy="4462137"/>
          </a:xfrm>
          <a:prstGeom prst="rect">
            <a:avLst/>
          </a:prstGeom>
        </p:spPr>
      </p:pic>
    </p:spTree>
    <p:extLst>
      <p:ext uri="{BB962C8B-B14F-4D97-AF65-F5344CB8AC3E}">
        <p14:creationId xmlns:p14="http://schemas.microsoft.com/office/powerpoint/2010/main" val="818398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AFB223C-FAC7-061F-9EE7-97CC64CBD0A9}"/>
            </a:ext>
          </a:extLst>
        </p:cNvPr>
        <p:cNvGrpSpPr/>
        <p:nvPr/>
      </p:nvGrpSpPr>
      <p:grpSpPr>
        <a:xfrm>
          <a:off x="0" y="0"/>
          <a:ext cx="0" cy="0"/>
          <a:chOff x="0" y="0"/>
          <a:chExt cx="0" cy="0"/>
        </a:xfrm>
      </p:grpSpPr>
      <p:sp>
        <p:nvSpPr>
          <p:cNvPr id="4" name="Alatunnisteen paikkamerkki 3">
            <a:extLst>
              <a:ext uri="{FF2B5EF4-FFF2-40B4-BE49-F238E27FC236}">
                <a16:creationId xmlns:a16="http://schemas.microsoft.com/office/drawing/2014/main" id="{559BF103-20E0-7563-0AA7-DC1A3CC4ACD9}"/>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all" spc="300" normalizeH="0" baseline="0" noProof="0" dirty="0">
                <a:ln>
                  <a:noFill/>
                </a:ln>
                <a:solidFill>
                  <a:srgbClr val="DFDBD1"/>
                </a:solidFill>
                <a:effectLst/>
                <a:uLnTx/>
                <a:uFillTx/>
                <a:latin typeface="Tw Cen MT"/>
                <a:ea typeface="+mn-ea"/>
                <a:cs typeface="+mn-cs"/>
              </a:rPr>
              <a:t>Tulevaisuuspaja 4/4</a:t>
            </a:r>
          </a:p>
        </p:txBody>
      </p:sp>
      <p:sp>
        <p:nvSpPr>
          <p:cNvPr id="5" name="Dian numeron paikkamerkki 4">
            <a:extLst>
              <a:ext uri="{FF2B5EF4-FFF2-40B4-BE49-F238E27FC236}">
                <a16:creationId xmlns:a16="http://schemas.microsoft.com/office/drawing/2014/main" id="{54DC6C53-06F4-686B-A460-B6723722AA24}"/>
              </a:ext>
            </a:extLst>
          </p:cNvPr>
          <p:cNvSpPr>
            <a:spLocks noGrp="1"/>
          </p:cNvSpPr>
          <p:nvPr>
            <p:ph type="sldNum" sz="quarter" idx="11"/>
          </p:nvPr>
        </p:nvSpPr>
        <p:spPr/>
        <p:txBody>
          <a:bodyPr/>
          <a:lstStyle/>
          <a:p>
            <a:pPr rtl="0"/>
            <a:fld id="{09A01C0A-2BB6-49E7-91A3-DCB9F9F59583}" type="slidenum">
              <a:rPr lang="fi-FI" noProof="0" smtClean="0"/>
              <a:pPr rtl="0"/>
              <a:t>17</a:t>
            </a:fld>
            <a:endParaRPr lang="fi-FI" noProof="0"/>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7" name="Apuohjelma 6">
                <a:extLst>
                  <a:ext uri="{FF2B5EF4-FFF2-40B4-BE49-F238E27FC236}">
                    <a16:creationId xmlns:a16="http://schemas.microsoft.com/office/drawing/2014/main" id="{B5A64195-7F09-7686-BFE5-CAF230D92716}"/>
                  </a:ext>
                </a:extLst>
              </p:cNvPr>
              <p:cNvGraphicFramePr>
                <a:graphicFrameLocks noGrp="1"/>
              </p:cNvGraphicFramePr>
              <p:nvPr>
                <p:extLst>
                  <p:ext uri="{D42A27DB-BD31-4B8C-83A1-F6EECF244321}">
                    <p14:modId xmlns:p14="http://schemas.microsoft.com/office/powerpoint/2010/main" val="3081895955"/>
                  </p:ext>
                </p:extLst>
              </p:nvPr>
            </p:nvGraphicFramePr>
            <p:xfrm>
              <a:off x="2279486" y="1727200"/>
              <a:ext cx="9450696" cy="51308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7" name="Apuohjelma 6">
                <a:extLst>
                  <a:ext uri="{FF2B5EF4-FFF2-40B4-BE49-F238E27FC236}">
                    <a16:creationId xmlns:a16="http://schemas.microsoft.com/office/drawing/2014/main" id="{B5A64195-7F09-7686-BFE5-CAF230D92716}"/>
                  </a:ext>
                </a:extLst>
              </p:cNvPr>
              <p:cNvPicPr>
                <a:picLocks noGrp="1" noRot="1" noChangeAspect="1" noMove="1" noResize="1" noEditPoints="1" noAdjustHandles="1" noChangeArrowheads="1" noChangeShapeType="1"/>
              </p:cNvPicPr>
              <p:nvPr/>
            </p:nvPicPr>
            <p:blipFill>
              <a:blip r:embed="rId4"/>
              <a:stretch>
                <a:fillRect/>
              </a:stretch>
            </p:blipFill>
            <p:spPr>
              <a:xfrm>
                <a:off x="2279486" y="1727200"/>
                <a:ext cx="9450696" cy="5130800"/>
              </a:xfrm>
              <a:prstGeom prst="rect">
                <a:avLst/>
              </a:prstGeom>
            </p:spPr>
          </p:pic>
        </mc:Fallback>
      </mc:AlternateContent>
      <p:pic>
        <p:nvPicPr>
          <p:cNvPr id="11" name="Kuva 10" descr="Monivärisiä rakennuspalikoita">
            <a:extLst>
              <a:ext uri="{FF2B5EF4-FFF2-40B4-BE49-F238E27FC236}">
                <a16:creationId xmlns:a16="http://schemas.microsoft.com/office/drawing/2014/main" id="{31E72E6F-9C74-61DB-CB38-1ABB4EA78EC6}"/>
              </a:ext>
            </a:extLst>
          </p:cNvPr>
          <p:cNvPicPr>
            <a:picLocks noChangeAspect="1"/>
          </p:cNvPicPr>
          <p:nvPr/>
        </p:nvPicPr>
        <p:blipFill>
          <a:blip r:embed="rId5" cstate="email">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a:ext>
            </a:extLst>
          </a:blip>
          <a:srcRect r="4318" b="32881"/>
          <a:stretch/>
        </p:blipFill>
        <p:spPr>
          <a:xfrm>
            <a:off x="882" y="0"/>
            <a:ext cx="7871380" cy="3499426"/>
          </a:xfrm>
          <a:prstGeom prst="rect">
            <a:avLst/>
          </a:prstGeom>
        </p:spPr>
      </p:pic>
    </p:spTree>
    <p:extLst>
      <p:ext uri="{BB962C8B-B14F-4D97-AF65-F5344CB8AC3E}">
        <p14:creationId xmlns:p14="http://schemas.microsoft.com/office/powerpoint/2010/main" val="1414159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8C8E3-F11E-C189-F0AF-66BF3E9D2FC1}"/>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ECF8F12-335D-36C0-43E3-49B77C774ACB}"/>
              </a:ext>
            </a:extLst>
          </p:cNvPr>
          <p:cNvSpPr>
            <a:spLocks noGrp="1"/>
          </p:cNvSpPr>
          <p:nvPr>
            <p:ph type="title"/>
          </p:nvPr>
        </p:nvSpPr>
        <p:spPr>
          <a:xfrm>
            <a:off x="850168" y="876300"/>
            <a:ext cx="5245832" cy="952499"/>
          </a:xfrm>
        </p:spPr>
        <p:txBody>
          <a:bodyPr/>
          <a:lstStyle/>
          <a:p>
            <a:pPr algn="l"/>
            <a:r>
              <a:rPr lang="fi-FI" dirty="0"/>
              <a:t>Riko rutiini</a:t>
            </a:r>
          </a:p>
        </p:txBody>
      </p:sp>
      <p:sp>
        <p:nvSpPr>
          <p:cNvPr id="3" name="Sisällön paikkamerkki 2">
            <a:extLst>
              <a:ext uri="{FF2B5EF4-FFF2-40B4-BE49-F238E27FC236}">
                <a16:creationId xmlns:a16="http://schemas.microsoft.com/office/drawing/2014/main" id="{B2EB2205-AB80-549A-A6DF-242C0F0077E5}"/>
              </a:ext>
            </a:extLst>
          </p:cNvPr>
          <p:cNvSpPr>
            <a:spLocks noGrp="1"/>
          </p:cNvSpPr>
          <p:nvPr>
            <p:ph sz="half" idx="2"/>
          </p:nvPr>
        </p:nvSpPr>
        <p:spPr>
          <a:xfrm>
            <a:off x="850168" y="1828800"/>
            <a:ext cx="5245832" cy="4351338"/>
          </a:xfrm>
        </p:spPr>
        <p:txBody>
          <a:bodyPr anchor="ctr"/>
          <a:lstStyle/>
          <a:p>
            <a:r>
              <a:rPr lang="fi-FI" sz="2000" b="1" dirty="0"/>
              <a:t>”Mikään ei muutu, jos mikään ei muutu.”</a:t>
            </a:r>
          </a:p>
          <a:p>
            <a:r>
              <a:rPr lang="fi-FI" sz="2000" dirty="0"/>
              <a:t>Minkä asian teet aina samalla tavalla? Kokeile muuttaa toimintatapaasi, ja katso mitä siitä seuraa!</a:t>
            </a:r>
          </a:p>
        </p:txBody>
      </p:sp>
      <p:sp>
        <p:nvSpPr>
          <p:cNvPr id="4" name="Alatunnisteen paikkamerkki 3">
            <a:extLst>
              <a:ext uri="{FF2B5EF4-FFF2-40B4-BE49-F238E27FC236}">
                <a16:creationId xmlns:a16="http://schemas.microsoft.com/office/drawing/2014/main" id="{F10D81C8-E461-8A56-1412-F4C986AB1C41}"/>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all" spc="300" normalizeH="0" baseline="0" noProof="0" dirty="0">
                <a:ln>
                  <a:noFill/>
                </a:ln>
                <a:solidFill>
                  <a:srgbClr val="DFDBD1"/>
                </a:solidFill>
                <a:effectLst/>
                <a:uLnTx/>
                <a:uFillTx/>
                <a:latin typeface="Tw Cen MT"/>
                <a:ea typeface="+mn-ea"/>
                <a:cs typeface="+mn-cs"/>
              </a:rPr>
              <a:t>Tulevaisuuspaja 4/4</a:t>
            </a:r>
          </a:p>
        </p:txBody>
      </p:sp>
      <p:sp>
        <p:nvSpPr>
          <p:cNvPr id="5" name="Dian numeron paikkamerkki 4">
            <a:extLst>
              <a:ext uri="{FF2B5EF4-FFF2-40B4-BE49-F238E27FC236}">
                <a16:creationId xmlns:a16="http://schemas.microsoft.com/office/drawing/2014/main" id="{6AEB1770-AD6E-E7B0-E82B-159B0209AE27}"/>
              </a:ext>
            </a:extLst>
          </p:cNvPr>
          <p:cNvSpPr>
            <a:spLocks noGrp="1"/>
          </p:cNvSpPr>
          <p:nvPr>
            <p:ph type="sldNum" sz="quarter" idx="11"/>
          </p:nvPr>
        </p:nvSpPr>
        <p:spPr/>
        <p:txBody>
          <a:bodyPr/>
          <a:lstStyle/>
          <a:p>
            <a:pPr rtl="0"/>
            <a:fld id="{09A01C0A-2BB6-49E7-91A3-DCB9F9F59583}" type="slidenum">
              <a:rPr lang="fi-FI" noProof="0" smtClean="0"/>
              <a:pPr rtl="0"/>
              <a:t>18</a:t>
            </a:fld>
            <a:endParaRPr lang="fi-FI" noProof="0"/>
          </a:p>
        </p:txBody>
      </p:sp>
      <p:pic>
        <p:nvPicPr>
          <p:cNvPr id="6" name="Kuvan paikkamerkki 7" descr="Keltainen paperivene">
            <a:extLst>
              <a:ext uri="{FF2B5EF4-FFF2-40B4-BE49-F238E27FC236}">
                <a16:creationId xmlns:a16="http://schemas.microsoft.com/office/drawing/2014/main" id="{713DCA2F-668C-CBB8-286D-F0B9426CB1B4}"/>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rcRect l="715" r="37716"/>
          <a:stretch/>
        </p:blipFill>
        <p:spPr>
          <a:xfrm>
            <a:off x="7222835" y="1773400"/>
            <a:ext cx="4118997" cy="4462137"/>
          </a:xfrm>
          <a:prstGeom prst="rect">
            <a:avLst/>
          </a:prstGeom>
        </p:spPr>
      </p:pic>
    </p:spTree>
    <p:extLst>
      <p:ext uri="{BB962C8B-B14F-4D97-AF65-F5344CB8AC3E}">
        <p14:creationId xmlns:p14="http://schemas.microsoft.com/office/powerpoint/2010/main" val="112758913"/>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6.jpg"/></Relationships>
</file>

<file path=ppt/theme/theme1.xml><?xml version="1.0" encoding="utf-8"?>
<a:theme xmlns:a="http://schemas.openxmlformats.org/drawingml/2006/main" name="Office-teema">
  <a:themeElements>
    <a:clrScheme name="Mukautettu 5">
      <a:dk1>
        <a:srgbClr val="3C3C3B"/>
      </a:dk1>
      <a:lt1>
        <a:srgbClr val="DFDBD1"/>
      </a:lt1>
      <a:dk2>
        <a:srgbClr val="3C3C3B"/>
      </a:dk2>
      <a:lt2>
        <a:srgbClr val="FFFFFF"/>
      </a:lt2>
      <a:accent1>
        <a:srgbClr val="216F84"/>
      </a:accent1>
      <a:accent2>
        <a:srgbClr val="EA5160"/>
      </a:accent2>
      <a:accent3>
        <a:srgbClr val="216F84"/>
      </a:accent3>
      <a:accent4>
        <a:srgbClr val="DFDBD1"/>
      </a:accent4>
      <a:accent5>
        <a:srgbClr val="F3EBE8"/>
      </a:accent5>
      <a:accent6>
        <a:srgbClr val="3C3C3B"/>
      </a:accent6>
      <a:hlink>
        <a:srgbClr val="216F84"/>
      </a:hlink>
      <a:folHlink>
        <a:srgbClr val="435B63"/>
      </a:folHlink>
    </a:clrScheme>
    <a:fontScheme name="Mukautettu 1">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6612479_TF34357351_Win32" id="{7ED93395-92F1-4F90-864B-283A8C548081}" vid="{18CDAD6C-BEBF-414B-B516-5A9C4786033D}"/>
    </a:ext>
  </a:extLst>
</a:theme>
</file>

<file path=ppt/theme/theme2.xml><?xml version="1.0" encoding="utf-8"?>
<a:theme xmlns:a="http://schemas.openxmlformats.org/drawingml/2006/main" name="1_Office-teema">
  <a:themeElements>
    <a:clrScheme name="Mukautettu 5">
      <a:dk1>
        <a:srgbClr val="3C3C3B"/>
      </a:dk1>
      <a:lt1>
        <a:srgbClr val="DFDBD1"/>
      </a:lt1>
      <a:dk2>
        <a:srgbClr val="3C3C3B"/>
      </a:dk2>
      <a:lt2>
        <a:srgbClr val="FFFFFF"/>
      </a:lt2>
      <a:accent1>
        <a:srgbClr val="216F84"/>
      </a:accent1>
      <a:accent2>
        <a:srgbClr val="EA5160"/>
      </a:accent2>
      <a:accent3>
        <a:srgbClr val="216F84"/>
      </a:accent3>
      <a:accent4>
        <a:srgbClr val="DFDBD1"/>
      </a:accent4>
      <a:accent5>
        <a:srgbClr val="F3EBE8"/>
      </a:accent5>
      <a:accent6>
        <a:srgbClr val="3C3C3B"/>
      </a:accent6>
      <a:hlink>
        <a:srgbClr val="216F84"/>
      </a:hlink>
      <a:folHlink>
        <a:srgbClr val="435B63"/>
      </a:folHlink>
    </a:clrScheme>
    <a:fontScheme name="Mukautettu 1">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0681" t="-6487" r="-643" b="-1231"/>
          </a:stretch>
        </a:blip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66612479_TF34357351_Win32" id="{7ED93395-92F1-4F90-864B-283A8C548081}" vid="{18CDAD6C-BEBF-414B-B516-5A9C4786033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webextension1.xml><?xml version="1.0" encoding="utf-8"?>
<we:webextension xmlns:we="http://schemas.microsoft.com/office/webextensions/webextension/2010/11" id="{EE341F7D-F935-42A3-BBF3-D7F7237C9C1F}">
  <we:reference id="" version="1.0" store="" storeType="SPCatalog"/>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TotalTime>
  <Words>1139</Words>
  <Application>Microsoft Office PowerPoint</Application>
  <PresentationFormat>Widescreen</PresentationFormat>
  <Paragraphs>180</Paragraphs>
  <Slides>18</Slides>
  <Notes>16</Notes>
  <HiddenSlides>2</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18</vt:i4>
      </vt:variant>
    </vt:vector>
  </HeadingPairs>
  <TitlesOfParts>
    <vt:vector size="25" baseType="lpstr">
      <vt:lpstr>Aptos</vt:lpstr>
      <vt:lpstr>Arial</vt:lpstr>
      <vt:lpstr>Avenir Next LT Pro</vt:lpstr>
      <vt:lpstr>Calibri</vt:lpstr>
      <vt:lpstr>Tw Cen MT</vt:lpstr>
      <vt:lpstr>Office-teema</vt:lpstr>
      <vt:lpstr>1_Office-teema</vt:lpstr>
      <vt:lpstr>Tulevaisuus-paja</vt:lpstr>
      <vt:lpstr>Ohje pajan vetäjälle</vt:lpstr>
      <vt:lpstr>tarvikkeet</vt:lpstr>
      <vt:lpstr>Pajan sisältö</vt:lpstr>
      <vt:lpstr>PowerPoint Presentation</vt:lpstr>
      <vt:lpstr>Kotitehtävien purku</vt:lpstr>
      <vt:lpstr>Elämän ylä- ja alamäet</vt:lpstr>
      <vt:lpstr>tauko</vt:lpstr>
      <vt:lpstr>Arvojen aarrearkku</vt:lpstr>
      <vt:lpstr>unelmakuvat</vt:lpstr>
      <vt:lpstr>Määränpäänä unelmat</vt:lpstr>
      <vt:lpstr>tauko</vt:lpstr>
      <vt:lpstr>unelmakartta</vt:lpstr>
      <vt:lpstr>unelmakartta</vt:lpstr>
      <vt:lpstr>tauko</vt:lpstr>
      <vt:lpstr>legokisa</vt:lpstr>
      <vt:lpstr>PowerPoint Presentation</vt:lpstr>
      <vt:lpstr>Riko rutiini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Anne Arvonen</dc:creator>
  <cp:lastModifiedBy>Anne Arvonen</cp:lastModifiedBy>
  <cp:revision>3</cp:revision>
  <dcterms:modified xsi:type="dcterms:W3CDTF">2026-10-05T08:58:20Z</dcterms:modified>
</cp:coreProperties>
</file>